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2"/>
    <p:restoredTop sz="94503"/>
  </p:normalViewPr>
  <p:slideViewPr>
    <p:cSldViewPr snapToGrid="0" snapToObjects="1">
      <p:cViewPr varScale="1">
        <p:scale>
          <a:sx n="149" d="100"/>
          <a:sy n="149" d="100"/>
        </p:scale>
        <p:origin x="184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5D7F-C994-AD45-A564-E333F5396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11814-1480-2E41-855A-E6A285A3B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E07D5-1707-5A40-8814-8E3EB0F7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7EC33-6697-6048-8E96-C074641D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E853A-DDDF-534C-85FE-0CD13069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8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9E3A-ECEE-214B-8C99-18F7A158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AFFE4-2904-2242-B55A-B84C90A0E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A8A84-ADB0-104E-9059-749461DC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39059-B792-C94A-A15C-5E8BA600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D9BA8-8028-8440-A862-F63B441D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8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35A74-EF60-1640-B2C4-A7EB94A1B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DC856-34FB-8046-B1C2-699EACC7A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6494C-10F7-FD4E-86BF-E1F41A03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91695-BD2B-7740-BCFF-1F87F4DA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6881F-0970-324F-834D-7215F07E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1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9A35-20CC-C24E-B29E-29EB1DB8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91BA-BA72-BC46-8886-AB7C53E4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9C759-20E1-8942-9922-77A10A4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30C83-5EF4-D441-B78D-20917D22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2A716-F0D1-4B4F-9E12-1D71C597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5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8F5F-375E-5044-9A28-655E3944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C1903-4EEE-6D49-A403-62DE2D88B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449DE-9C3D-E34C-B7FB-B44D04DE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2CF1C-E5FD-E74B-B675-CF800932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03627-9EC4-F74B-8F7E-116AFFDB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5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EF47-EF45-E14B-8958-E5948298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3B131-B001-EB40-AB91-296CB4A72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07835-10A7-0346-B8B6-813B851F1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01E80-72CB-9E4A-B51E-8694BBA6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F754F-0289-8642-9AD8-231AB007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18320-E835-3B4C-8EF5-4ED48FEC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C5DE-0D7E-6249-B74C-B05611C0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E9506-6B02-5849-96F7-497B252CB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4F8C6-543A-2248-9B9D-42AE50C9D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25E17-9343-4D41-BBEE-FB26523B8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F1474-4F74-2043-B565-D7F710E0E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06CCA-74F8-9A49-B36A-AA564657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7ED37-1259-B245-96FE-BCD7397D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F7F43-29EF-ED4B-B080-3CC6984C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6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B1EB-4CD7-564D-B66E-FC910869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6437F-10CB-2646-9F60-56178E9A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C8EF3-C16F-C140-83A9-3BEA235D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D6B44-CFBF-1B40-A02F-0A383FAF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3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67F5D-E097-DD47-8999-DBC38BF8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919BC-6DA5-5F45-8E61-F7F5B99F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B1C2C-FCCF-F742-9FFA-D75397C2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4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5F34-7250-264E-A8F5-834C2B88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854D5-A7BC-6042-A0F5-47503B9A9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D7E7-4D2D-7647-B917-012AD03E9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87C30-B00C-5F4D-B848-48CDF302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1A6CB-994D-354A-BAAF-3B8D3403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9988A-5AF7-9F4C-88F3-1F438E70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6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F003-0E62-7C43-BA2F-36D6A736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04833-F525-FB46-AC17-B9BDA18E4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1E66A-4898-DD40-BCD4-F6776C840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F089A-FB2D-9C47-8C7A-6E84C873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008C2-45F1-9341-AB4D-85FF1E76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D4596-540C-4948-A369-AB124052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9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D152D-7137-2C4D-9D5E-FE64C460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9ADFF-B990-524A-A259-447A539B2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CFD54-07AC-7743-BA54-6541D38B9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6EB0E-4A84-6B47-8BD9-05BCCF6380FC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A09BF-7BB0-084B-9B19-0637B8CA3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D1AB1-40D4-BA48-BE32-401BAECF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7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97AC9A-2E7B-6143-ADEE-08E3AE03E06D}"/>
              </a:ext>
            </a:extLst>
          </p:cNvPr>
          <p:cNvSpPr txBox="1"/>
          <p:nvPr/>
        </p:nvSpPr>
        <p:spPr>
          <a:xfrm>
            <a:off x="1654629" y="867749"/>
            <a:ext cx="7059813" cy="255911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30B91-73C9-EF4E-9370-835CDEC53BEE}"/>
              </a:ext>
            </a:extLst>
          </p:cNvPr>
          <p:cNvSpPr txBox="1"/>
          <p:nvPr/>
        </p:nvSpPr>
        <p:spPr>
          <a:xfrm>
            <a:off x="1885247" y="1659310"/>
            <a:ext cx="1954126" cy="151869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E970F-A8B6-4B48-AAF9-93392240C002}"/>
              </a:ext>
            </a:extLst>
          </p:cNvPr>
          <p:cNvSpPr txBox="1"/>
          <p:nvPr/>
        </p:nvSpPr>
        <p:spPr>
          <a:xfrm>
            <a:off x="1654629" y="825680"/>
            <a:ext cx="2535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NODE - Client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0A376-9921-964F-8B38-47C3610DD1A9}"/>
              </a:ext>
            </a:extLst>
          </p:cNvPr>
          <p:cNvSpPr txBox="1"/>
          <p:nvPr/>
        </p:nvSpPr>
        <p:spPr>
          <a:xfrm>
            <a:off x="1709350" y="1662977"/>
            <a:ext cx="1212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V8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C2D447-FDFB-1D45-9486-64445E6336CB}"/>
              </a:ext>
            </a:extLst>
          </p:cNvPr>
          <p:cNvSpPr txBox="1"/>
          <p:nvPr/>
        </p:nvSpPr>
        <p:spPr>
          <a:xfrm>
            <a:off x="1796329" y="2750311"/>
            <a:ext cx="184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client.js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0AE81B-E46A-B44F-9579-39B934F5AC2D}"/>
              </a:ext>
            </a:extLst>
          </p:cNvPr>
          <p:cNvSpPr txBox="1"/>
          <p:nvPr/>
        </p:nvSpPr>
        <p:spPr>
          <a:xfrm>
            <a:off x="8827190" y="874787"/>
            <a:ext cx="2149518" cy="521644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19DC7-5BE3-C449-B69F-39EE4B28E919}"/>
              </a:ext>
            </a:extLst>
          </p:cNvPr>
          <p:cNvSpPr txBox="1"/>
          <p:nvPr/>
        </p:nvSpPr>
        <p:spPr>
          <a:xfrm>
            <a:off x="8901757" y="962930"/>
            <a:ext cx="2007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Hardware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6F0FC-2180-6448-A49C-60D095E12D49}"/>
              </a:ext>
            </a:extLst>
          </p:cNvPr>
          <p:cNvSpPr txBox="1"/>
          <p:nvPr/>
        </p:nvSpPr>
        <p:spPr>
          <a:xfrm>
            <a:off x="9200527" y="3242199"/>
            <a:ext cx="121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974BD7-DA6B-4848-8816-7638A7E1CB57}"/>
              </a:ext>
            </a:extLst>
          </p:cNvPr>
          <p:cNvSpPr txBox="1"/>
          <p:nvPr/>
        </p:nvSpPr>
        <p:spPr>
          <a:xfrm>
            <a:off x="9200527" y="4435306"/>
            <a:ext cx="121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9541C-9432-2948-AC09-19DFA70A081E}"/>
              </a:ext>
            </a:extLst>
          </p:cNvPr>
          <p:cNvSpPr txBox="1"/>
          <p:nvPr/>
        </p:nvSpPr>
        <p:spPr>
          <a:xfrm>
            <a:off x="9154813" y="2079093"/>
            <a:ext cx="121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CPU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720130C-D957-9A45-8963-D012CB839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94225"/>
              </p:ext>
            </p:extLst>
          </p:nvPr>
        </p:nvGraphicFramePr>
        <p:xfrm>
          <a:off x="5406272" y="1349209"/>
          <a:ext cx="307324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18">
                  <a:extLst>
                    <a:ext uri="{9D8B030D-6E8A-4147-A177-3AD203B41FA5}">
                      <a16:colId xmlns:a16="http://schemas.microsoft.com/office/drawing/2014/main" val="4277808887"/>
                    </a:ext>
                  </a:extLst>
                </a:gridCol>
                <a:gridCol w="2541425">
                  <a:extLst>
                    <a:ext uri="{9D8B030D-6E8A-4147-A177-3AD203B41FA5}">
                      <a16:colId xmlns:a16="http://schemas.microsoft.com/office/drawing/2014/main" val="4009387482"/>
                    </a:ext>
                  </a:extLst>
                </a:gridCol>
              </a:tblGrid>
              <a:tr h="1826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627990"/>
                  </a:ext>
                </a:extLst>
              </a:tr>
              <a:tr h="1826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041159"/>
                  </a:ext>
                </a:extLst>
              </a:tr>
              <a:tr h="1826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393026"/>
                  </a:ext>
                </a:extLst>
              </a:tr>
              <a:tr h="1826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821574"/>
                  </a:ext>
                </a:extLst>
              </a:tr>
              <a:tr h="1826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5328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FFEB6E8-6FD3-4F46-8B36-55530B59ECBC}"/>
              </a:ext>
            </a:extLst>
          </p:cNvPr>
          <p:cNvSpPr txBox="1"/>
          <p:nvPr/>
        </p:nvSpPr>
        <p:spPr>
          <a:xfrm>
            <a:off x="4015271" y="1657442"/>
            <a:ext cx="1192218" cy="1520567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820D65-EC47-B440-A26A-408B047B4FFE}"/>
              </a:ext>
            </a:extLst>
          </p:cNvPr>
          <p:cNvSpPr txBox="1"/>
          <p:nvPr/>
        </p:nvSpPr>
        <p:spPr>
          <a:xfrm>
            <a:off x="1654629" y="3525080"/>
            <a:ext cx="7059813" cy="255911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F6471F-0943-F14F-9EF6-DEBED98A3A78}"/>
              </a:ext>
            </a:extLst>
          </p:cNvPr>
          <p:cNvSpPr txBox="1"/>
          <p:nvPr/>
        </p:nvSpPr>
        <p:spPr>
          <a:xfrm>
            <a:off x="1885247" y="4316641"/>
            <a:ext cx="1954126" cy="151869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35DE6B-D604-2A44-8646-1DA9E1111EE2}"/>
              </a:ext>
            </a:extLst>
          </p:cNvPr>
          <p:cNvSpPr txBox="1"/>
          <p:nvPr/>
        </p:nvSpPr>
        <p:spPr>
          <a:xfrm>
            <a:off x="1654629" y="3483011"/>
            <a:ext cx="2643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NODE - Server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CBB8F7-C11F-BC4A-8976-13FCCD13EA13}"/>
              </a:ext>
            </a:extLst>
          </p:cNvPr>
          <p:cNvSpPr txBox="1"/>
          <p:nvPr/>
        </p:nvSpPr>
        <p:spPr>
          <a:xfrm>
            <a:off x="1709350" y="4320308"/>
            <a:ext cx="1212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V8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5E56F5-E243-C541-BD3A-16EA8AF0F3AF}"/>
              </a:ext>
            </a:extLst>
          </p:cNvPr>
          <p:cNvSpPr txBox="1"/>
          <p:nvPr/>
        </p:nvSpPr>
        <p:spPr>
          <a:xfrm>
            <a:off x="1796329" y="5407642"/>
            <a:ext cx="184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server.js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BD4767D-F38C-2147-A95F-D4163A0E8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14286"/>
              </p:ext>
            </p:extLst>
          </p:nvPr>
        </p:nvGraphicFramePr>
        <p:xfrm>
          <a:off x="5406272" y="4006540"/>
          <a:ext cx="307324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18">
                  <a:extLst>
                    <a:ext uri="{9D8B030D-6E8A-4147-A177-3AD203B41FA5}">
                      <a16:colId xmlns:a16="http://schemas.microsoft.com/office/drawing/2014/main" val="4277808887"/>
                    </a:ext>
                  </a:extLst>
                </a:gridCol>
                <a:gridCol w="2541425">
                  <a:extLst>
                    <a:ext uri="{9D8B030D-6E8A-4147-A177-3AD203B41FA5}">
                      <a16:colId xmlns:a16="http://schemas.microsoft.com/office/drawing/2014/main" val="4009387482"/>
                    </a:ext>
                  </a:extLst>
                </a:gridCol>
              </a:tblGrid>
              <a:tr h="1826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627990"/>
                  </a:ext>
                </a:extLst>
              </a:tr>
              <a:tr h="1826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041159"/>
                  </a:ext>
                </a:extLst>
              </a:tr>
              <a:tr h="1826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393026"/>
                  </a:ext>
                </a:extLst>
              </a:tr>
              <a:tr h="1826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821574"/>
                  </a:ext>
                </a:extLst>
              </a:tr>
              <a:tr h="1826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5328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210DA55-A4C3-3C46-8F64-FDE357277EC3}"/>
              </a:ext>
            </a:extLst>
          </p:cNvPr>
          <p:cNvSpPr txBox="1"/>
          <p:nvPr/>
        </p:nvSpPr>
        <p:spPr>
          <a:xfrm>
            <a:off x="4015271" y="4314773"/>
            <a:ext cx="1192218" cy="1520567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6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18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2022-12-05T19:38:43Z</dcterms:created>
  <dcterms:modified xsi:type="dcterms:W3CDTF">2022-12-12T20:59:08Z</dcterms:modified>
</cp:coreProperties>
</file>