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6" r:id="rId6"/>
    <p:sldId id="257" r:id="rId7"/>
    <p:sldId id="267" r:id="rId8"/>
    <p:sldId id="268" r:id="rId9"/>
    <p:sldId id="304" r:id="rId10"/>
    <p:sldId id="325" r:id="rId11"/>
    <p:sldId id="326" r:id="rId12"/>
    <p:sldId id="269" r:id="rId13"/>
    <p:sldId id="327" r:id="rId14"/>
    <p:sldId id="308" r:id="rId15"/>
    <p:sldId id="272" r:id="rId16"/>
    <p:sldId id="275" r:id="rId17"/>
    <p:sldId id="274" r:id="rId18"/>
    <p:sldId id="276" r:id="rId19"/>
    <p:sldId id="277" r:id="rId20"/>
    <p:sldId id="279" r:id="rId21"/>
    <p:sldId id="280" r:id="rId22"/>
    <p:sldId id="281" r:id="rId23"/>
    <p:sldId id="282" r:id="rId24"/>
    <p:sldId id="324" r:id="rId25"/>
    <p:sldId id="305" r:id="rId26"/>
    <p:sldId id="283" r:id="rId27"/>
    <p:sldId id="285" r:id="rId28"/>
    <p:sldId id="286" r:id="rId29"/>
    <p:sldId id="318" r:id="rId30"/>
    <p:sldId id="319" r:id="rId31"/>
    <p:sldId id="320" r:id="rId32"/>
    <p:sldId id="321" r:id="rId33"/>
    <p:sldId id="292" r:id="rId34"/>
    <p:sldId id="309" r:id="rId35"/>
    <p:sldId id="311" r:id="rId36"/>
    <p:sldId id="310" r:id="rId37"/>
    <p:sldId id="314" r:id="rId38"/>
    <p:sldId id="315" r:id="rId39"/>
    <p:sldId id="316" r:id="rId40"/>
    <p:sldId id="328" r:id="rId41"/>
    <p:sldId id="317" r:id="rId42"/>
    <p:sldId id="293" r:id="rId43"/>
    <p:sldId id="294" r:id="rId44"/>
    <p:sldId id="295" r:id="rId45"/>
    <p:sldId id="296" r:id="rId46"/>
    <p:sldId id="298" r:id="rId47"/>
    <p:sldId id="297" r:id="rId48"/>
    <p:sldId id="299" r:id="rId49"/>
    <p:sldId id="300" r:id="rId50"/>
    <p:sldId id="301" r:id="rId51"/>
    <p:sldId id="302" r:id="rId52"/>
    <p:sldId id="322" r:id="rId53"/>
    <p:sldId id="323" r:id="rId54"/>
    <p:sldId id="329" r:id="rId55"/>
    <p:sldId id="330" r:id="rId56"/>
    <p:sldId id="331" r:id="rId57"/>
    <p:sldId id="332" r:id="rId58"/>
    <p:sldId id="333" r:id="rId59"/>
    <p:sldId id="334" r:id="rId60"/>
    <p:sldId id="335" r:id="rId61"/>
    <p:sldId id="336"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922148-7FFA-4B5D-AA5C-FACB1D542345}" v="34" dt="2023-06-14T20:41:32.6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49" d="100"/>
          <a:sy n="149" d="100"/>
        </p:scale>
        <p:origin x="120" y="2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pps, Michael" userId="22b19e64-ae93-4d74-aed7-bbb364ca0772" providerId="ADAL" clId="{A8922148-7FFA-4B5D-AA5C-FACB1D542345}"/>
    <pc:docChg chg="undo custSel addSld delSld modSld sldOrd">
      <pc:chgData name="Phipps, Michael" userId="22b19e64-ae93-4d74-aed7-bbb364ca0772" providerId="ADAL" clId="{A8922148-7FFA-4B5D-AA5C-FACB1D542345}" dt="2023-06-15T16:10:27.969" v="6005" actId="20577"/>
      <pc:docMkLst>
        <pc:docMk/>
      </pc:docMkLst>
      <pc:sldChg chg="addSp modSp mod modClrScheme chgLayout">
        <pc:chgData name="Phipps, Michael" userId="22b19e64-ae93-4d74-aed7-bbb364ca0772" providerId="ADAL" clId="{A8922148-7FFA-4B5D-AA5C-FACB1D542345}" dt="2023-06-14T19:30:59.048" v="315" actId="20577"/>
        <pc:sldMkLst>
          <pc:docMk/>
          <pc:sldMk cId="1175696439" sldId="258"/>
        </pc:sldMkLst>
        <pc:spChg chg="add mod ord">
          <ac:chgData name="Phipps, Michael" userId="22b19e64-ae93-4d74-aed7-bbb364ca0772" providerId="ADAL" clId="{A8922148-7FFA-4B5D-AA5C-FACB1D542345}" dt="2023-06-14T19:30:59.048" v="315" actId="20577"/>
          <ac:spMkLst>
            <pc:docMk/>
            <pc:sldMk cId="1175696439" sldId="258"/>
            <ac:spMk id="2" creationId="{434D4344-F21D-75FD-4974-61595DD30E34}"/>
          </ac:spMkLst>
        </pc:spChg>
        <pc:spChg chg="mod ord">
          <ac:chgData name="Phipps, Michael" userId="22b19e64-ae93-4d74-aed7-bbb364ca0772" providerId="ADAL" clId="{A8922148-7FFA-4B5D-AA5C-FACB1D542345}" dt="2023-06-14T19:29:58.272" v="37" actId="20577"/>
          <ac:spMkLst>
            <pc:docMk/>
            <pc:sldMk cId="1175696439" sldId="258"/>
            <ac:spMk id="4" creationId="{00000000-0000-0000-0000-000000000000}"/>
          </ac:spMkLst>
        </pc:spChg>
      </pc:sldChg>
      <pc:sldChg chg="del">
        <pc:chgData name="Phipps, Michael" userId="22b19e64-ae93-4d74-aed7-bbb364ca0772" providerId="ADAL" clId="{A8922148-7FFA-4B5D-AA5C-FACB1D542345}" dt="2023-06-14T19:31:05.079" v="316" actId="47"/>
        <pc:sldMkLst>
          <pc:docMk/>
          <pc:sldMk cId="1224968231" sldId="259"/>
        </pc:sldMkLst>
      </pc:sldChg>
      <pc:sldChg chg="addSp modSp mod modClrScheme chgLayout">
        <pc:chgData name="Phipps, Michael" userId="22b19e64-ae93-4d74-aed7-bbb364ca0772" providerId="ADAL" clId="{A8922148-7FFA-4B5D-AA5C-FACB1D542345}" dt="2023-06-14T19:32:34.047" v="607" actId="20577"/>
        <pc:sldMkLst>
          <pc:docMk/>
          <pc:sldMk cId="1654208610" sldId="260"/>
        </pc:sldMkLst>
        <pc:spChg chg="add mod ord">
          <ac:chgData name="Phipps, Michael" userId="22b19e64-ae93-4d74-aed7-bbb364ca0772" providerId="ADAL" clId="{A8922148-7FFA-4B5D-AA5C-FACB1D542345}" dt="2023-06-14T19:32:34.047" v="607" actId="20577"/>
          <ac:spMkLst>
            <pc:docMk/>
            <pc:sldMk cId="1654208610" sldId="260"/>
            <ac:spMk id="2" creationId="{D7E3B685-7158-2F56-CF18-50AEB652DFED}"/>
          </ac:spMkLst>
        </pc:spChg>
        <pc:spChg chg="mod ord">
          <ac:chgData name="Phipps, Michael" userId="22b19e64-ae93-4d74-aed7-bbb364ca0772" providerId="ADAL" clId="{A8922148-7FFA-4B5D-AA5C-FACB1D542345}" dt="2023-06-14T19:32:07.846" v="476" actId="20577"/>
          <ac:spMkLst>
            <pc:docMk/>
            <pc:sldMk cId="1654208610" sldId="260"/>
            <ac:spMk id="6" creationId="{00000000-0000-0000-0000-000000000000}"/>
          </ac:spMkLst>
        </pc:spChg>
      </pc:sldChg>
      <pc:sldChg chg="addSp modSp mod">
        <pc:chgData name="Phipps, Michael" userId="22b19e64-ae93-4d74-aed7-bbb364ca0772" providerId="ADAL" clId="{A8922148-7FFA-4B5D-AA5C-FACB1D542345}" dt="2023-06-14T19:35:38.550" v="704" actId="1076"/>
        <pc:sldMkLst>
          <pc:docMk/>
          <pc:sldMk cId="846581503" sldId="261"/>
        </pc:sldMkLst>
        <pc:spChg chg="mod">
          <ac:chgData name="Phipps, Michael" userId="22b19e64-ae93-4d74-aed7-bbb364ca0772" providerId="ADAL" clId="{A8922148-7FFA-4B5D-AA5C-FACB1D542345}" dt="2023-06-14T19:35:15.409" v="701" actId="12789"/>
          <ac:spMkLst>
            <pc:docMk/>
            <pc:sldMk cId="846581503" sldId="261"/>
            <ac:spMk id="2" creationId="{00000000-0000-0000-0000-000000000000}"/>
          </ac:spMkLst>
        </pc:spChg>
        <pc:spChg chg="mod">
          <ac:chgData name="Phipps, Michael" userId="22b19e64-ae93-4d74-aed7-bbb364ca0772" providerId="ADAL" clId="{A8922148-7FFA-4B5D-AA5C-FACB1D542345}" dt="2023-06-14T19:35:20.740" v="702" actId="408"/>
          <ac:spMkLst>
            <pc:docMk/>
            <pc:sldMk cId="846581503" sldId="261"/>
            <ac:spMk id="4" creationId="{00000000-0000-0000-0000-000000000000}"/>
          </ac:spMkLst>
        </pc:spChg>
        <pc:spChg chg="mod">
          <ac:chgData name="Phipps, Michael" userId="22b19e64-ae93-4d74-aed7-bbb364ca0772" providerId="ADAL" clId="{A8922148-7FFA-4B5D-AA5C-FACB1D542345}" dt="2023-06-14T19:35:15.409" v="701" actId="12789"/>
          <ac:spMkLst>
            <pc:docMk/>
            <pc:sldMk cId="846581503" sldId="261"/>
            <ac:spMk id="5" creationId="{00000000-0000-0000-0000-000000000000}"/>
          </ac:spMkLst>
        </pc:spChg>
        <pc:spChg chg="add mod">
          <ac:chgData name="Phipps, Michael" userId="22b19e64-ae93-4d74-aed7-bbb364ca0772" providerId="ADAL" clId="{A8922148-7FFA-4B5D-AA5C-FACB1D542345}" dt="2023-06-14T19:35:20.740" v="702" actId="408"/>
          <ac:spMkLst>
            <pc:docMk/>
            <pc:sldMk cId="846581503" sldId="261"/>
            <ac:spMk id="13" creationId="{070008F8-49C6-31DA-7284-B75A73A5C48C}"/>
          </ac:spMkLst>
        </pc:spChg>
        <pc:spChg chg="add mod">
          <ac:chgData name="Phipps, Michael" userId="22b19e64-ae93-4d74-aed7-bbb364ca0772" providerId="ADAL" clId="{A8922148-7FFA-4B5D-AA5C-FACB1D542345}" dt="2023-06-14T19:35:20.740" v="702" actId="408"/>
          <ac:spMkLst>
            <pc:docMk/>
            <pc:sldMk cId="846581503" sldId="261"/>
            <ac:spMk id="14" creationId="{1DA1B288-C553-8050-A631-066E29BC59E0}"/>
          </ac:spMkLst>
        </pc:spChg>
        <pc:spChg chg="mod">
          <ac:chgData name="Phipps, Michael" userId="22b19e64-ae93-4d74-aed7-bbb364ca0772" providerId="ADAL" clId="{A8922148-7FFA-4B5D-AA5C-FACB1D542345}" dt="2023-06-14T19:35:29.224" v="703" actId="1076"/>
          <ac:spMkLst>
            <pc:docMk/>
            <pc:sldMk cId="846581503" sldId="261"/>
            <ac:spMk id="17" creationId="{00000000-0000-0000-0000-000000000000}"/>
          </ac:spMkLst>
        </pc:spChg>
        <pc:picChg chg="mod">
          <ac:chgData name="Phipps, Michael" userId="22b19e64-ae93-4d74-aed7-bbb364ca0772" providerId="ADAL" clId="{A8922148-7FFA-4B5D-AA5C-FACB1D542345}" dt="2023-06-14T19:35:38.550" v="704" actId="1076"/>
          <ac:picMkLst>
            <pc:docMk/>
            <pc:sldMk cId="846581503" sldId="261"/>
            <ac:picMk id="1026" creationId="{00000000-0000-0000-0000-000000000000}"/>
          </ac:picMkLst>
        </pc:picChg>
        <pc:cxnChg chg="mod">
          <ac:chgData name="Phipps, Michael" userId="22b19e64-ae93-4d74-aed7-bbb364ca0772" providerId="ADAL" clId="{A8922148-7FFA-4B5D-AA5C-FACB1D542345}" dt="2023-06-14T19:33:41.008" v="625" actId="692"/>
          <ac:cxnSpMkLst>
            <pc:docMk/>
            <pc:sldMk cId="846581503" sldId="261"/>
            <ac:cxnSpMk id="8" creationId="{00000000-0000-0000-0000-000000000000}"/>
          </ac:cxnSpMkLst>
        </pc:cxnChg>
        <pc:cxnChg chg="mod">
          <ac:chgData name="Phipps, Michael" userId="22b19e64-ae93-4d74-aed7-bbb364ca0772" providerId="ADAL" clId="{A8922148-7FFA-4B5D-AA5C-FACB1D542345}" dt="2023-06-14T19:34:08.098" v="645" actId="14100"/>
          <ac:cxnSpMkLst>
            <pc:docMk/>
            <pc:sldMk cId="846581503" sldId="261"/>
            <ac:cxnSpMk id="10" creationId="{00000000-0000-0000-0000-000000000000}"/>
          </ac:cxnSpMkLst>
        </pc:cxnChg>
        <pc:cxnChg chg="mod">
          <ac:chgData name="Phipps, Michael" userId="22b19e64-ae93-4d74-aed7-bbb364ca0772" providerId="ADAL" clId="{A8922148-7FFA-4B5D-AA5C-FACB1D542345}" dt="2023-06-14T19:35:29.224" v="703" actId="1076"/>
          <ac:cxnSpMkLst>
            <pc:docMk/>
            <pc:sldMk cId="846581503" sldId="261"/>
            <ac:cxnSpMk id="18" creationId="{00000000-0000-0000-0000-000000000000}"/>
          </ac:cxnSpMkLst>
        </pc:cxnChg>
      </pc:sldChg>
      <pc:sldChg chg="del">
        <pc:chgData name="Phipps, Michael" userId="22b19e64-ae93-4d74-aed7-bbb364ca0772" providerId="ADAL" clId="{A8922148-7FFA-4B5D-AA5C-FACB1D542345}" dt="2023-06-14T19:35:47.416" v="705" actId="47"/>
        <pc:sldMkLst>
          <pc:docMk/>
          <pc:sldMk cId="2326128541" sldId="262"/>
        </pc:sldMkLst>
      </pc:sldChg>
      <pc:sldChg chg="del">
        <pc:chgData name="Phipps, Michael" userId="22b19e64-ae93-4d74-aed7-bbb364ca0772" providerId="ADAL" clId="{A8922148-7FFA-4B5D-AA5C-FACB1D542345}" dt="2023-06-14T19:35:47.416" v="705" actId="47"/>
        <pc:sldMkLst>
          <pc:docMk/>
          <pc:sldMk cId="708150293" sldId="263"/>
        </pc:sldMkLst>
      </pc:sldChg>
      <pc:sldChg chg="del">
        <pc:chgData name="Phipps, Michael" userId="22b19e64-ae93-4d74-aed7-bbb364ca0772" providerId="ADAL" clId="{A8922148-7FFA-4B5D-AA5C-FACB1D542345}" dt="2023-06-14T19:35:52.726" v="706" actId="47"/>
        <pc:sldMkLst>
          <pc:docMk/>
          <pc:sldMk cId="3099785086" sldId="265"/>
        </pc:sldMkLst>
      </pc:sldChg>
      <pc:sldChg chg="addSp delSp modSp mod modClrScheme chgLayout">
        <pc:chgData name="Phipps, Michael" userId="22b19e64-ae93-4d74-aed7-bbb364ca0772" providerId="ADAL" clId="{A8922148-7FFA-4B5D-AA5C-FACB1D542345}" dt="2023-06-14T20:06:13.129" v="1693" actId="20577"/>
        <pc:sldMkLst>
          <pc:docMk/>
          <pc:sldMk cId="1505746545" sldId="269"/>
        </pc:sldMkLst>
        <pc:spChg chg="del mod ord">
          <ac:chgData name="Phipps, Michael" userId="22b19e64-ae93-4d74-aed7-bbb364ca0772" providerId="ADAL" clId="{A8922148-7FFA-4B5D-AA5C-FACB1D542345}" dt="2023-06-14T19:52:08.202" v="1452" actId="700"/>
          <ac:spMkLst>
            <pc:docMk/>
            <pc:sldMk cId="1505746545" sldId="269"/>
            <ac:spMk id="2" creationId="{00000000-0000-0000-0000-000000000000}"/>
          </ac:spMkLst>
        </pc:spChg>
        <pc:spChg chg="add mod ord">
          <ac:chgData name="Phipps, Michael" userId="22b19e64-ae93-4d74-aed7-bbb364ca0772" providerId="ADAL" clId="{A8922148-7FFA-4B5D-AA5C-FACB1D542345}" dt="2023-06-14T20:04:57.937" v="1498" actId="20577"/>
          <ac:spMkLst>
            <pc:docMk/>
            <pc:sldMk cId="1505746545" sldId="269"/>
            <ac:spMk id="3" creationId="{2866268D-B437-62D9-C515-9908EA76F83C}"/>
          </ac:spMkLst>
        </pc:spChg>
        <pc:spChg chg="add mod ord">
          <ac:chgData name="Phipps, Michael" userId="22b19e64-ae93-4d74-aed7-bbb364ca0772" providerId="ADAL" clId="{A8922148-7FFA-4B5D-AA5C-FACB1D542345}" dt="2023-06-14T20:06:13.129" v="1693" actId="20577"/>
          <ac:spMkLst>
            <pc:docMk/>
            <pc:sldMk cId="1505746545" sldId="269"/>
            <ac:spMk id="4" creationId="{2A87A812-5E95-6CD2-2AF3-A8DE092A4933}"/>
          </ac:spMkLst>
        </pc:spChg>
      </pc:sldChg>
      <pc:sldChg chg="del">
        <pc:chgData name="Phipps, Michael" userId="22b19e64-ae93-4d74-aed7-bbb364ca0772" providerId="ADAL" clId="{A8922148-7FFA-4B5D-AA5C-FACB1D542345}" dt="2023-06-14T20:06:30.361" v="1694" actId="47"/>
        <pc:sldMkLst>
          <pc:docMk/>
          <pc:sldMk cId="4253400443" sldId="270"/>
        </pc:sldMkLst>
      </pc:sldChg>
      <pc:sldChg chg="del">
        <pc:chgData name="Phipps, Michael" userId="22b19e64-ae93-4d74-aed7-bbb364ca0772" providerId="ADAL" clId="{A8922148-7FFA-4B5D-AA5C-FACB1D542345}" dt="2023-06-14T20:06:40.857" v="1696" actId="47"/>
        <pc:sldMkLst>
          <pc:docMk/>
          <pc:sldMk cId="2853227283" sldId="271"/>
        </pc:sldMkLst>
      </pc:sldChg>
      <pc:sldChg chg="del">
        <pc:chgData name="Phipps, Michael" userId="22b19e64-ae93-4d74-aed7-bbb364ca0772" providerId="ADAL" clId="{A8922148-7FFA-4B5D-AA5C-FACB1D542345}" dt="2023-06-14T20:14:42.848" v="2027" actId="47"/>
        <pc:sldMkLst>
          <pc:docMk/>
          <pc:sldMk cId="1948798365" sldId="273"/>
        </pc:sldMkLst>
      </pc:sldChg>
      <pc:sldChg chg="modSp mod">
        <pc:chgData name="Phipps, Michael" userId="22b19e64-ae93-4d74-aed7-bbb364ca0772" providerId="ADAL" clId="{A8922148-7FFA-4B5D-AA5C-FACB1D542345}" dt="2023-06-14T20:16:41.745" v="2034" actId="255"/>
        <pc:sldMkLst>
          <pc:docMk/>
          <pc:sldMk cId="1537172046" sldId="277"/>
        </pc:sldMkLst>
        <pc:spChg chg="mod">
          <ac:chgData name="Phipps, Michael" userId="22b19e64-ae93-4d74-aed7-bbb364ca0772" providerId="ADAL" clId="{A8922148-7FFA-4B5D-AA5C-FACB1D542345}" dt="2023-06-14T20:15:34.495" v="2028"/>
          <ac:spMkLst>
            <pc:docMk/>
            <pc:sldMk cId="1537172046" sldId="277"/>
            <ac:spMk id="4" creationId="{00000000-0000-0000-0000-000000000000}"/>
          </ac:spMkLst>
        </pc:spChg>
        <pc:spChg chg="mod">
          <ac:chgData name="Phipps, Michael" userId="22b19e64-ae93-4d74-aed7-bbb364ca0772" providerId="ADAL" clId="{A8922148-7FFA-4B5D-AA5C-FACB1D542345}" dt="2023-06-14T20:15:34.495" v="2028"/>
          <ac:spMkLst>
            <pc:docMk/>
            <pc:sldMk cId="1537172046" sldId="277"/>
            <ac:spMk id="5" creationId="{00000000-0000-0000-0000-000000000000}"/>
          </ac:spMkLst>
        </pc:spChg>
        <pc:spChg chg="mod">
          <ac:chgData name="Phipps, Michael" userId="22b19e64-ae93-4d74-aed7-bbb364ca0772" providerId="ADAL" clId="{A8922148-7FFA-4B5D-AA5C-FACB1D542345}" dt="2023-06-14T20:15:34.495" v="2028"/>
          <ac:spMkLst>
            <pc:docMk/>
            <pc:sldMk cId="1537172046" sldId="277"/>
            <ac:spMk id="6" creationId="{00000000-0000-0000-0000-000000000000}"/>
          </ac:spMkLst>
        </pc:spChg>
        <pc:spChg chg="mod">
          <ac:chgData name="Phipps, Michael" userId="22b19e64-ae93-4d74-aed7-bbb364ca0772" providerId="ADAL" clId="{A8922148-7FFA-4B5D-AA5C-FACB1D542345}" dt="2023-06-14T20:15:34.495" v="2028"/>
          <ac:spMkLst>
            <pc:docMk/>
            <pc:sldMk cId="1537172046" sldId="277"/>
            <ac:spMk id="7" creationId="{00000000-0000-0000-0000-000000000000}"/>
          </ac:spMkLst>
        </pc:spChg>
        <pc:spChg chg="mod">
          <ac:chgData name="Phipps, Michael" userId="22b19e64-ae93-4d74-aed7-bbb364ca0772" providerId="ADAL" clId="{A8922148-7FFA-4B5D-AA5C-FACB1D542345}" dt="2023-06-14T20:16:41.745" v="2034" actId="255"/>
          <ac:spMkLst>
            <pc:docMk/>
            <pc:sldMk cId="1537172046" sldId="277"/>
            <ac:spMk id="16" creationId="{00000000-0000-0000-0000-000000000000}"/>
          </ac:spMkLst>
        </pc:spChg>
        <pc:spChg chg="mod">
          <ac:chgData name="Phipps, Michael" userId="22b19e64-ae93-4d74-aed7-bbb364ca0772" providerId="ADAL" clId="{A8922148-7FFA-4B5D-AA5C-FACB1D542345}" dt="2023-06-14T20:16:41.745" v="2034" actId="255"/>
          <ac:spMkLst>
            <pc:docMk/>
            <pc:sldMk cId="1537172046" sldId="277"/>
            <ac:spMk id="17" creationId="{00000000-0000-0000-0000-000000000000}"/>
          </ac:spMkLst>
        </pc:spChg>
        <pc:spChg chg="mod">
          <ac:chgData name="Phipps, Michael" userId="22b19e64-ae93-4d74-aed7-bbb364ca0772" providerId="ADAL" clId="{A8922148-7FFA-4B5D-AA5C-FACB1D542345}" dt="2023-06-14T20:16:41.745" v="2034" actId="255"/>
          <ac:spMkLst>
            <pc:docMk/>
            <pc:sldMk cId="1537172046" sldId="277"/>
            <ac:spMk id="18" creationId="{00000000-0000-0000-0000-000000000000}"/>
          </ac:spMkLst>
        </pc:spChg>
        <pc:spChg chg="mod">
          <ac:chgData name="Phipps, Michael" userId="22b19e64-ae93-4d74-aed7-bbb364ca0772" providerId="ADAL" clId="{A8922148-7FFA-4B5D-AA5C-FACB1D542345}" dt="2023-06-14T20:16:41.745" v="2034" actId="255"/>
          <ac:spMkLst>
            <pc:docMk/>
            <pc:sldMk cId="1537172046" sldId="277"/>
            <ac:spMk id="19" creationId="{00000000-0000-0000-0000-000000000000}"/>
          </ac:spMkLst>
        </pc:spChg>
        <pc:spChg chg="mod">
          <ac:chgData name="Phipps, Michael" userId="22b19e64-ae93-4d74-aed7-bbb364ca0772" providerId="ADAL" clId="{A8922148-7FFA-4B5D-AA5C-FACB1D542345}" dt="2023-06-14T20:15:34.495" v="2028"/>
          <ac:spMkLst>
            <pc:docMk/>
            <pc:sldMk cId="1537172046" sldId="277"/>
            <ac:spMk id="20" creationId="{00000000-0000-0000-0000-000000000000}"/>
          </ac:spMkLst>
        </pc:spChg>
        <pc:spChg chg="mod">
          <ac:chgData name="Phipps, Michael" userId="22b19e64-ae93-4d74-aed7-bbb364ca0772" providerId="ADAL" clId="{A8922148-7FFA-4B5D-AA5C-FACB1D542345}" dt="2023-06-14T20:16:41.745" v="2034" actId="255"/>
          <ac:spMkLst>
            <pc:docMk/>
            <pc:sldMk cId="1537172046" sldId="277"/>
            <ac:spMk id="22" creationId="{00000000-0000-0000-0000-000000000000}"/>
          </ac:spMkLst>
        </pc:spChg>
        <pc:spChg chg="mod">
          <ac:chgData name="Phipps, Michael" userId="22b19e64-ae93-4d74-aed7-bbb364ca0772" providerId="ADAL" clId="{A8922148-7FFA-4B5D-AA5C-FACB1D542345}" dt="2023-06-14T20:16:41.745" v="2034" actId="255"/>
          <ac:spMkLst>
            <pc:docMk/>
            <pc:sldMk cId="1537172046" sldId="277"/>
            <ac:spMk id="26" creationId="{00000000-0000-0000-0000-000000000000}"/>
          </ac:spMkLst>
        </pc:spChg>
        <pc:spChg chg="mod">
          <ac:chgData name="Phipps, Michael" userId="22b19e64-ae93-4d74-aed7-bbb364ca0772" providerId="ADAL" clId="{A8922148-7FFA-4B5D-AA5C-FACB1D542345}" dt="2023-06-14T20:16:41.745" v="2034" actId="255"/>
          <ac:spMkLst>
            <pc:docMk/>
            <pc:sldMk cId="1537172046" sldId="277"/>
            <ac:spMk id="30" creationId="{00000000-0000-0000-0000-000000000000}"/>
          </ac:spMkLst>
        </pc:spChg>
        <pc:spChg chg="mod">
          <ac:chgData name="Phipps, Michael" userId="22b19e64-ae93-4d74-aed7-bbb364ca0772" providerId="ADAL" clId="{A8922148-7FFA-4B5D-AA5C-FACB1D542345}" dt="2023-06-14T20:16:04.997" v="2031" actId="1076"/>
          <ac:spMkLst>
            <pc:docMk/>
            <pc:sldMk cId="1537172046" sldId="277"/>
            <ac:spMk id="34" creationId="{00000000-0000-0000-0000-000000000000}"/>
          </ac:spMkLst>
        </pc:spChg>
        <pc:spChg chg="mod">
          <ac:chgData name="Phipps, Michael" userId="22b19e64-ae93-4d74-aed7-bbb364ca0772" providerId="ADAL" clId="{A8922148-7FFA-4B5D-AA5C-FACB1D542345}" dt="2023-06-14T20:16:41.745" v="2034" actId="255"/>
          <ac:spMkLst>
            <pc:docMk/>
            <pc:sldMk cId="1537172046" sldId="277"/>
            <ac:spMk id="35" creationId="{00000000-0000-0000-0000-000000000000}"/>
          </ac:spMkLst>
        </pc:spChg>
        <pc:spChg chg="mod">
          <ac:chgData name="Phipps, Michael" userId="22b19e64-ae93-4d74-aed7-bbb364ca0772" providerId="ADAL" clId="{A8922148-7FFA-4B5D-AA5C-FACB1D542345}" dt="2023-06-14T20:15:34.495" v="2028"/>
          <ac:spMkLst>
            <pc:docMk/>
            <pc:sldMk cId="1537172046" sldId="277"/>
            <ac:spMk id="38" creationId="{00000000-0000-0000-0000-000000000000}"/>
          </ac:spMkLst>
        </pc:spChg>
        <pc:spChg chg="mod">
          <ac:chgData name="Phipps, Michael" userId="22b19e64-ae93-4d74-aed7-bbb364ca0772" providerId="ADAL" clId="{A8922148-7FFA-4B5D-AA5C-FACB1D542345}" dt="2023-06-14T20:16:41.745" v="2034" actId="255"/>
          <ac:spMkLst>
            <pc:docMk/>
            <pc:sldMk cId="1537172046" sldId="277"/>
            <ac:spMk id="46" creationId="{00000000-0000-0000-0000-000000000000}"/>
          </ac:spMkLst>
        </pc:spChg>
        <pc:spChg chg="mod">
          <ac:chgData name="Phipps, Michael" userId="22b19e64-ae93-4d74-aed7-bbb364ca0772" providerId="ADAL" clId="{A8922148-7FFA-4B5D-AA5C-FACB1D542345}" dt="2023-06-14T20:16:41.745" v="2034" actId="255"/>
          <ac:spMkLst>
            <pc:docMk/>
            <pc:sldMk cId="1537172046" sldId="277"/>
            <ac:spMk id="47" creationId="{00000000-0000-0000-0000-000000000000}"/>
          </ac:spMkLst>
        </pc:spChg>
        <pc:spChg chg="mod">
          <ac:chgData name="Phipps, Michael" userId="22b19e64-ae93-4d74-aed7-bbb364ca0772" providerId="ADAL" clId="{A8922148-7FFA-4B5D-AA5C-FACB1D542345}" dt="2023-06-14T20:15:34.495" v="2028"/>
          <ac:spMkLst>
            <pc:docMk/>
            <pc:sldMk cId="1537172046" sldId="277"/>
            <ac:spMk id="48" creationId="{00000000-0000-0000-0000-000000000000}"/>
          </ac:spMkLst>
        </pc:spChg>
        <pc:spChg chg="mod">
          <ac:chgData name="Phipps, Michael" userId="22b19e64-ae93-4d74-aed7-bbb364ca0772" providerId="ADAL" clId="{A8922148-7FFA-4B5D-AA5C-FACB1D542345}" dt="2023-06-14T20:16:09.995" v="2032" actId="1076"/>
          <ac:spMkLst>
            <pc:docMk/>
            <pc:sldMk cId="1537172046" sldId="277"/>
            <ac:spMk id="64" creationId="{00000000-0000-0000-0000-000000000000}"/>
          </ac:spMkLst>
        </pc:spChg>
      </pc:sldChg>
      <pc:sldChg chg="modSp">
        <pc:chgData name="Phipps, Michael" userId="22b19e64-ae93-4d74-aed7-bbb364ca0772" providerId="ADAL" clId="{A8922148-7FFA-4B5D-AA5C-FACB1D542345}" dt="2023-06-14T20:15:34.495" v="2028"/>
        <pc:sldMkLst>
          <pc:docMk/>
          <pc:sldMk cId="969447863" sldId="279"/>
        </pc:sldMkLst>
        <pc:spChg chg="mod">
          <ac:chgData name="Phipps, Michael" userId="22b19e64-ae93-4d74-aed7-bbb364ca0772" providerId="ADAL" clId="{A8922148-7FFA-4B5D-AA5C-FACB1D542345}" dt="2023-06-14T20:15:34.495" v="2028"/>
          <ac:spMkLst>
            <pc:docMk/>
            <pc:sldMk cId="969447863" sldId="279"/>
            <ac:spMk id="2" creationId="{00000000-0000-0000-0000-000000000000}"/>
          </ac:spMkLst>
        </pc:spChg>
      </pc:sldChg>
      <pc:sldChg chg="modSp">
        <pc:chgData name="Phipps, Michael" userId="22b19e64-ae93-4d74-aed7-bbb364ca0772" providerId="ADAL" clId="{A8922148-7FFA-4B5D-AA5C-FACB1D542345}" dt="2023-06-14T20:15:34.495" v="2028"/>
        <pc:sldMkLst>
          <pc:docMk/>
          <pc:sldMk cId="407361467" sldId="280"/>
        </pc:sldMkLst>
        <pc:spChg chg="mod">
          <ac:chgData name="Phipps, Michael" userId="22b19e64-ae93-4d74-aed7-bbb364ca0772" providerId="ADAL" clId="{A8922148-7FFA-4B5D-AA5C-FACB1D542345}" dt="2023-06-14T20:15:34.495" v="2028"/>
          <ac:spMkLst>
            <pc:docMk/>
            <pc:sldMk cId="407361467" sldId="280"/>
            <ac:spMk id="2" creationId="{00000000-0000-0000-0000-000000000000}"/>
          </ac:spMkLst>
        </pc:spChg>
      </pc:sldChg>
      <pc:sldChg chg="modSp">
        <pc:chgData name="Phipps, Michael" userId="22b19e64-ae93-4d74-aed7-bbb364ca0772" providerId="ADAL" clId="{A8922148-7FFA-4B5D-AA5C-FACB1D542345}" dt="2023-06-14T20:15:34.495" v="2028"/>
        <pc:sldMkLst>
          <pc:docMk/>
          <pc:sldMk cId="2532504471" sldId="281"/>
        </pc:sldMkLst>
        <pc:spChg chg="mod">
          <ac:chgData name="Phipps, Michael" userId="22b19e64-ae93-4d74-aed7-bbb364ca0772" providerId="ADAL" clId="{A8922148-7FFA-4B5D-AA5C-FACB1D542345}" dt="2023-06-14T20:15:34.495" v="2028"/>
          <ac:spMkLst>
            <pc:docMk/>
            <pc:sldMk cId="2532504471" sldId="281"/>
            <ac:spMk id="2" creationId="{00000000-0000-0000-0000-000000000000}"/>
          </ac:spMkLst>
        </pc:spChg>
      </pc:sldChg>
      <pc:sldChg chg="modSp mod">
        <pc:chgData name="Phipps, Michael" userId="22b19e64-ae93-4d74-aed7-bbb364ca0772" providerId="ADAL" clId="{A8922148-7FFA-4B5D-AA5C-FACB1D542345}" dt="2023-06-14T20:19:04.973" v="2122" actId="20577"/>
        <pc:sldMkLst>
          <pc:docMk/>
          <pc:sldMk cId="2464523331" sldId="282"/>
        </pc:sldMkLst>
        <pc:spChg chg="mod">
          <ac:chgData name="Phipps, Michael" userId="22b19e64-ae93-4d74-aed7-bbb364ca0772" providerId="ADAL" clId="{A8922148-7FFA-4B5D-AA5C-FACB1D542345}" dt="2023-06-14T20:19:04.973" v="2122" actId="20577"/>
          <ac:spMkLst>
            <pc:docMk/>
            <pc:sldMk cId="2464523331" sldId="282"/>
            <ac:spMk id="3" creationId="{00000000-0000-0000-0000-000000000000}"/>
          </ac:spMkLst>
        </pc:spChg>
      </pc:sldChg>
      <pc:sldChg chg="modSp mod">
        <pc:chgData name="Phipps, Michael" userId="22b19e64-ae93-4d74-aed7-bbb364ca0772" providerId="ADAL" clId="{A8922148-7FFA-4B5D-AA5C-FACB1D542345}" dt="2023-06-14T20:20:22.240" v="2234" actId="20577"/>
        <pc:sldMkLst>
          <pc:docMk/>
          <pc:sldMk cId="691728887" sldId="283"/>
        </pc:sldMkLst>
        <pc:spChg chg="mod">
          <ac:chgData name="Phipps, Michael" userId="22b19e64-ae93-4d74-aed7-bbb364ca0772" providerId="ADAL" clId="{A8922148-7FFA-4B5D-AA5C-FACB1D542345}" dt="2023-06-14T20:20:22.240" v="2234" actId="20577"/>
          <ac:spMkLst>
            <pc:docMk/>
            <pc:sldMk cId="691728887" sldId="283"/>
            <ac:spMk id="4" creationId="{00000000-0000-0000-0000-000000000000}"/>
          </ac:spMkLst>
        </pc:spChg>
      </pc:sldChg>
      <pc:sldChg chg="del">
        <pc:chgData name="Phipps, Michael" userId="22b19e64-ae93-4d74-aed7-bbb364ca0772" providerId="ADAL" clId="{A8922148-7FFA-4B5D-AA5C-FACB1D542345}" dt="2023-06-14T20:20:28.470" v="2235" actId="2696"/>
        <pc:sldMkLst>
          <pc:docMk/>
          <pc:sldMk cId="1329759948" sldId="284"/>
        </pc:sldMkLst>
      </pc:sldChg>
      <pc:sldChg chg="addSp modSp mod">
        <pc:chgData name="Phipps, Michael" userId="22b19e64-ae93-4d74-aed7-bbb364ca0772" providerId="ADAL" clId="{A8922148-7FFA-4B5D-AA5C-FACB1D542345}" dt="2023-06-14T20:22:11.738" v="2264" actId="14100"/>
        <pc:sldMkLst>
          <pc:docMk/>
          <pc:sldMk cId="4276701522" sldId="285"/>
        </pc:sldMkLst>
        <pc:spChg chg="mod">
          <ac:chgData name="Phipps, Michael" userId="22b19e64-ae93-4d74-aed7-bbb364ca0772" providerId="ADAL" clId="{A8922148-7FFA-4B5D-AA5C-FACB1D542345}" dt="2023-06-14T20:20:40.243" v="2247" actId="20577"/>
          <ac:spMkLst>
            <pc:docMk/>
            <pc:sldMk cId="4276701522" sldId="285"/>
            <ac:spMk id="2" creationId="{00000000-0000-0000-0000-000000000000}"/>
          </ac:spMkLst>
        </pc:spChg>
        <pc:spChg chg="mod">
          <ac:chgData name="Phipps, Michael" userId="22b19e64-ae93-4d74-aed7-bbb364ca0772" providerId="ADAL" clId="{A8922148-7FFA-4B5D-AA5C-FACB1D542345}" dt="2023-06-14T20:21:16.945" v="2254" actId="20577"/>
          <ac:spMkLst>
            <pc:docMk/>
            <pc:sldMk cId="4276701522" sldId="285"/>
            <ac:spMk id="13" creationId="{00000000-0000-0000-0000-000000000000}"/>
          </ac:spMkLst>
        </pc:spChg>
        <pc:cxnChg chg="add mod">
          <ac:chgData name="Phipps, Michael" userId="22b19e64-ae93-4d74-aed7-bbb364ca0772" providerId="ADAL" clId="{A8922148-7FFA-4B5D-AA5C-FACB1D542345}" dt="2023-06-14T20:22:07.233" v="2263" actId="14100"/>
          <ac:cxnSpMkLst>
            <pc:docMk/>
            <pc:sldMk cId="4276701522" sldId="285"/>
            <ac:cxnSpMk id="4" creationId="{603F94CB-A9C8-F317-DD81-D0F049AB4FF9}"/>
          </ac:cxnSpMkLst>
        </pc:cxnChg>
        <pc:cxnChg chg="add mod">
          <ac:chgData name="Phipps, Michael" userId="22b19e64-ae93-4d74-aed7-bbb364ca0772" providerId="ADAL" clId="{A8922148-7FFA-4B5D-AA5C-FACB1D542345}" dt="2023-06-14T20:22:11.738" v="2264" actId="14100"/>
          <ac:cxnSpMkLst>
            <pc:docMk/>
            <pc:sldMk cId="4276701522" sldId="285"/>
            <ac:cxnSpMk id="14" creationId="{B9BB2FEA-2BE4-0EFD-7238-9AF71FC2C7C3}"/>
          </ac:cxnSpMkLst>
        </pc:cxnChg>
        <pc:cxnChg chg="add mod">
          <ac:chgData name="Phipps, Michael" userId="22b19e64-ae93-4d74-aed7-bbb364ca0772" providerId="ADAL" clId="{A8922148-7FFA-4B5D-AA5C-FACB1D542345}" dt="2023-06-14T20:21:59.449" v="2262" actId="208"/>
          <ac:cxnSpMkLst>
            <pc:docMk/>
            <pc:sldMk cId="4276701522" sldId="285"/>
            <ac:cxnSpMk id="16" creationId="{2F7ADE74-9008-5E5C-DA31-90C03F39866C}"/>
          </ac:cxnSpMkLst>
        </pc:cxnChg>
      </pc:sldChg>
      <pc:sldChg chg="modSp mod">
        <pc:chgData name="Phipps, Michael" userId="22b19e64-ae93-4d74-aed7-bbb364ca0772" providerId="ADAL" clId="{A8922148-7FFA-4B5D-AA5C-FACB1D542345}" dt="2023-06-14T20:22:47.234" v="2278" actId="20577"/>
        <pc:sldMkLst>
          <pc:docMk/>
          <pc:sldMk cId="3612458442" sldId="286"/>
        </pc:sldMkLst>
        <pc:spChg chg="mod">
          <ac:chgData name="Phipps, Michael" userId="22b19e64-ae93-4d74-aed7-bbb364ca0772" providerId="ADAL" clId="{A8922148-7FFA-4B5D-AA5C-FACB1D542345}" dt="2023-06-14T20:22:47.234" v="2278" actId="20577"/>
          <ac:spMkLst>
            <pc:docMk/>
            <pc:sldMk cId="3612458442" sldId="286"/>
            <ac:spMk id="2" creationId="{00000000-0000-0000-0000-000000000000}"/>
          </ac:spMkLst>
        </pc:spChg>
      </pc:sldChg>
      <pc:sldChg chg="modSp mod">
        <pc:chgData name="Phipps, Michael" userId="22b19e64-ae93-4d74-aed7-bbb364ca0772" providerId="ADAL" clId="{A8922148-7FFA-4B5D-AA5C-FACB1D542345}" dt="2023-06-15T16:10:27.969" v="6005" actId="20577"/>
        <pc:sldMkLst>
          <pc:docMk/>
          <pc:sldMk cId="1166006001" sldId="298"/>
        </pc:sldMkLst>
        <pc:spChg chg="mod">
          <ac:chgData name="Phipps, Michael" userId="22b19e64-ae93-4d74-aed7-bbb364ca0772" providerId="ADAL" clId="{A8922148-7FFA-4B5D-AA5C-FACB1D542345}" dt="2023-06-15T16:10:27.969" v="6005" actId="20577"/>
          <ac:spMkLst>
            <pc:docMk/>
            <pc:sldMk cId="1166006001" sldId="298"/>
            <ac:spMk id="4" creationId="{00000000-0000-0000-0000-000000000000}"/>
          </ac:spMkLst>
        </pc:spChg>
      </pc:sldChg>
      <pc:sldChg chg="addSp delSp modSp mod">
        <pc:chgData name="Phipps, Michael" userId="22b19e64-ae93-4d74-aed7-bbb364ca0772" providerId="ADAL" clId="{A8922148-7FFA-4B5D-AA5C-FACB1D542345}" dt="2023-06-14T19:46:57.619" v="1055" actId="20577"/>
        <pc:sldMkLst>
          <pc:docMk/>
          <pc:sldMk cId="967947622" sldId="304"/>
        </pc:sldMkLst>
        <pc:spChg chg="mod">
          <ac:chgData name="Phipps, Michael" userId="22b19e64-ae93-4d74-aed7-bbb364ca0772" providerId="ADAL" clId="{A8922148-7FFA-4B5D-AA5C-FACB1D542345}" dt="2023-06-14T19:44:17.574" v="711" actId="1076"/>
          <ac:spMkLst>
            <pc:docMk/>
            <pc:sldMk cId="967947622" sldId="304"/>
            <ac:spMk id="3" creationId="{00000000-0000-0000-0000-000000000000}"/>
          </ac:spMkLst>
        </pc:spChg>
        <pc:spChg chg="add mod">
          <ac:chgData name="Phipps, Michael" userId="22b19e64-ae93-4d74-aed7-bbb364ca0772" providerId="ADAL" clId="{A8922148-7FFA-4B5D-AA5C-FACB1D542345}" dt="2023-06-14T19:46:57.619" v="1055" actId="20577"/>
          <ac:spMkLst>
            <pc:docMk/>
            <pc:sldMk cId="967947622" sldId="304"/>
            <ac:spMk id="4" creationId="{C0DF9C3C-D9B7-78F7-6364-DDB75DEB4D0C}"/>
          </ac:spMkLst>
        </pc:spChg>
        <pc:spChg chg="del mod">
          <ac:chgData name="Phipps, Michael" userId="22b19e64-ae93-4d74-aed7-bbb364ca0772" providerId="ADAL" clId="{A8922148-7FFA-4B5D-AA5C-FACB1D542345}" dt="2023-06-14T19:44:17.904" v="713"/>
          <ac:spMkLst>
            <pc:docMk/>
            <pc:sldMk cId="967947622" sldId="304"/>
            <ac:spMk id="7" creationId="{00000000-0000-0000-0000-000000000000}"/>
          </ac:spMkLst>
        </pc:spChg>
      </pc:sldChg>
      <pc:sldChg chg="add">
        <pc:chgData name="Phipps, Michael" userId="22b19e64-ae93-4d74-aed7-bbb364ca0772" providerId="ADAL" clId="{A8922148-7FFA-4B5D-AA5C-FACB1D542345}" dt="2023-06-14T20:19:23.294" v="2124"/>
        <pc:sldMkLst>
          <pc:docMk/>
          <pc:sldMk cId="119625816" sldId="305"/>
        </pc:sldMkLst>
      </pc:sldChg>
      <pc:sldChg chg="add del">
        <pc:chgData name="Phipps, Michael" userId="22b19e64-ae93-4d74-aed7-bbb364ca0772" providerId="ADAL" clId="{A8922148-7FFA-4B5D-AA5C-FACB1D542345}" dt="2023-06-14T20:19:16.069" v="2123" actId="2696"/>
        <pc:sldMkLst>
          <pc:docMk/>
          <pc:sldMk cId="1355102811" sldId="305"/>
        </pc:sldMkLst>
      </pc:sldChg>
      <pc:sldChg chg="del ord">
        <pc:chgData name="Phipps, Michael" userId="22b19e64-ae93-4d74-aed7-bbb364ca0772" providerId="ADAL" clId="{A8922148-7FFA-4B5D-AA5C-FACB1D542345}" dt="2023-06-14T20:14:00.324" v="2025" actId="2696"/>
        <pc:sldMkLst>
          <pc:docMk/>
          <pc:sldMk cId="4191478425" sldId="305"/>
        </pc:sldMkLst>
      </pc:sldChg>
      <pc:sldChg chg="del">
        <pc:chgData name="Phipps, Michael" userId="22b19e64-ae93-4d74-aed7-bbb364ca0772" providerId="ADAL" clId="{A8922148-7FFA-4B5D-AA5C-FACB1D542345}" dt="2023-06-14T20:13:42.407" v="2024" actId="47"/>
        <pc:sldMkLst>
          <pc:docMk/>
          <pc:sldMk cId="1810209331" sldId="306"/>
        </pc:sldMkLst>
      </pc:sldChg>
      <pc:sldChg chg="del">
        <pc:chgData name="Phipps, Michael" userId="22b19e64-ae93-4d74-aed7-bbb364ca0772" providerId="ADAL" clId="{A8922148-7FFA-4B5D-AA5C-FACB1D542345}" dt="2023-06-14T20:06:38.471" v="1695" actId="47"/>
        <pc:sldMkLst>
          <pc:docMk/>
          <pc:sldMk cId="1185036174" sldId="307"/>
        </pc:sldMkLst>
      </pc:sldChg>
      <pc:sldChg chg="modSp mod">
        <pc:chgData name="Phipps, Michael" userId="22b19e64-ae93-4d74-aed7-bbb364ca0772" providerId="ADAL" clId="{A8922148-7FFA-4B5D-AA5C-FACB1D542345}" dt="2023-06-14T20:25:57.412" v="2310" actId="20577"/>
        <pc:sldMkLst>
          <pc:docMk/>
          <pc:sldMk cId="1904321529" sldId="310"/>
        </pc:sldMkLst>
        <pc:spChg chg="mod">
          <ac:chgData name="Phipps, Michael" userId="22b19e64-ae93-4d74-aed7-bbb364ca0772" providerId="ADAL" clId="{A8922148-7FFA-4B5D-AA5C-FACB1D542345}" dt="2023-06-14T20:25:57.412" v="2310" actId="20577"/>
          <ac:spMkLst>
            <pc:docMk/>
            <pc:sldMk cId="1904321529" sldId="310"/>
            <ac:spMk id="3" creationId="{00000000-0000-0000-0000-000000000000}"/>
          </ac:spMkLst>
        </pc:spChg>
      </pc:sldChg>
      <pc:sldChg chg="modSp mod">
        <pc:chgData name="Phipps, Michael" userId="22b19e64-ae93-4d74-aed7-bbb364ca0772" providerId="ADAL" clId="{A8922148-7FFA-4B5D-AA5C-FACB1D542345}" dt="2023-06-14T20:25:02.719" v="2289" actId="13926"/>
        <pc:sldMkLst>
          <pc:docMk/>
          <pc:sldMk cId="757358518" sldId="311"/>
        </pc:sldMkLst>
        <pc:spChg chg="mod">
          <ac:chgData name="Phipps, Michael" userId="22b19e64-ae93-4d74-aed7-bbb364ca0772" providerId="ADAL" clId="{A8922148-7FFA-4B5D-AA5C-FACB1D542345}" dt="2023-06-14T20:25:02.719" v="2289" actId="13926"/>
          <ac:spMkLst>
            <pc:docMk/>
            <pc:sldMk cId="757358518" sldId="311"/>
            <ac:spMk id="3" creationId="{00000000-0000-0000-0000-000000000000}"/>
          </ac:spMkLst>
        </pc:spChg>
      </pc:sldChg>
      <pc:sldChg chg="addSp delSp modSp mod">
        <pc:chgData name="Phipps, Michael" userId="22b19e64-ae93-4d74-aed7-bbb364ca0772" providerId="ADAL" clId="{A8922148-7FFA-4B5D-AA5C-FACB1D542345}" dt="2023-06-14T20:37:23.915" v="2327" actId="1076"/>
        <pc:sldMkLst>
          <pc:docMk/>
          <pc:sldMk cId="138150969" sldId="316"/>
        </pc:sldMkLst>
        <pc:spChg chg="mod">
          <ac:chgData name="Phipps, Michael" userId="22b19e64-ae93-4d74-aed7-bbb364ca0772" providerId="ADAL" clId="{A8922148-7FFA-4B5D-AA5C-FACB1D542345}" dt="2023-06-14T20:35:56.110" v="2317" actId="1076"/>
          <ac:spMkLst>
            <pc:docMk/>
            <pc:sldMk cId="138150969" sldId="316"/>
            <ac:spMk id="3" creationId="{00000000-0000-0000-0000-000000000000}"/>
          </ac:spMkLst>
        </pc:spChg>
        <pc:graphicFrameChg chg="del mod">
          <ac:chgData name="Phipps, Michael" userId="22b19e64-ae93-4d74-aed7-bbb364ca0772" providerId="ADAL" clId="{A8922148-7FFA-4B5D-AA5C-FACB1D542345}" dt="2023-06-14T20:36:02.310" v="2318" actId="478"/>
          <ac:graphicFrameMkLst>
            <pc:docMk/>
            <pc:sldMk cId="138150969" sldId="316"/>
            <ac:graphicFrameMk id="4" creationId="{00000000-0000-0000-0000-000000000000}"/>
          </ac:graphicFrameMkLst>
        </pc:graphicFrameChg>
        <pc:picChg chg="add del mod">
          <ac:chgData name="Phipps, Michael" userId="22b19e64-ae93-4d74-aed7-bbb364ca0772" providerId="ADAL" clId="{A8922148-7FFA-4B5D-AA5C-FACB1D542345}" dt="2023-06-14T20:37:12.931" v="2323" actId="478"/>
          <ac:picMkLst>
            <pc:docMk/>
            <pc:sldMk cId="138150969" sldId="316"/>
            <ac:picMk id="2050" creationId="{0E278B56-07F3-6425-8053-D9769B893D71}"/>
          </ac:picMkLst>
        </pc:picChg>
        <pc:picChg chg="add mod">
          <ac:chgData name="Phipps, Michael" userId="22b19e64-ae93-4d74-aed7-bbb364ca0772" providerId="ADAL" clId="{A8922148-7FFA-4B5D-AA5C-FACB1D542345}" dt="2023-06-14T20:37:23.915" v="2327" actId="1076"/>
          <ac:picMkLst>
            <pc:docMk/>
            <pc:sldMk cId="138150969" sldId="316"/>
            <ac:picMk id="2052" creationId="{F4143F2D-4B56-EAC7-D318-76920CA6D3CF}"/>
          </ac:picMkLst>
        </pc:picChg>
      </pc:sldChg>
      <pc:sldChg chg="modSp mod">
        <pc:chgData name="Phipps, Michael" userId="22b19e64-ae93-4d74-aed7-bbb364ca0772" providerId="ADAL" clId="{A8922148-7FFA-4B5D-AA5C-FACB1D542345}" dt="2023-06-14T20:43:01.609" v="2444" actId="20577"/>
        <pc:sldMkLst>
          <pc:docMk/>
          <pc:sldMk cId="213924469" sldId="317"/>
        </pc:sldMkLst>
        <pc:spChg chg="mod">
          <ac:chgData name="Phipps, Michael" userId="22b19e64-ae93-4d74-aed7-bbb364ca0772" providerId="ADAL" clId="{A8922148-7FFA-4B5D-AA5C-FACB1D542345}" dt="2023-06-14T20:43:01.609" v="2444" actId="20577"/>
          <ac:spMkLst>
            <pc:docMk/>
            <pc:sldMk cId="213924469" sldId="317"/>
            <ac:spMk id="3" creationId="{00000000-0000-0000-0000-000000000000}"/>
          </ac:spMkLst>
        </pc:spChg>
      </pc:sldChg>
      <pc:sldChg chg="modSp mod">
        <pc:chgData name="Phipps, Michael" userId="22b19e64-ae93-4d74-aed7-bbb364ca0772" providerId="ADAL" clId="{A8922148-7FFA-4B5D-AA5C-FACB1D542345}" dt="2023-06-14T20:23:17.593" v="2281" actId="14100"/>
        <pc:sldMkLst>
          <pc:docMk/>
          <pc:sldMk cId="2466464943" sldId="318"/>
        </pc:sldMkLst>
        <pc:spChg chg="mod">
          <ac:chgData name="Phipps, Michael" userId="22b19e64-ae93-4d74-aed7-bbb364ca0772" providerId="ADAL" clId="{A8922148-7FFA-4B5D-AA5C-FACB1D542345}" dt="2023-06-14T20:15:34.495" v="2028"/>
          <ac:spMkLst>
            <pc:docMk/>
            <pc:sldMk cId="2466464943" sldId="318"/>
            <ac:spMk id="39" creationId="{00000000-0000-0000-0000-000000000000}"/>
          </ac:spMkLst>
        </pc:spChg>
        <pc:spChg chg="mod">
          <ac:chgData name="Phipps, Michael" userId="22b19e64-ae93-4d74-aed7-bbb364ca0772" providerId="ADAL" clId="{A8922148-7FFA-4B5D-AA5C-FACB1D542345}" dt="2023-06-14T20:15:34.495" v="2028"/>
          <ac:spMkLst>
            <pc:docMk/>
            <pc:sldMk cId="2466464943" sldId="318"/>
            <ac:spMk id="40" creationId="{00000000-0000-0000-0000-000000000000}"/>
          </ac:spMkLst>
        </pc:spChg>
        <pc:spChg chg="mod">
          <ac:chgData name="Phipps, Michael" userId="22b19e64-ae93-4d74-aed7-bbb364ca0772" providerId="ADAL" clId="{A8922148-7FFA-4B5D-AA5C-FACB1D542345}" dt="2023-06-14T20:15:34.495" v="2028"/>
          <ac:spMkLst>
            <pc:docMk/>
            <pc:sldMk cId="2466464943" sldId="318"/>
            <ac:spMk id="41" creationId="{00000000-0000-0000-0000-000000000000}"/>
          </ac:spMkLst>
        </pc:spChg>
        <pc:spChg chg="mod">
          <ac:chgData name="Phipps, Michael" userId="22b19e64-ae93-4d74-aed7-bbb364ca0772" providerId="ADAL" clId="{A8922148-7FFA-4B5D-AA5C-FACB1D542345}" dt="2023-06-14T20:23:00.399" v="2279" actId="255"/>
          <ac:spMkLst>
            <pc:docMk/>
            <pc:sldMk cId="2466464943" sldId="318"/>
            <ac:spMk id="42" creationId="{00000000-0000-0000-0000-000000000000}"/>
          </ac:spMkLst>
        </pc:spChg>
        <pc:spChg chg="mod">
          <ac:chgData name="Phipps, Michael" userId="22b19e64-ae93-4d74-aed7-bbb364ca0772" providerId="ADAL" clId="{A8922148-7FFA-4B5D-AA5C-FACB1D542345}" dt="2023-06-14T20:15:34.495" v="2028"/>
          <ac:spMkLst>
            <pc:docMk/>
            <pc:sldMk cId="2466464943" sldId="318"/>
            <ac:spMk id="43" creationId="{00000000-0000-0000-0000-000000000000}"/>
          </ac:spMkLst>
        </pc:spChg>
        <pc:spChg chg="mod">
          <ac:chgData name="Phipps, Michael" userId="22b19e64-ae93-4d74-aed7-bbb364ca0772" providerId="ADAL" clId="{A8922148-7FFA-4B5D-AA5C-FACB1D542345}" dt="2023-06-14T20:15:34.495" v="2028"/>
          <ac:spMkLst>
            <pc:docMk/>
            <pc:sldMk cId="2466464943" sldId="318"/>
            <ac:spMk id="44" creationId="{00000000-0000-0000-0000-000000000000}"/>
          </ac:spMkLst>
        </pc:spChg>
        <pc:spChg chg="mod">
          <ac:chgData name="Phipps, Michael" userId="22b19e64-ae93-4d74-aed7-bbb364ca0772" providerId="ADAL" clId="{A8922148-7FFA-4B5D-AA5C-FACB1D542345}" dt="2023-06-14T20:23:17.593" v="2281" actId="14100"/>
          <ac:spMkLst>
            <pc:docMk/>
            <pc:sldMk cId="2466464943" sldId="318"/>
            <ac:spMk id="63" creationId="{00000000-0000-0000-0000-000000000000}"/>
          </ac:spMkLst>
        </pc:spChg>
        <pc:grpChg chg="mod">
          <ac:chgData name="Phipps, Michael" userId="22b19e64-ae93-4d74-aed7-bbb364ca0772" providerId="ADAL" clId="{A8922148-7FFA-4B5D-AA5C-FACB1D542345}" dt="2023-06-14T20:23:12.680" v="2280" actId="14100"/>
          <ac:grpSpMkLst>
            <pc:docMk/>
            <pc:sldMk cId="2466464943" sldId="318"/>
            <ac:grpSpMk id="38" creationId="{00000000-0000-0000-0000-000000000000}"/>
          </ac:grpSpMkLst>
        </pc:grpChg>
        <pc:cxnChg chg="mod">
          <ac:chgData name="Phipps, Michael" userId="22b19e64-ae93-4d74-aed7-bbb364ca0772" providerId="ADAL" clId="{A8922148-7FFA-4B5D-AA5C-FACB1D542345}" dt="2023-06-14T20:23:17.593" v="2281" actId="14100"/>
          <ac:cxnSpMkLst>
            <pc:docMk/>
            <pc:sldMk cId="2466464943" sldId="318"/>
            <ac:cxnSpMk id="64" creationId="{00000000-0000-0000-0000-000000000000}"/>
          </ac:cxnSpMkLst>
        </pc:cxnChg>
        <pc:cxnChg chg="mod">
          <ac:chgData name="Phipps, Michael" userId="22b19e64-ae93-4d74-aed7-bbb364ca0772" providerId="ADAL" clId="{A8922148-7FFA-4B5D-AA5C-FACB1D542345}" dt="2023-06-14T20:23:17.593" v="2281" actId="14100"/>
          <ac:cxnSpMkLst>
            <pc:docMk/>
            <pc:sldMk cId="2466464943" sldId="318"/>
            <ac:cxnSpMk id="65" creationId="{00000000-0000-0000-0000-000000000000}"/>
          </ac:cxnSpMkLst>
        </pc:cxnChg>
        <pc:cxnChg chg="mod">
          <ac:chgData name="Phipps, Michael" userId="22b19e64-ae93-4d74-aed7-bbb364ca0772" providerId="ADAL" clId="{A8922148-7FFA-4B5D-AA5C-FACB1D542345}" dt="2023-06-14T20:23:17.593" v="2281" actId="14100"/>
          <ac:cxnSpMkLst>
            <pc:docMk/>
            <pc:sldMk cId="2466464943" sldId="318"/>
            <ac:cxnSpMk id="72" creationId="{00000000-0000-0000-0000-000000000000}"/>
          </ac:cxnSpMkLst>
        </pc:cxnChg>
      </pc:sldChg>
      <pc:sldChg chg="modSp mod">
        <pc:chgData name="Phipps, Michael" userId="22b19e64-ae93-4d74-aed7-bbb364ca0772" providerId="ADAL" clId="{A8922148-7FFA-4B5D-AA5C-FACB1D542345}" dt="2023-06-14T20:23:41.851" v="2283" actId="14100"/>
        <pc:sldMkLst>
          <pc:docMk/>
          <pc:sldMk cId="4017105422" sldId="319"/>
        </pc:sldMkLst>
        <pc:spChg chg="mod">
          <ac:chgData name="Phipps, Michael" userId="22b19e64-ae93-4d74-aed7-bbb364ca0772" providerId="ADAL" clId="{A8922148-7FFA-4B5D-AA5C-FACB1D542345}" dt="2023-06-14T20:15:34.495" v="2028"/>
          <ac:spMkLst>
            <pc:docMk/>
            <pc:sldMk cId="4017105422" sldId="319"/>
            <ac:spMk id="39" creationId="{00000000-0000-0000-0000-000000000000}"/>
          </ac:spMkLst>
        </pc:spChg>
        <pc:spChg chg="mod">
          <ac:chgData name="Phipps, Michael" userId="22b19e64-ae93-4d74-aed7-bbb364ca0772" providerId="ADAL" clId="{A8922148-7FFA-4B5D-AA5C-FACB1D542345}" dt="2023-06-14T20:15:34.495" v="2028"/>
          <ac:spMkLst>
            <pc:docMk/>
            <pc:sldMk cId="4017105422" sldId="319"/>
            <ac:spMk id="40" creationId="{00000000-0000-0000-0000-000000000000}"/>
          </ac:spMkLst>
        </pc:spChg>
        <pc:spChg chg="mod">
          <ac:chgData name="Phipps, Michael" userId="22b19e64-ae93-4d74-aed7-bbb364ca0772" providerId="ADAL" clId="{A8922148-7FFA-4B5D-AA5C-FACB1D542345}" dt="2023-06-14T20:15:34.495" v="2028"/>
          <ac:spMkLst>
            <pc:docMk/>
            <pc:sldMk cId="4017105422" sldId="319"/>
            <ac:spMk id="41" creationId="{00000000-0000-0000-0000-000000000000}"/>
          </ac:spMkLst>
        </pc:spChg>
        <pc:spChg chg="mod">
          <ac:chgData name="Phipps, Michael" userId="22b19e64-ae93-4d74-aed7-bbb364ca0772" providerId="ADAL" clId="{A8922148-7FFA-4B5D-AA5C-FACB1D542345}" dt="2023-06-14T20:23:37.783" v="2282" actId="255"/>
          <ac:spMkLst>
            <pc:docMk/>
            <pc:sldMk cId="4017105422" sldId="319"/>
            <ac:spMk id="42" creationId="{00000000-0000-0000-0000-000000000000}"/>
          </ac:spMkLst>
        </pc:spChg>
        <pc:spChg chg="mod">
          <ac:chgData name="Phipps, Michael" userId="22b19e64-ae93-4d74-aed7-bbb364ca0772" providerId="ADAL" clId="{A8922148-7FFA-4B5D-AA5C-FACB1D542345}" dt="2023-06-14T20:15:34.495" v="2028"/>
          <ac:spMkLst>
            <pc:docMk/>
            <pc:sldMk cId="4017105422" sldId="319"/>
            <ac:spMk id="43" creationId="{00000000-0000-0000-0000-000000000000}"/>
          </ac:spMkLst>
        </pc:spChg>
        <pc:spChg chg="mod">
          <ac:chgData name="Phipps, Michael" userId="22b19e64-ae93-4d74-aed7-bbb364ca0772" providerId="ADAL" clId="{A8922148-7FFA-4B5D-AA5C-FACB1D542345}" dt="2023-06-14T20:15:34.495" v="2028"/>
          <ac:spMkLst>
            <pc:docMk/>
            <pc:sldMk cId="4017105422" sldId="319"/>
            <ac:spMk id="44" creationId="{00000000-0000-0000-0000-000000000000}"/>
          </ac:spMkLst>
        </pc:spChg>
        <pc:spChg chg="mod">
          <ac:chgData name="Phipps, Michael" userId="22b19e64-ae93-4d74-aed7-bbb364ca0772" providerId="ADAL" clId="{A8922148-7FFA-4B5D-AA5C-FACB1D542345}" dt="2023-06-14T20:23:41.851" v="2283" actId="14100"/>
          <ac:spMkLst>
            <pc:docMk/>
            <pc:sldMk cId="4017105422" sldId="319"/>
            <ac:spMk id="63" creationId="{00000000-0000-0000-0000-000000000000}"/>
          </ac:spMkLst>
        </pc:spChg>
        <pc:cxnChg chg="mod">
          <ac:chgData name="Phipps, Michael" userId="22b19e64-ae93-4d74-aed7-bbb364ca0772" providerId="ADAL" clId="{A8922148-7FFA-4B5D-AA5C-FACB1D542345}" dt="2023-06-14T20:23:41.851" v="2283" actId="14100"/>
          <ac:cxnSpMkLst>
            <pc:docMk/>
            <pc:sldMk cId="4017105422" sldId="319"/>
            <ac:cxnSpMk id="64" creationId="{00000000-0000-0000-0000-000000000000}"/>
          </ac:cxnSpMkLst>
        </pc:cxnChg>
        <pc:cxnChg chg="mod">
          <ac:chgData name="Phipps, Michael" userId="22b19e64-ae93-4d74-aed7-bbb364ca0772" providerId="ADAL" clId="{A8922148-7FFA-4B5D-AA5C-FACB1D542345}" dt="2023-06-14T20:23:41.851" v="2283" actId="14100"/>
          <ac:cxnSpMkLst>
            <pc:docMk/>
            <pc:sldMk cId="4017105422" sldId="319"/>
            <ac:cxnSpMk id="65" creationId="{00000000-0000-0000-0000-000000000000}"/>
          </ac:cxnSpMkLst>
        </pc:cxnChg>
        <pc:cxnChg chg="mod">
          <ac:chgData name="Phipps, Michael" userId="22b19e64-ae93-4d74-aed7-bbb364ca0772" providerId="ADAL" clId="{A8922148-7FFA-4B5D-AA5C-FACB1D542345}" dt="2023-06-14T20:23:41.851" v="2283" actId="14100"/>
          <ac:cxnSpMkLst>
            <pc:docMk/>
            <pc:sldMk cId="4017105422" sldId="319"/>
            <ac:cxnSpMk id="72" creationId="{00000000-0000-0000-0000-000000000000}"/>
          </ac:cxnSpMkLst>
        </pc:cxnChg>
      </pc:sldChg>
      <pc:sldChg chg="modSp mod">
        <pc:chgData name="Phipps, Michael" userId="22b19e64-ae93-4d74-aed7-bbb364ca0772" providerId="ADAL" clId="{A8922148-7FFA-4B5D-AA5C-FACB1D542345}" dt="2023-06-14T20:23:59.963" v="2286" actId="255"/>
        <pc:sldMkLst>
          <pc:docMk/>
          <pc:sldMk cId="2793319117" sldId="320"/>
        </pc:sldMkLst>
        <pc:spChg chg="mod">
          <ac:chgData name="Phipps, Michael" userId="22b19e64-ae93-4d74-aed7-bbb364ca0772" providerId="ADAL" clId="{A8922148-7FFA-4B5D-AA5C-FACB1D542345}" dt="2023-06-14T20:15:34.495" v="2028"/>
          <ac:spMkLst>
            <pc:docMk/>
            <pc:sldMk cId="2793319117" sldId="320"/>
            <ac:spMk id="39" creationId="{00000000-0000-0000-0000-000000000000}"/>
          </ac:spMkLst>
        </pc:spChg>
        <pc:spChg chg="mod">
          <ac:chgData name="Phipps, Michael" userId="22b19e64-ae93-4d74-aed7-bbb364ca0772" providerId="ADAL" clId="{A8922148-7FFA-4B5D-AA5C-FACB1D542345}" dt="2023-06-14T20:15:34.495" v="2028"/>
          <ac:spMkLst>
            <pc:docMk/>
            <pc:sldMk cId="2793319117" sldId="320"/>
            <ac:spMk id="40" creationId="{00000000-0000-0000-0000-000000000000}"/>
          </ac:spMkLst>
        </pc:spChg>
        <pc:spChg chg="mod">
          <ac:chgData name="Phipps, Michael" userId="22b19e64-ae93-4d74-aed7-bbb364ca0772" providerId="ADAL" clId="{A8922148-7FFA-4B5D-AA5C-FACB1D542345}" dt="2023-06-14T20:15:34.495" v="2028"/>
          <ac:spMkLst>
            <pc:docMk/>
            <pc:sldMk cId="2793319117" sldId="320"/>
            <ac:spMk id="41" creationId="{00000000-0000-0000-0000-000000000000}"/>
          </ac:spMkLst>
        </pc:spChg>
        <pc:spChg chg="mod">
          <ac:chgData name="Phipps, Michael" userId="22b19e64-ae93-4d74-aed7-bbb364ca0772" providerId="ADAL" clId="{A8922148-7FFA-4B5D-AA5C-FACB1D542345}" dt="2023-06-14T20:23:59.963" v="2286" actId="255"/>
          <ac:spMkLst>
            <pc:docMk/>
            <pc:sldMk cId="2793319117" sldId="320"/>
            <ac:spMk id="42" creationId="{00000000-0000-0000-0000-000000000000}"/>
          </ac:spMkLst>
        </pc:spChg>
        <pc:spChg chg="mod">
          <ac:chgData name="Phipps, Michael" userId="22b19e64-ae93-4d74-aed7-bbb364ca0772" providerId="ADAL" clId="{A8922148-7FFA-4B5D-AA5C-FACB1D542345}" dt="2023-06-14T20:15:34.495" v="2028"/>
          <ac:spMkLst>
            <pc:docMk/>
            <pc:sldMk cId="2793319117" sldId="320"/>
            <ac:spMk id="43" creationId="{00000000-0000-0000-0000-000000000000}"/>
          </ac:spMkLst>
        </pc:spChg>
        <pc:spChg chg="mod">
          <ac:chgData name="Phipps, Michael" userId="22b19e64-ae93-4d74-aed7-bbb364ca0772" providerId="ADAL" clId="{A8922148-7FFA-4B5D-AA5C-FACB1D542345}" dt="2023-06-14T20:15:34.495" v="2028"/>
          <ac:spMkLst>
            <pc:docMk/>
            <pc:sldMk cId="2793319117" sldId="320"/>
            <ac:spMk id="44" creationId="{00000000-0000-0000-0000-000000000000}"/>
          </ac:spMkLst>
        </pc:spChg>
        <pc:spChg chg="mod">
          <ac:chgData name="Phipps, Michael" userId="22b19e64-ae93-4d74-aed7-bbb364ca0772" providerId="ADAL" clId="{A8922148-7FFA-4B5D-AA5C-FACB1D542345}" dt="2023-06-14T20:23:53.708" v="2285" actId="14100"/>
          <ac:spMkLst>
            <pc:docMk/>
            <pc:sldMk cId="2793319117" sldId="320"/>
            <ac:spMk id="63" creationId="{00000000-0000-0000-0000-000000000000}"/>
          </ac:spMkLst>
        </pc:spChg>
        <pc:grpChg chg="mod">
          <ac:chgData name="Phipps, Michael" userId="22b19e64-ae93-4d74-aed7-bbb364ca0772" providerId="ADAL" clId="{A8922148-7FFA-4B5D-AA5C-FACB1D542345}" dt="2023-06-14T20:23:48.271" v="2284" actId="1076"/>
          <ac:grpSpMkLst>
            <pc:docMk/>
            <pc:sldMk cId="2793319117" sldId="320"/>
            <ac:grpSpMk id="38" creationId="{00000000-0000-0000-0000-000000000000}"/>
          </ac:grpSpMkLst>
        </pc:grpChg>
        <pc:cxnChg chg="mod">
          <ac:chgData name="Phipps, Michael" userId="22b19e64-ae93-4d74-aed7-bbb364ca0772" providerId="ADAL" clId="{A8922148-7FFA-4B5D-AA5C-FACB1D542345}" dt="2023-06-14T20:23:53.708" v="2285" actId="14100"/>
          <ac:cxnSpMkLst>
            <pc:docMk/>
            <pc:sldMk cId="2793319117" sldId="320"/>
            <ac:cxnSpMk id="64" creationId="{00000000-0000-0000-0000-000000000000}"/>
          </ac:cxnSpMkLst>
        </pc:cxnChg>
        <pc:cxnChg chg="mod">
          <ac:chgData name="Phipps, Michael" userId="22b19e64-ae93-4d74-aed7-bbb364ca0772" providerId="ADAL" clId="{A8922148-7FFA-4B5D-AA5C-FACB1D542345}" dt="2023-06-14T20:23:53.708" v="2285" actId="14100"/>
          <ac:cxnSpMkLst>
            <pc:docMk/>
            <pc:sldMk cId="2793319117" sldId="320"/>
            <ac:cxnSpMk id="65" creationId="{00000000-0000-0000-0000-000000000000}"/>
          </ac:cxnSpMkLst>
        </pc:cxnChg>
        <pc:cxnChg chg="mod">
          <ac:chgData name="Phipps, Michael" userId="22b19e64-ae93-4d74-aed7-bbb364ca0772" providerId="ADAL" clId="{A8922148-7FFA-4B5D-AA5C-FACB1D542345}" dt="2023-06-14T20:23:53.708" v="2285" actId="14100"/>
          <ac:cxnSpMkLst>
            <pc:docMk/>
            <pc:sldMk cId="2793319117" sldId="320"/>
            <ac:cxnSpMk id="72" creationId="{00000000-0000-0000-0000-000000000000}"/>
          </ac:cxnSpMkLst>
        </pc:cxnChg>
      </pc:sldChg>
      <pc:sldChg chg="modSp mod">
        <pc:chgData name="Phipps, Michael" userId="22b19e64-ae93-4d74-aed7-bbb364ca0772" providerId="ADAL" clId="{A8922148-7FFA-4B5D-AA5C-FACB1D542345}" dt="2023-06-14T20:24:16.249" v="2288" actId="14100"/>
        <pc:sldMkLst>
          <pc:docMk/>
          <pc:sldMk cId="2665911014" sldId="321"/>
        </pc:sldMkLst>
        <pc:spChg chg="mod">
          <ac:chgData name="Phipps, Michael" userId="22b19e64-ae93-4d74-aed7-bbb364ca0772" providerId="ADAL" clId="{A8922148-7FFA-4B5D-AA5C-FACB1D542345}" dt="2023-06-14T20:15:34.495" v="2028"/>
          <ac:spMkLst>
            <pc:docMk/>
            <pc:sldMk cId="2665911014" sldId="321"/>
            <ac:spMk id="39" creationId="{00000000-0000-0000-0000-000000000000}"/>
          </ac:spMkLst>
        </pc:spChg>
        <pc:spChg chg="mod">
          <ac:chgData name="Phipps, Michael" userId="22b19e64-ae93-4d74-aed7-bbb364ca0772" providerId="ADAL" clId="{A8922148-7FFA-4B5D-AA5C-FACB1D542345}" dt="2023-06-14T20:15:34.495" v="2028"/>
          <ac:spMkLst>
            <pc:docMk/>
            <pc:sldMk cId="2665911014" sldId="321"/>
            <ac:spMk id="40" creationId="{00000000-0000-0000-0000-000000000000}"/>
          </ac:spMkLst>
        </pc:spChg>
        <pc:spChg chg="mod">
          <ac:chgData name="Phipps, Michael" userId="22b19e64-ae93-4d74-aed7-bbb364ca0772" providerId="ADAL" clId="{A8922148-7FFA-4B5D-AA5C-FACB1D542345}" dt="2023-06-14T20:15:34.495" v="2028"/>
          <ac:spMkLst>
            <pc:docMk/>
            <pc:sldMk cId="2665911014" sldId="321"/>
            <ac:spMk id="41" creationId="{00000000-0000-0000-0000-000000000000}"/>
          </ac:spMkLst>
        </pc:spChg>
        <pc:spChg chg="mod">
          <ac:chgData name="Phipps, Michael" userId="22b19e64-ae93-4d74-aed7-bbb364ca0772" providerId="ADAL" clId="{A8922148-7FFA-4B5D-AA5C-FACB1D542345}" dt="2023-06-14T20:24:09.408" v="2287" actId="255"/>
          <ac:spMkLst>
            <pc:docMk/>
            <pc:sldMk cId="2665911014" sldId="321"/>
            <ac:spMk id="42" creationId="{00000000-0000-0000-0000-000000000000}"/>
          </ac:spMkLst>
        </pc:spChg>
        <pc:spChg chg="mod">
          <ac:chgData name="Phipps, Michael" userId="22b19e64-ae93-4d74-aed7-bbb364ca0772" providerId="ADAL" clId="{A8922148-7FFA-4B5D-AA5C-FACB1D542345}" dt="2023-06-14T20:15:34.495" v="2028"/>
          <ac:spMkLst>
            <pc:docMk/>
            <pc:sldMk cId="2665911014" sldId="321"/>
            <ac:spMk id="43" creationId="{00000000-0000-0000-0000-000000000000}"/>
          </ac:spMkLst>
        </pc:spChg>
        <pc:spChg chg="mod">
          <ac:chgData name="Phipps, Michael" userId="22b19e64-ae93-4d74-aed7-bbb364ca0772" providerId="ADAL" clId="{A8922148-7FFA-4B5D-AA5C-FACB1D542345}" dt="2023-06-14T20:15:34.495" v="2028"/>
          <ac:spMkLst>
            <pc:docMk/>
            <pc:sldMk cId="2665911014" sldId="321"/>
            <ac:spMk id="44" creationId="{00000000-0000-0000-0000-000000000000}"/>
          </ac:spMkLst>
        </pc:spChg>
        <pc:spChg chg="mod">
          <ac:chgData name="Phipps, Michael" userId="22b19e64-ae93-4d74-aed7-bbb364ca0772" providerId="ADAL" clId="{A8922148-7FFA-4B5D-AA5C-FACB1D542345}" dt="2023-06-14T20:24:16.249" v="2288" actId="14100"/>
          <ac:spMkLst>
            <pc:docMk/>
            <pc:sldMk cId="2665911014" sldId="321"/>
            <ac:spMk id="63" creationId="{00000000-0000-0000-0000-000000000000}"/>
          </ac:spMkLst>
        </pc:spChg>
        <pc:cxnChg chg="mod">
          <ac:chgData name="Phipps, Michael" userId="22b19e64-ae93-4d74-aed7-bbb364ca0772" providerId="ADAL" clId="{A8922148-7FFA-4B5D-AA5C-FACB1D542345}" dt="2023-06-14T20:24:16.249" v="2288" actId="14100"/>
          <ac:cxnSpMkLst>
            <pc:docMk/>
            <pc:sldMk cId="2665911014" sldId="321"/>
            <ac:cxnSpMk id="64" creationId="{00000000-0000-0000-0000-000000000000}"/>
          </ac:cxnSpMkLst>
        </pc:cxnChg>
        <pc:cxnChg chg="mod">
          <ac:chgData name="Phipps, Michael" userId="22b19e64-ae93-4d74-aed7-bbb364ca0772" providerId="ADAL" clId="{A8922148-7FFA-4B5D-AA5C-FACB1D542345}" dt="2023-06-14T20:24:16.249" v="2288" actId="14100"/>
          <ac:cxnSpMkLst>
            <pc:docMk/>
            <pc:sldMk cId="2665911014" sldId="321"/>
            <ac:cxnSpMk id="65" creationId="{00000000-0000-0000-0000-000000000000}"/>
          </ac:cxnSpMkLst>
        </pc:cxnChg>
        <pc:cxnChg chg="mod">
          <ac:chgData name="Phipps, Michael" userId="22b19e64-ae93-4d74-aed7-bbb364ca0772" providerId="ADAL" clId="{A8922148-7FFA-4B5D-AA5C-FACB1D542345}" dt="2023-06-14T20:24:16.249" v="2288" actId="14100"/>
          <ac:cxnSpMkLst>
            <pc:docMk/>
            <pc:sldMk cId="2665911014" sldId="321"/>
            <ac:cxnSpMk id="72" creationId="{00000000-0000-0000-0000-000000000000}"/>
          </ac:cxnSpMkLst>
        </pc:cxnChg>
      </pc:sldChg>
      <pc:sldChg chg="modSp">
        <pc:chgData name="Phipps, Michael" userId="22b19e64-ae93-4d74-aed7-bbb364ca0772" providerId="ADAL" clId="{A8922148-7FFA-4B5D-AA5C-FACB1D542345}" dt="2023-06-14T20:15:34.495" v="2028"/>
        <pc:sldMkLst>
          <pc:docMk/>
          <pc:sldMk cId="3110088764" sldId="323"/>
        </pc:sldMkLst>
        <pc:spChg chg="mod">
          <ac:chgData name="Phipps, Michael" userId="22b19e64-ae93-4d74-aed7-bbb364ca0772" providerId="ADAL" clId="{A8922148-7FFA-4B5D-AA5C-FACB1D542345}" dt="2023-06-14T20:15:34.495" v="2028"/>
          <ac:spMkLst>
            <pc:docMk/>
            <pc:sldMk cId="3110088764" sldId="323"/>
            <ac:spMk id="3" creationId="{00000000-0000-0000-0000-000000000000}"/>
          </ac:spMkLst>
        </pc:spChg>
      </pc:sldChg>
      <pc:sldChg chg="add del">
        <pc:chgData name="Phipps, Michael" userId="22b19e64-ae93-4d74-aed7-bbb364ca0772" providerId="ADAL" clId="{A8922148-7FFA-4B5D-AA5C-FACB1D542345}" dt="2023-06-14T20:19:16.069" v="2123" actId="2696"/>
        <pc:sldMkLst>
          <pc:docMk/>
          <pc:sldMk cId="1634396108" sldId="324"/>
        </pc:sldMkLst>
      </pc:sldChg>
      <pc:sldChg chg="add del ord">
        <pc:chgData name="Phipps, Michael" userId="22b19e64-ae93-4d74-aed7-bbb364ca0772" providerId="ADAL" clId="{A8922148-7FFA-4B5D-AA5C-FACB1D542345}" dt="2023-06-14T20:14:00.324" v="2025" actId="2696"/>
        <pc:sldMkLst>
          <pc:docMk/>
          <pc:sldMk cId="2749695284" sldId="324"/>
        </pc:sldMkLst>
      </pc:sldChg>
      <pc:sldChg chg="add">
        <pc:chgData name="Phipps, Michael" userId="22b19e64-ae93-4d74-aed7-bbb364ca0772" providerId="ADAL" clId="{A8922148-7FFA-4B5D-AA5C-FACB1D542345}" dt="2023-06-14T20:19:23.294" v="2124"/>
        <pc:sldMkLst>
          <pc:docMk/>
          <pc:sldMk cId="2998540658" sldId="324"/>
        </pc:sldMkLst>
      </pc:sldChg>
      <pc:sldChg chg="addSp delSp modSp new mod modClrScheme chgLayout">
        <pc:chgData name="Phipps, Michael" userId="22b19e64-ae93-4d74-aed7-bbb364ca0772" providerId="ADAL" clId="{A8922148-7FFA-4B5D-AA5C-FACB1D542345}" dt="2023-06-14T19:50:16.468" v="1366"/>
        <pc:sldMkLst>
          <pc:docMk/>
          <pc:sldMk cId="1438605536" sldId="325"/>
        </pc:sldMkLst>
        <pc:spChg chg="mod ord">
          <ac:chgData name="Phipps, Michael" userId="22b19e64-ae93-4d74-aed7-bbb364ca0772" providerId="ADAL" clId="{A8922148-7FFA-4B5D-AA5C-FACB1D542345}" dt="2023-06-14T19:47:19.395" v="1089" actId="700"/>
          <ac:spMkLst>
            <pc:docMk/>
            <pc:sldMk cId="1438605536" sldId="325"/>
            <ac:spMk id="2" creationId="{4DE06450-B813-F4A9-645B-C6A4FD9798E1}"/>
          </ac:spMkLst>
        </pc:spChg>
        <pc:spChg chg="add mod ord">
          <ac:chgData name="Phipps, Michael" userId="22b19e64-ae93-4d74-aed7-bbb364ca0772" providerId="ADAL" clId="{A8922148-7FFA-4B5D-AA5C-FACB1D542345}" dt="2023-06-14T19:48:56.481" v="1273" actId="14100"/>
          <ac:spMkLst>
            <pc:docMk/>
            <pc:sldMk cId="1438605536" sldId="325"/>
            <ac:spMk id="3" creationId="{20D214D0-9FFB-1288-AF68-51B5B2AAF506}"/>
          </ac:spMkLst>
        </pc:spChg>
        <pc:spChg chg="add mod">
          <ac:chgData name="Phipps, Michael" userId="22b19e64-ae93-4d74-aed7-bbb364ca0772" providerId="ADAL" clId="{A8922148-7FFA-4B5D-AA5C-FACB1D542345}" dt="2023-06-14T19:49:02.711" v="1275" actId="1076"/>
          <ac:spMkLst>
            <pc:docMk/>
            <pc:sldMk cId="1438605536" sldId="325"/>
            <ac:spMk id="4" creationId="{58F6CEBC-C65E-E251-8CBD-0549D95A6214}"/>
          </ac:spMkLst>
        </pc:spChg>
        <pc:spChg chg="add del mod">
          <ac:chgData name="Phipps, Michael" userId="22b19e64-ae93-4d74-aed7-bbb364ca0772" providerId="ADAL" clId="{A8922148-7FFA-4B5D-AA5C-FACB1D542345}" dt="2023-06-14T19:50:16.468" v="1366"/>
          <ac:spMkLst>
            <pc:docMk/>
            <pc:sldMk cId="1438605536" sldId="325"/>
            <ac:spMk id="5" creationId="{B948C556-6DCE-A11C-E502-35071037D1D6}"/>
          </ac:spMkLst>
        </pc:spChg>
      </pc:sldChg>
      <pc:sldChg chg="addSp modSp new mod">
        <pc:chgData name="Phipps, Michael" userId="22b19e64-ae93-4d74-aed7-bbb364ca0772" providerId="ADAL" clId="{A8922148-7FFA-4B5D-AA5C-FACB1D542345}" dt="2023-06-14T19:51:51.567" v="1450" actId="20577"/>
        <pc:sldMkLst>
          <pc:docMk/>
          <pc:sldMk cId="3624186842" sldId="326"/>
        </pc:sldMkLst>
        <pc:spChg chg="mod">
          <ac:chgData name="Phipps, Michael" userId="22b19e64-ae93-4d74-aed7-bbb364ca0772" providerId="ADAL" clId="{A8922148-7FFA-4B5D-AA5C-FACB1D542345}" dt="2023-06-14T19:49:17.398" v="1294" actId="20577"/>
          <ac:spMkLst>
            <pc:docMk/>
            <pc:sldMk cId="3624186842" sldId="326"/>
            <ac:spMk id="2" creationId="{06F0901F-FFE9-8F91-78F2-A965CD959746}"/>
          </ac:spMkLst>
        </pc:spChg>
        <pc:spChg chg="mod">
          <ac:chgData name="Phipps, Michael" userId="22b19e64-ae93-4d74-aed7-bbb364ca0772" providerId="ADAL" clId="{A8922148-7FFA-4B5D-AA5C-FACB1D542345}" dt="2023-06-14T19:51:51.567" v="1450" actId="20577"/>
          <ac:spMkLst>
            <pc:docMk/>
            <pc:sldMk cId="3624186842" sldId="326"/>
            <ac:spMk id="3" creationId="{D76D0F4C-C060-CBBA-B635-6161B56B9482}"/>
          </ac:spMkLst>
        </pc:spChg>
        <pc:spChg chg="add mod">
          <ac:chgData name="Phipps, Michael" userId="22b19e64-ae93-4d74-aed7-bbb364ca0772" providerId="ADAL" clId="{A8922148-7FFA-4B5D-AA5C-FACB1D542345}" dt="2023-06-14T19:50:35.550" v="1395" actId="20577"/>
          <ac:spMkLst>
            <pc:docMk/>
            <pc:sldMk cId="3624186842" sldId="326"/>
            <ac:spMk id="4" creationId="{F2EC003F-8F1A-8933-05A6-A3BC0007787B}"/>
          </ac:spMkLst>
        </pc:spChg>
      </pc:sldChg>
      <pc:sldChg chg="addSp modSp new mod">
        <pc:chgData name="Phipps, Michael" userId="22b19e64-ae93-4d74-aed7-bbb364ca0772" providerId="ADAL" clId="{A8922148-7FFA-4B5D-AA5C-FACB1D542345}" dt="2023-06-14T20:13:26.764" v="2023" actId="1076"/>
        <pc:sldMkLst>
          <pc:docMk/>
          <pc:sldMk cId="1758998912" sldId="327"/>
        </pc:sldMkLst>
        <pc:spChg chg="mod">
          <ac:chgData name="Phipps, Michael" userId="22b19e64-ae93-4d74-aed7-bbb364ca0772" providerId="ADAL" clId="{A8922148-7FFA-4B5D-AA5C-FACB1D542345}" dt="2023-06-14T20:13:26.764" v="2023" actId="1076"/>
          <ac:spMkLst>
            <pc:docMk/>
            <pc:sldMk cId="1758998912" sldId="327"/>
            <ac:spMk id="2" creationId="{1CCF2C66-9895-ADBC-AA4F-04B64B162012}"/>
          </ac:spMkLst>
        </pc:spChg>
        <pc:spChg chg="mod">
          <ac:chgData name="Phipps, Michael" userId="22b19e64-ae93-4d74-aed7-bbb364ca0772" providerId="ADAL" clId="{A8922148-7FFA-4B5D-AA5C-FACB1D542345}" dt="2023-06-14T20:13:08.836" v="2020" actId="14100"/>
          <ac:spMkLst>
            <pc:docMk/>
            <pc:sldMk cId="1758998912" sldId="327"/>
            <ac:spMk id="3" creationId="{308CCB5C-34D0-A22F-2255-CEEB3A0BCF35}"/>
          </ac:spMkLst>
        </pc:spChg>
        <pc:picChg chg="add mod">
          <ac:chgData name="Phipps, Michael" userId="22b19e64-ae93-4d74-aed7-bbb364ca0772" providerId="ADAL" clId="{A8922148-7FFA-4B5D-AA5C-FACB1D542345}" dt="2023-06-14T20:13:18.332" v="2022" actId="14100"/>
          <ac:picMkLst>
            <pc:docMk/>
            <pc:sldMk cId="1758998912" sldId="327"/>
            <ac:picMk id="1026" creationId="{C7BD3B72-66FD-89C7-6CE0-3D69830504AF}"/>
          </ac:picMkLst>
        </pc:picChg>
      </pc:sldChg>
      <pc:sldChg chg="addSp modSp add mod">
        <pc:chgData name="Phipps, Michael" userId="22b19e64-ae93-4d74-aed7-bbb364ca0772" providerId="ADAL" clId="{A8922148-7FFA-4B5D-AA5C-FACB1D542345}" dt="2023-06-14T20:41:32.685" v="2375" actId="1076"/>
        <pc:sldMkLst>
          <pc:docMk/>
          <pc:sldMk cId="524056394" sldId="328"/>
        </pc:sldMkLst>
        <pc:spChg chg="mod">
          <ac:chgData name="Phipps, Michael" userId="22b19e64-ae93-4d74-aed7-bbb364ca0772" providerId="ADAL" clId="{A8922148-7FFA-4B5D-AA5C-FACB1D542345}" dt="2023-06-14T20:41:28.169" v="2374" actId="1076"/>
          <ac:spMkLst>
            <pc:docMk/>
            <pc:sldMk cId="524056394" sldId="328"/>
            <ac:spMk id="3" creationId="{00000000-0000-0000-0000-000000000000}"/>
          </ac:spMkLst>
        </pc:spChg>
        <pc:graphicFrameChg chg="mod modGraphic">
          <ac:chgData name="Phipps, Michael" userId="22b19e64-ae93-4d74-aed7-bbb364ca0772" providerId="ADAL" clId="{A8922148-7FFA-4B5D-AA5C-FACB1D542345}" dt="2023-06-14T20:41:21.752" v="2372" actId="1076"/>
          <ac:graphicFrameMkLst>
            <pc:docMk/>
            <pc:sldMk cId="524056394" sldId="328"/>
            <ac:graphicFrameMk id="4" creationId="{00000000-0000-0000-0000-000000000000}"/>
          </ac:graphicFrameMkLst>
        </pc:graphicFrameChg>
        <pc:picChg chg="add mod">
          <ac:chgData name="Phipps, Michael" userId="22b19e64-ae93-4d74-aed7-bbb364ca0772" providerId="ADAL" clId="{A8922148-7FFA-4B5D-AA5C-FACB1D542345}" dt="2023-06-14T20:41:32.685" v="2375" actId="1076"/>
          <ac:picMkLst>
            <pc:docMk/>
            <pc:sldMk cId="524056394" sldId="328"/>
            <ac:picMk id="3074" creationId="{3C8CC269-E452-0898-022E-CAF385424D01}"/>
          </ac:picMkLst>
        </pc:picChg>
      </pc:sldChg>
      <pc:sldChg chg="modSp new mod">
        <pc:chgData name="Phipps, Michael" userId="22b19e64-ae93-4d74-aed7-bbb364ca0772" providerId="ADAL" clId="{A8922148-7FFA-4B5D-AA5C-FACB1D542345}" dt="2023-06-14T21:02:05.783" v="3105" actId="20577"/>
        <pc:sldMkLst>
          <pc:docMk/>
          <pc:sldMk cId="1457205882" sldId="329"/>
        </pc:sldMkLst>
        <pc:spChg chg="mod">
          <ac:chgData name="Phipps, Michael" userId="22b19e64-ae93-4d74-aed7-bbb364ca0772" providerId="ADAL" clId="{A8922148-7FFA-4B5D-AA5C-FACB1D542345}" dt="2023-06-14T20:56:04.134" v="2456" actId="20577"/>
          <ac:spMkLst>
            <pc:docMk/>
            <pc:sldMk cId="1457205882" sldId="329"/>
            <ac:spMk id="2" creationId="{3441261C-2B4A-10BD-AF5B-3DE54F8749EC}"/>
          </ac:spMkLst>
        </pc:spChg>
        <pc:spChg chg="mod">
          <ac:chgData name="Phipps, Michael" userId="22b19e64-ae93-4d74-aed7-bbb364ca0772" providerId="ADAL" clId="{A8922148-7FFA-4B5D-AA5C-FACB1D542345}" dt="2023-06-14T21:02:05.783" v="3105" actId="20577"/>
          <ac:spMkLst>
            <pc:docMk/>
            <pc:sldMk cId="1457205882" sldId="329"/>
            <ac:spMk id="3" creationId="{4C4AC743-0158-7E93-DC31-8D98BB7196B3}"/>
          </ac:spMkLst>
        </pc:spChg>
      </pc:sldChg>
      <pc:sldChg chg="modSp new mod">
        <pc:chgData name="Phipps, Michael" userId="22b19e64-ae93-4d74-aed7-bbb364ca0772" providerId="ADAL" clId="{A8922148-7FFA-4B5D-AA5C-FACB1D542345}" dt="2023-06-14T21:06:02.669" v="3543" actId="255"/>
        <pc:sldMkLst>
          <pc:docMk/>
          <pc:sldMk cId="2769746509" sldId="330"/>
        </pc:sldMkLst>
        <pc:spChg chg="mod">
          <ac:chgData name="Phipps, Michael" userId="22b19e64-ae93-4d74-aed7-bbb364ca0772" providerId="ADAL" clId="{A8922148-7FFA-4B5D-AA5C-FACB1D542345}" dt="2023-06-14T21:02:42.612" v="3155" actId="20577"/>
          <ac:spMkLst>
            <pc:docMk/>
            <pc:sldMk cId="2769746509" sldId="330"/>
            <ac:spMk id="2" creationId="{9EDBC52E-2074-5363-E152-6450D7566EF2}"/>
          </ac:spMkLst>
        </pc:spChg>
        <pc:spChg chg="mod">
          <ac:chgData name="Phipps, Michael" userId="22b19e64-ae93-4d74-aed7-bbb364ca0772" providerId="ADAL" clId="{A8922148-7FFA-4B5D-AA5C-FACB1D542345}" dt="2023-06-14T21:06:02.669" v="3543" actId="255"/>
          <ac:spMkLst>
            <pc:docMk/>
            <pc:sldMk cId="2769746509" sldId="330"/>
            <ac:spMk id="3" creationId="{506C4727-1C2D-4781-E0BF-AD600E2DC83C}"/>
          </ac:spMkLst>
        </pc:spChg>
      </pc:sldChg>
      <pc:sldChg chg="modSp new mod">
        <pc:chgData name="Phipps, Michael" userId="22b19e64-ae93-4d74-aed7-bbb364ca0772" providerId="ADAL" clId="{A8922148-7FFA-4B5D-AA5C-FACB1D542345}" dt="2023-06-14T21:09:51.695" v="3903" actId="27636"/>
        <pc:sldMkLst>
          <pc:docMk/>
          <pc:sldMk cId="863210549" sldId="331"/>
        </pc:sldMkLst>
        <pc:spChg chg="mod">
          <ac:chgData name="Phipps, Michael" userId="22b19e64-ae93-4d74-aed7-bbb364ca0772" providerId="ADAL" clId="{A8922148-7FFA-4B5D-AA5C-FACB1D542345}" dt="2023-06-14T21:05:24.647" v="3485" actId="20577"/>
          <ac:spMkLst>
            <pc:docMk/>
            <pc:sldMk cId="863210549" sldId="331"/>
            <ac:spMk id="2" creationId="{8B8EC78D-5BB0-1F46-5408-6E4E964B4452}"/>
          </ac:spMkLst>
        </pc:spChg>
        <pc:spChg chg="mod">
          <ac:chgData name="Phipps, Michael" userId="22b19e64-ae93-4d74-aed7-bbb364ca0772" providerId="ADAL" clId="{A8922148-7FFA-4B5D-AA5C-FACB1D542345}" dt="2023-06-14T21:09:51.695" v="3903" actId="27636"/>
          <ac:spMkLst>
            <pc:docMk/>
            <pc:sldMk cId="863210549" sldId="331"/>
            <ac:spMk id="3" creationId="{2C1B19C0-1485-72F8-C9AB-BACD28D6A694}"/>
          </ac:spMkLst>
        </pc:spChg>
      </pc:sldChg>
      <pc:sldChg chg="modSp new mod">
        <pc:chgData name="Phipps, Michael" userId="22b19e64-ae93-4d74-aed7-bbb364ca0772" providerId="ADAL" clId="{A8922148-7FFA-4B5D-AA5C-FACB1D542345}" dt="2023-06-14T21:12:32.563" v="4133" actId="20577"/>
        <pc:sldMkLst>
          <pc:docMk/>
          <pc:sldMk cId="4288665894" sldId="332"/>
        </pc:sldMkLst>
        <pc:spChg chg="mod">
          <ac:chgData name="Phipps, Michael" userId="22b19e64-ae93-4d74-aed7-bbb364ca0772" providerId="ADAL" clId="{A8922148-7FFA-4B5D-AA5C-FACB1D542345}" dt="2023-06-14T21:10:17.885" v="3945" actId="20577"/>
          <ac:spMkLst>
            <pc:docMk/>
            <pc:sldMk cId="4288665894" sldId="332"/>
            <ac:spMk id="2" creationId="{7FEE701C-495B-4DCA-DB1D-8AC38E7FC9B8}"/>
          </ac:spMkLst>
        </pc:spChg>
        <pc:spChg chg="mod">
          <ac:chgData name="Phipps, Michael" userId="22b19e64-ae93-4d74-aed7-bbb364ca0772" providerId="ADAL" clId="{A8922148-7FFA-4B5D-AA5C-FACB1D542345}" dt="2023-06-14T21:12:32.563" v="4133" actId="20577"/>
          <ac:spMkLst>
            <pc:docMk/>
            <pc:sldMk cId="4288665894" sldId="332"/>
            <ac:spMk id="3" creationId="{1B288772-CE6D-937D-C22A-77E9A664964C}"/>
          </ac:spMkLst>
        </pc:spChg>
      </pc:sldChg>
      <pc:sldChg chg="modSp add mod">
        <pc:chgData name="Phipps, Michael" userId="22b19e64-ae93-4d74-aed7-bbb364ca0772" providerId="ADAL" clId="{A8922148-7FFA-4B5D-AA5C-FACB1D542345}" dt="2023-06-14T21:18:36.203" v="4386" actId="20577"/>
        <pc:sldMkLst>
          <pc:docMk/>
          <pc:sldMk cId="2890923728" sldId="333"/>
        </pc:sldMkLst>
        <pc:spChg chg="mod">
          <ac:chgData name="Phipps, Michael" userId="22b19e64-ae93-4d74-aed7-bbb364ca0772" providerId="ADAL" clId="{A8922148-7FFA-4B5D-AA5C-FACB1D542345}" dt="2023-06-14T21:13:02.281" v="4142" actId="20577"/>
          <ac:spMkLst>
            <pc:docMk/>
            <pc:sldMk cId="2890923728" sldId="333"/>
            <ac:spMk id="2" creationId="{7FEE701C-495B-4DCA-DB1D-8AC38E7FC9B8}"/>
          </ac:spMkLst>
        </pc:spChg>
        <pc:spChg chg="mod">
          <ac:chgData name="Phipps, Michael" userId="22b19e64-ae93-4d74-aed7-bbb364ca0772" providerId="ADAL" clId="{A8922148-7FFA-4B5D-AA5C-FACB1D542345}" dt="2023-06-14T21:18:36.203" v="4386" actId="20577"/>
          <ac:spMkLst>
            <pc:docMk/>
            <pc:sldMk cId="2890923728" sldId="333"/>
            <ac:spMk id="3" creationId="{1B288772-CE6D-937D-C22A-77E9A664964C}"/>
          </ac:spMkLst>
        </pc:spChg>
      </pc:sldChg>
      <pc:sldChg chg="new del">
        <pc:chgData name="Phipps, Michael" userId="22b19e64-ae93-4d74-aed7-bbb364ca0772" providerId="ADAL" clId="{A8922148-7FFA-4B5D-AA5C-FACB1D542345}" dt="2023-06-14T21:12:56.110" v="4137" actId="2696"/>
        <pc:sldMkLst>
          <pc:docMk/>
          <pc:sldMk cId="3294486004" sldId="333"/>
        </pc:sldMkLst>
      </pc:sldChg>
      <pc:sldChg chg="new del">
        <pc:chgData name="Phipps, Michael" userId="22b19e64-ae93-4d74-aed7-bbb364ca0772" providerId="ADAL" clId="{A8922148-7FFA-4B5D-AA5C-FACB1D542345}" dt="2023-06-14T21:12:50.930" v="4135" actId="2696"/>
        <pc:sldMkLst>
          <pc:docMk/>
          <pc:sldMk cId="3875318910" sldId="333"/>
        </pc:sldMkLst>
      </pc:sldChg>
      <pc:sldChg chg="modSp new mod">
        <pc:chgData name="Phipps, Michael" userId="22b19e64-ae93-4d74-aed7-bbb364ca0772" providerId="ADAL" clId="{A8922148-7FFA-4B5D-AA5C-FACB1D542345}" dt="2023-06-14T21:23:37.806" v="5028" actId="20577"/>
        <pc:sldMkLst>
          <pc:docMk/>
          <pc:sldMk cId="1074784072" sldId="334"/>
        </pc:sldMkLst>
        <pc:spChg chg="mod">
          <ac:chgData name="Phipps, Michael" userId="22b19e64-ae93-4d74-aed7-bbb364ca0772" providerId="ADAL" clId="{A8922148-7FFA-4B5D-AA5C-FACB1D542345}" dt="2023-06-14T21:19:27.456" v="4403" actId="20577"/>
          <ac:spMkLst>
            <pc:docMk/>
            <pc:sldMk cId="1074784072" sldId="334"/>
            <ac:spMk id="2" creationId="{E247287E-6AE1-4D4D-ADC4-95401EB4032A}"/>
          </ac:spMkLst>
        </pc:spChg>
        <pc:spChg chg="mod">
          <ac:chgData name="Phipps, Michael" userId="22b19e64-ae93-4d74-aed7-bbb364ca0772" providerId="ADAL" clId="{A8922148-7FFA-4B5D-AA5C-FACB1D542345}" dt="2023-06-14T21:23:37.806" v="5028" actId="20577"/>
          <ac:spMkLst>
            <pc:docMk/>
            <pc:sldMk cId="1074784072" sldId="334"/>
            <ac:spMk id="3" creationId="{5F399941-CAB6-ED67-E53B-F24805BB020C}"/>
          </ac:spMkLst>
        </pc:spChg>
      </pc:sldChg>
      <pc:sldChg chg="modSp new mod">
        <pc:chgData name="Phipps, Michael" userId="22b19e64-ae93-4d74-aed7-bbb364ca0772" providerId="ADAL" clId="{A8922148-7FFA-4B5D-AA5C-FACB1D542345}" dt="2023-06-15T16:05:39.526" v="5533" actId="20577"/>
        <pc:sldMkLst>
          <pc:docMk/>
          <pc:sldMk cId="755080271" sldId="335"/>
        </pc:sldMkLst>
        <pc:spChg chg="mod">
          <ac:chgData name="Phipps, Michael" userId="22b19e64-ae93-4d74-aed7-bbb364ca0772" providerId="ADAL" clId="{A8922148-7FFA-4B5D-AA5C-FACB1D542345}" dt="2023-06-14T21:23:51.973" v="5048" actId="20577"/>
          <ac:spMkLst>
            <pc:docMk/>
            <pc:sldMk cId="755080271" sldId="335"/>
            <ac:spMk id="2" creationId="{CCFCFA9A-B943-1663-0166-1F78AF9CA2A0}"/>
          </ac:spMkLst>
        </pc:spChg>
        <pc:spChg chg="mod">
          <ac:chgData name="Phipps, Michael" userId="22b19e64-ae93-4d74-aed7-bbb364ca0772" providerId="ADAL" clId="{A8922148-7FFA-4B5D-AA5C-FACB1D542345}" dt="2023-06-15T16:05:39.526" v="5533" actId="20577"/>
          <ac:spMkLst>
            <pc:docMk/>
            <pc:sldMk cId="755080271" sldId="335"/>
            <ac:spMk id="3" creationId="{93BE8AA1-B7DB-5CAE-D60C-25E873A0DA7E}"/>
          </ac:spMkLst>
        </pc:spChg>
      </pc:sldChg>
      <pc:sldChg chg="modSp new mod">
        <pc:chgData name="Phipps, Michael" userId="22b19e64-ae93-4d74-aed7-bbb364ca0772" providerId="ADAL" clId="{A8922148-7FFA-4B5D-AA5C-FACB1D542345}" dt="2023-06-15T16:08:30.124" v="5989" actId="20577"/>
        <pc:sldMkLst>
          <pc:docMk/>
          <pc:sldMk cId="3501419169" sldId="336"/>
        </pc:sldMkLst>
        <pc:spChg chg="mod">
          <ac:chgData name="Phipps, Michael" userId="22b19e64-ae93-4d74-aed7-bbb364ca0772" providerId="ADAL" clId="{A8922148-7FFA-4B5D-AA5C-FACB1D542345}" dt="2023-06-15T16:05:55.767" v="5544" actId="20577"/>
          <ac:spMkLst>
            <pc:docMk/>
            <pc:sldMk cId="3501419169" sldId="336"/>
            <ac:spMk id="2" creationId="{115EE91A-2BCB-28E3-3BBD-D684B4539AEF}"/>
          </ac:spMkLst>
        </pc:spChg>
        <pc:spChg chg="mod">
          <ac:chgData name="Phipps, Michael" userId="22b19e64-ae93-4d74-aed7-bbb364ca0772" providerId="ADAL" clId="{A8922148-7FFA-4B5D-AA5C-FACB1D542345}" dt="2023-06-15T16:08:30.124" v="5989" actId="20577"/>
          <ac:spMkLst>
            <pc:docMk/>
            <pc:sldMk cId="3501419169" sldId="336"/>
            <ac:spMk id="3" creationId="{CC13FE68-505F-CD0E-92A2-8F738B80CB6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806CEBF-D2F5-4307-8A2C-F32C71D4E846}"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BB26A-26A5-4FF4-8F66-6B0591B146E3}" type="slidenum">
              <a:rPr lang="en-US" smtClean="0"/>
              <a:t>‹#›</a:t>
            </a:fld>
            <a:endParaRPr lang="en-US"/>
          </a:p>
        </p:txBody>
      </p:sp>
    </p:spTree>
    <p:extLst>
      <p:ext uri="{BB962C8B-B14F-4D97-AF65-F5344CB8AC3E}">
        <p14:creationId xmlns:p14="http://schemas.microsoft.com/office/powerpoint/2010/main" val="2235340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06CEBF-D2F5-4307-8A2C-F32C71D4E846}"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BB26A-26A5-4FF4-8F66-6B0591B146E3}" type="slidenum">
              <a:rPr lang="en-US" smtClean="0"/>
              <a:t>‹#›</a:t>
            </a:fld>
            <a:endParaRPr lang="en-US"/>
          </a:p>
        </p:txBody>
      </p:sp>
    </p:spTree>
    <p:extLst>
      <p:ext uri="{BB962C8B-B14F-4D97-AF65-F5344CB8AC3E}">
        <p14:creationId xmlns:p14="http://schemas.microsoft.com/office/powerpoint/2010/main" val="1988476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06CEBF-D2F5-4307-8A2C-F32C71D4E846}"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BB26A-26A5-4FF4-8F66-6B0591B146E3}" type="slidenum">
              <a:rPr lang="en-US" smtClean="0"/>
              <a:t>‹#›</a:t>
            </a:fld>
            <a:endParaRPr lang="en-US"/>
          </a:p>
        </p:txBody>
      </p:sp>
    </p:spTree>
    <p:extLst>
      <p:ext uri="{BB962C8B-B14F-4D97-AF65-F5344CB8AC3E}">
        <p14:creationId xmlns:p14="http://schemas.microsoft.com/office/powerpoint/2010/main" val="2485408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06CEBF-D2F5-4307-8A2C-F32C71D4E846}"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BB26A-26A5-4FF4-8F66-6B0591B146E3}" type="slidenum">
              <a:rPr lang="en-US" smtClean="0"/>
              <a:t>‹#›</a:t>
            </a:fld>
            <a:endParaRPr lang="en-US"/>
          </a:p>
        </p:txBody>
      </p:sp>
    </p:spTree>
    <p:extLst>
      <p:ext uri="{BB962C8B-B14F-4D97-AF65-F5344CB8AC3E}">
        <p14:creationId xmlns:p14="http://schemas.microsoft.com/office/powerpoint/2010/main" val="2755940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06CEBF-D2F5-4307-8A2C-F32C71D4E846}"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BB26A-26A5-4FF4-8F66-6B0591B146E3}" type="slidenum">
              <a:rPr lang="en-US" smtClean="0"/>
              <a:t>‹#›</a:t>
            </a:fld>
            <a:endParaRPr lang="en-US"/>
          </a:p>
        </p:txBody>
      </p:sp>
    </p:spTree>
    <p:extLst>
      <p:ext uri="{BB962C8B-B14F-4D97-AF65-F5344CB8AC3E}">
        <p14:creationId xmlns:p14="http://schemas.microsoft.com/office/powerpoint/2010/main" val="3304743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06CEBF-D2F5-4307-8A2C-F32C71D4E846}"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CBB26A-26A5-4FF4-8F66-6B0591B146E3}" type="slidenum">
              <a:rPr lang="en-US" smtClean="0"/>
              <a:t>‹#›</a:t>
            </a:fld>
            <a:endParaRPr lang="en-US"/>
          </a:p>
        </p:txBody>
      </p:sp>
    </p:spTree>
    <p:extLst>
      <p:ext uri="{BB962C8B-B14F-4D97-AF65-F5344CB8AC3E}">
        <p14:creationId xmlns:p14="http://schemas.microsoft.com/office/powerpoint/2010/main" val="1188582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06CEBF-D2F5-4307-8A2C-F32C71D4E846}" type="datetimeFigureOut">
              <a:rPr lang="en-US" smtClean="0"/>
              <a:t>6/14/2023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CBB26A-26A5-4FF4-8F66-6B0591B146E3}" type="slidenum">
              <a:rPr lang="en-US" smtClean="0"/>
              <a:t>‹#›</a:t>
            </a:fld>
            <a:endParaRPr lang="en-US"/>
          </a:p>
        </p:txBody>
      </p:sp>
    </p:spTree>
    <p:extLst>
      <p:ext uri="{BB962C8B-B14F-4D97-AF65-F5344CB8AC3E}">
        <p14:creationId xmlns:p14="http://schemas.microsoft.com/office/powerpoint/2010/main" val="2933344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06CEBF-D2F5-4307-8A2C-F32C71D4E846}" type="datetimeFigureOut">
              <a:rPr lang="en-US" smtClean="0"/>
              <a:t>6/14/2023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CBB26A-26A5-4FF4-8F66-6B0591B146E3}" type="slidenum">
              <a:rPr lang="en-US" smtClean="0"/>
              <a:t>‹#›</a:t>
            </a:fld>
            <a:endParaRPr lang="en-US"/>
          </a:p>
        </p:txBody>
      </p:sp>
    </p:spTree>
    <p:extLst>
      <p:ext uri="{BB962C8B-B14F-4D97-AF65-F5344CB8AC3E}">
        <p14:creationId xmlns:p14="http://schemas.microsoft.com/office/powerpoint/2010/main" val="2845027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6CEBF-D2F5-4307-8A2C-F32C71D4E846}" type="datetimeFigureOut">
              <a:rPr lang="en-US" smtClean="0"/>
              <a:t>6/14/2023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CBB26A-26A5-4FF4-8F66-6B0591B146E3}" type="slidenum">
              <a:rPr lang="en-US" smtClean="0"/>
              <a:t>‹#›</a:t>
            </a:fld>
            <a:endParaRPr lang="en-US"/>
          </a:p>
        </p:txBody>
      </p:sp>
    </p:spTree>
    <p:extLst>
      <p:ext uri="{BB962C8B-B14F-4D97-AF65-F5344CB8AC3E}">
        <p14:creationId xmlns:p14="http://schemas.microsoft.com/office/powerpoint/2010/main" val="1876967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06CEBF-D2F5-4307-8A2C-F32C71D4E846}"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CBB26A-26A5-4FF4-8F66-6B0591B146E3}" type="slidenum">
              <a:rPr lang="en-US" smtClean="0"/>
              <a:t>‹#›</a:t>
            </a:fld>
            <a:endParaRPr lang="en-US"/>
          </a:p>
        </p:txBody>
      </p:sp>
    </p:spTree>
    <p:extLst>
      <p:ext uri="{BB962C8B-B14F-4D97-AF65-F5344CB8AC3E}">
        <p14:creationId xmlns:p14="http://schemas.microsoft.com/office/powerpoint/2010/main" val="324483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06CEBF-D2F5-4307-8A2C-F32C71D4E846}"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CBB26A-26A5-4FF4-8F66-6B0591B146E3}" type="slidenum">
              <a:rPr lang="en-US" smtClean="0"/>
              <a:t>‹#›</a:t>
            </a:fld>
            <a:endParaRPr lang="en-US"/>
          </a:p>
        </p:txBody>
      </p:sp>
    </p:spTree>
    <p:extLst>
      <p:ext uri="{BB962C8B-B14F-4D97-AF65-F5344CB8AC3E}">
        <p14:creationId xmlns:p14="http://schemas.microsoft.com/office/powerpoint/2010/main" val="788792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6CEBF-D2F5-4307-8A2C-F32C71D4E846}" type="datetimeFigureOut">
              <a:rPr lang="en-US" smtClean="0"/>
              <a:t>6/14/2023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CBB26A-26A5-4FF4-8F66-6B0591B146E3}" type="slidenum">
              <a:rPr lang="en-US" smtClean="0"/>
              <a:t>‹#›</a:t>
            </a:fld>
            <a:endParaRPr lang="en-US"/>
          </a:p>
        </p:txBody>
      </p:sp>
    </p:spTree>
    <p:extLst>
      <p:ext uri="{BB962C8B-B14F-4D97-AF65-F5344CB8AC3E}">
        <p14:creationId xmlns:p14="http://schemas.microsoft.com/office/powerpoint/2010/main" val="1059341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hyperlink" Target="http://irony.codeplex.com/" TargetMode="External"/><Relationship Id="rId2" Type="http://schemas.openxmlformats.org/officeDocument/2006/relationships/hyperlink" Target="http://www.jflex.de/" TargetMode="External"/><Relationship Id="rId1" Type="http://schemas.openxmlformats.org/officeDocument/2006/relationships/slideLayout" Target="../slideLayouts/slideLayout2.xml"/><Relationship Id="rId5" Type="http://schemas.openxmlformats.org/officeDocument/2006/relationships/hyperlink" Target="http://www.dabeaz.com/ply/" TargetMode="External"/><Relationship Id="rId4" Type="http://schemas.openxmlformats.org/officeDocument/2006/relationships/hyperlink" Target="http://gplex.codeplex.co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Lexical Analysis</a:t>
            </a:r>
          </a:p>
        </p:txBody>
      </p:sp>
      <p:sp>
        <p:nvSpPr>
          <p:cNvPr id="5" name="Subtitle 4"/>
          <p:cNvSpPr>
            <a:spLocks noGrp="1"/>
          </p:cNvSpPr>
          <p:nvPr>
            <p:ph type="subTitle" idx="1"/>
          </p:nvPr>
        </p:nvSpPr>
        <p:spPr/>
        <p:txBody>
          <a:bodyPr/>
          <a:lstStyle/>
          <a:p>
            <a:r>
              <a:rPr lang="en-US" dirty="0"/>
              <a:t>Oh my word!</a:t>
            </a:r>
          </a:p>
        </p:txBody>
      </p:sp>
    </p:spTree>
    <p:extLst>
      <p:ext uri="{BB962C8B-B14F-4D97-AF65-F5344CB8AC3E}">
        <p14:creationId xmlns:p14="http://schemas.microsoft.com/office/powerpoint/2010/main" val="4242466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06450-B813-F4A9-645B-C6A4FD9798E1}"/>
              </a:ext>
            </a:extLst>
          </p:cNvPr>
          <p:cNvSpPr>
            <a:spLocks noGrp="1"/>
          </p:cNvSpPr>
          <p:nvPr>
            <p:ph type="title"/>
          </p:nvPr>
        </p:nvSpPr>
        <p:spPr/>
        <p:txBody>
          <a:bodyPr/>
          <a:lstStyle/>
          <a:p>
            <a:r>
              <a:rPr lang="en-US" dirty="0"/>
              <a:t>Lexical analysis for reading</a:t>
            </a:r>
          </a:p>
        </p:txBody>
      </p:sp>
      <p:sp>
        <p:nvSpPr>
          <p:cNvPr id="3" name="Content Placeholder 2">
            <a:extLst>
              <a:ext uri="{FF2B5EF4-FFF2-40B4-BE49-F238E27FC236}">
                <a16:creationId xmlns:a16="http://schemas.microsoft.com/office/drawing/2014/main" id="{20D214D0-9FFB-1288-AF68-51B5B2AAF506}"/>
              </a:ext>
            </a:extLst>
          </p:cNvPr>
          <p:cNvSpPr>
            <a:spLocks noGrp="1"/>
          </p:cNvSpPr>
          <p:nvPr>
            <p:ph idx="1"/>
          </p:nvPr>
        </p:nvSpPr>
        <p:spPr>
          <a:xfrm>
            <a:off x="838200" y="2989385"/>
            <a:ext cx="10515600" cy="3187578"/>
          </a:xfrm>
        </p:spPr>
        <p:txBody>
          <a:bodyPr/>
          <a:lstStyle/>
          <a:p>
            <a:pPr marL="0" indent="0">
              <a:buNone/>
            </a:pPr>
            <a:r>
              <a:rPr lang="en-US" dirty="0"/>
              <a:t>while current is a letter</a:t>
            </a:r>
          </a:p>
          <a:p>
            <a:pPr marL="0" indent="0">
              <a:buNone/>
            </a:pPr>
            <a:r>
              <a:rPr lang="en-US" dirty="0"/>
              <a:t>	add current to our “buffer”</a:t>
            </a:r>
          </a:p>
          <a:p>
            <a:pPr marL="0" indent="0">
              <a:buNone/>
            </a:pPr>
            <a:r>
              <a:rPr lang="en-US" dirty="0"/>
              <a:t>	move one character to the right</a:t>
            </a:r>
          </a:p>
          <a:p>
            <a:pPr marL="0" indent="0">
              <a:buNone/>
            </a:pPr>
            <a:r>
              <a:rPr lang="en-US" dirty="0"/>
              <a:t>sound out our “buffer”</a:t>
            </a:r>
          </a:p>
        </p:txBody>
      </p:sp>
      <p:sp>
        <p:nvSpPr>
          <p:cNvPr id="4" name="TextBox 3">
            <a:extLst>
              <a:ext uri="{FF2B5EF4-FFF2-40B4-BE49-F238E27FC236}">
                <a16:creationId xmlns:a16="http://schemas.microsoft.com/office/drawing/2014/main" id="{58F6CEBC-C65E-E251-8CBD-0549D95A6214}"/>
              </a:ext>
            </a:extLst>
          </p:cNvPr>
          <p:cNvSpPr txBox="1"/>
          <p:nvPr/>
        </p:nvSpPr>
        <p:spPr>
          <a:xfrm>
            <a:off x="2083149" y="2109204"/>
            <a:ext cx="7190238" cy="461665"/>
          </a:xfrm>
          <a:prstGeom prst="rect">
            <a:avLst/>
          </a:prstGeom>
          <a:noFill/>
          <a:ln>
            <a:solidFill>
              <a:schemeClr val="accent1"/>
            </a:solidFill>
          </a:ln>
        </p:spPr>
        <p:txBody>
          <a:bodyPr wrap="none" rtlCol="0">
            <a:spAutoFit/>
          </a:bodyPr>
          <a:lstStyle/>
          <a:p>
            <a:r>
              <a:rPr lang="en-US" sz="2400" dirty="0"/>
              <a:t>The quick brown fox, happily, jumped over the lazy dog.</a:t>
            </a:r>
          </a:p>
        </p:txBody>
      </p:sp>
    </p:spTree>
    <p:extLst>
      <p:ext uri="{BB962C8B-B14F-4D97-AF65-F5344CB8AC3E}">
        <p14:creationId xmlns:p14="http://schemas.microsoft.com/office/powerpoint/2010/main" val="1438605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901F-FFE9-8F91-78F2-A965CD959746}"/>
              </a:ext>
            </a:extLst>
          </p:cNvPr>
          <p:cNvSpPr>
            <a:spLocks noGrp="1"/>
          </p:cNvSpPr>
          <p:nvPr>
            <p:ph type="title"/>
          </p:nvPr>
        </p:nvSpPr>
        <p:spPr/>
        <p:txBody>
          <a:bodyPr/>
          <a:lstStyle/>
          <a:p>
            <a:r>
              <a:rPr lang="en-US" dirty="0"/>
              <a:t>How about numbers?</a:t>
            </a:r>
          </a:p>
        </p:txBody>
      </p:sp>
      <p:sp>
        <p:nvSpPr>
          <p:cNvPr id="3" name="Content Placeholder 2">
            <a:extLst>
              <a:ext uri="{FF2B5EF4-FFF2-40B4-BE49-F238E27FC236}">
                <a16:creationId xmlns:a16="http://schemas.microsoft.com/office/drawing/2014/main" id="{D76D0F4C-C060-CBBA-B635-6161B56B9482}"/>
              </a:ext>
            </a:extLst>
          </p:cNvPr>
          <p:cNvSpPr>
            <a:spLocks noGrp="1"/>
          </p:cNvSpPr>
          <p:nvPr>
            <p:ph idx="1"/>
          </p:nvPr>
        </p:nvSpPr>
        <p:spPr>
          <a:xfrm>
            <a:off x="838200" y="2980591"/>
            <a:ext cx="10515600" cy="3196371"/>
          </a:xfrm>
        </p:spPr>
        <p:txBody>
          <a:bodyPr/>
          <a:lstStyle/>
          <a:p>
            <a:pPr marL="0" indent="0">
              <a:buNone/>
            </a:pPr>
            <a:r>
              <a:rPr lang="en-US" dirty="0"/>
              <a:t>while current is a digit or decimal point</a:t>
            </a:r>
          </a:p>
          <a:p>
            <a:pPr marL="0" indent="0">
              <a:buNone/>
            </a:pPr>
            <a:r>
              <a:rPr lang="en-US" dirty="0"/>
              <a:t>	add current to our “buffer”</a:t>
            </a:r>
          </a:p>
          <a:p>
            <a:pPr marL="0" indent="0">
              <a:buNone/>
            </a:pPr>
            <a:r>
              <a:rPr lang="en-US" dirty="0"/>
              <a:t>	move one character to the right</a:t>
            </a:r>
          </a:p>
          <a:p>
            <a:pPr marL="0" indent="0">
              <a:buNone/>
            </a:pPr>
            <a:r>
              <a:rPr lang="en-US" dirty="0"/>
              <a:t>read our “buffer” using the rules for numbers</a:t>
            </a:r>
          </a:p>
          <a:p>
            <a:endParaRPr lang="en-US" dirty="0"/>
          </a:p>
          <a:p>
            <a:pPr marL="0" indent="0">
              <a:buNone/>
            </a:pPr>
            <a:r>
              <a:rPr lang="en-US" dirty="0"/>
              <a:t>The rules are nearly identical!</a:t>
            </a:r>
          </a:p>
        </p:txBody>
      </p:sp>
      <p:sp>
        <p:nvSpPr>
          <p:cNvPr id="4" name="TextBox 3">
            <a:extLst>
              <a:ext uri="{FF2B5EF4-FFF2-40B4-BE49-F238E27FC236}">
                <a16:creationId xmlns:a16="http://schemas.microsoft.com/office/drawing/2014/main" id="{F2EC003F-8F1A-8933-05A6-A3BC0007787B}"/>
              </a:ext>
            </a:extLst>
          </p:cNvPr>
          <p:cNvSpPr txBox="1"/>
          <p:nvPr/>
        </p:nvSpPr>
        <p:spPr>
          <a:xfrm>
            <a:off x="1630345" y="2161957"/>
            <a:ext cx="2029723" cy="461665"/>
          </a:xfrm>
          <a:prstGeom prst="rect">
            <a:avLst/>
          </a:prstGeom>
          <a:noFill/>
          <a:ln>
            <a:solidFill>
              <a:schemeClr val="accent1"/>
            </a:solidFill>
          </a:ln>
        </p:spPr>
        <p:txBody>
          <a:bodyPr wrap="none" rtlCol="0">
            <a:spAutoFit/>
          </a:bodyPr>
          <a:lstStyle/>
          <a:p>
            <a:r>
              <a:rPr lang="en-US" sz="2400" dirty="0"/>
              <a:t>21     .32      7.9</a:t>
            </a:r>
          </a:p>
        </p:txBody>
      </p:sp>
    </p:spTree>
    <p:extLst>
      <p:ext uri="{BB962C8B-B14F-4D97-AF65-F5344CB8AC3E}">
        <p14:creationId xmlns:p14="http://schemas.microsoft.com/office/powerpoint/2010/main" val="3624186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66268D-B437-62D9-C515-9908EA76F83C}"/>
              </a:ext>
            </a:extLst>
          </p:cNvPr>
          <p:cNvSpPr>
            <a:spLocks noGrp="1"/>
          </p:cNvSpPr>
          <p:nvPr>
            <p:ph type="title"/>
          </p:nvPr>
        </p:nvSpPr>
        <p:spPr/>
        <p:txBody>
          <a:bodyPr/>
          <a:lstStyle/>
          <a:p>
            <a:r>
              <a:rPr lang="en-US" dirty="0"/>
              <a:t>How does this relate to programming?</a:t>
            </a:r>
          </a:p>
        </p:txBody>
      </p:sp>
      <p:sp>
        <p:nvSpPr>
          <p:cNvPr id="4" name="Content Placeholder 3">
            <a:extLst>
              <a:ext uri="{FF2B5EF4-FFF2-40B4-BE49-F238E27FC236}">
                <a16:creationId xmlns:a16="http://schemas.microsoft.com/office/drawing/2014/main" id="{2A87A812-5E95-6CD2-2AF3-A8DE092A4933}"/>
              </a:ext>
            </a:extLst>
          </p:cNvPr>
          <p:cNvSpPr>
            <a:spLocks noGrp="1"/>
          </p:cNvSpPr>
          <p:nvPr>
            <p:ph idx="1"/>
          </p:nvPr>
        </p:nvSpPr>
        <p:spPr/>
        <p:txBody>
          <a:bodyPr/>
          <a:lstStyle/>
          <a:p>
            <a:pPr marL="0" indent="0">
              <a:buNone/>
            </a:pPr>
            <a:r>
              <a:rPr lang="en-US" dirty="0"/>
              <a:t>Think of a string - our job is to take characters from the string, one after another, until we run out. </a:t>
            </a:r>
          </a:p>
          <a:p>
            <a:pPr marL="0" indent="0">
              <a:buNone/>
            </a:pPr>
            <a:endParaRPr lang="en-US" dirty="0"/>
          </a:p>
          <a:p>
            <a:pPr marL="0" indent="0">
              <a:buNone/>
            </a:pPr>
            <a:r>
              <a:rPr lang="en-US" dirty="0"/>
              <a:t>As we hit the end of each type of data item (word, number), we output it as an identified item (called a token). </a:t>
            </a:r>
          </a:p>
        </p:txBody>
      </p:sp>
    </p:spTree>
    <p:extLst>
      <p:ext uri="{BB962C8B-B14F-4D97-AF65-F5344CB8AC3E}">
        <p14:creationId xmlns:p14="http://schemas.microsoft.com/office/powerpoint/2010/main" val="1505746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2C66-9895-ADBC-AA4F-04B64B162012}"/>
              </a:ext>
            </a:extLst>
          </p:cNvPr>
          <p:cNvSpPr>
            <a:spLocks noGrp="1"/>
          </p:cNvSpPr>
          <p:nvPr>
            <p:ph type="title"/>
          </p:nvPr>
        </p:nvSpPr>
        <p:spPr>
          <a:xfrm>
            <a:off x="190082" y="-18801"/>
            <a:ext cx="10515600" cy="1325563"/>
          </a:xfrm>
        </p:spPr>
        <p:txBody>
          <a:bodyPr/>
          <a:lstStyle/>
          <a:p>
            <a:r>
              <a:rPr lang="en-US" dirty="0"/>
              <a:t>We could do this with state machines</a:t>
            </a:r>
          </a:p>
        </p:txBody>
      </p:sp>
      <p:sp>
        <p:nvSpPr>
          <p:cNvPr id="3" name="Content Placeholder 2">
            <a:extLst>
              <a:ext uri="{FF2B5EF4-FFF2-40B4-BE49-F238E27FC236}">
                <a16:creationId xmlns:a16="http://schemas.microsoft.com/office/drawing/2014/main" id="{308CCB5C-34D0-A22F-2255-CEEB3A0BCF35}"/>
              </a:ext>
            </a:extLst>
          </p:cNvPr>
          <p:cNvSpPr>
            <a:spLocks noGrp="1"/>
          </p:cNvSpPr>
          <p:nvPr>
            <p:ph idx="1"/>
          </p:nvPr>
        </p:nvSpPr>
        <p:spPr>
          <a:xfrm>
            <a:off x="838200" y="1825624"/>
            <a:ext cx="6145404" cy="4524933"/>
          </a:xfrm>
        </p:spPr>
        <p:txBody>
          <a:bodyPr/>
          <a:lstStyle/>
          <a:p>
            <a:pPr marL="0" indent="0">
              <a:buNone/>
            </a:pPr>
            <a:r>
              <a:rPr lang="en-US" dirty="0"/>
              <a:t>Of course, the number state machine looks very similar.</a:t>
            </a:r>
          </a:p>
          <a:p>
            <a:pPr marL="0" indent="0">
              <a:buNone/>
            </a:pPr>
            <a:endParaRPr lang="en-US" dirty="0"/>
          </a:p>
          <a:p>
            <a:pPr marL="0" indent="0">
              <a:buNone/>
            </a:pPr>
            <a:r>
              <a:rPr lang="en-US" dirty="0"/>
              <a:t>There is one minor problem – that “Not A-Za-z” line uses a character. </a:t>
            </a:r>
          </a:p>
          <a:p>
            <a:pPr marL="0" indent="0">
              <a:buNone/>
            </a:pPr>
            <a:endParaRPr lang="en-US" dirty="0"/>
          </a:p>
          <a:p>
            <a:pPr marL="0" indent="0">
              <a:buNone/>
            </a:pPr>
            <a:r>
              <a:rPr lang="en-US" dirty="0"/>
              <a:t>What if that character matters?</a:t>
            </a:r>
          </a:p>
          <a:p>
            <a:pPr marL="0" indent="0">
              <a:buNone/>
            </a:pPr>
            <a:r>
              <a:rPr lang="en-US" dirty="0"/>
              <a:t>“</a:t>
            </a:r>
            <a:r>
              <a:rPr lang="en-US" dirty="0" err="1"/>
              <a:t>hit,Tom</a:t>
            </a:r>
            <a:r>
              <a:rPr lang="en-US" dirty="0"/>
              <a:t>” is very different from “hit Tom”</a:t>
            </a:r>
          </a:p>
        </p:txBody>
      </p:sp>
      <p:pic>
        <p:nvPicPr>
          <p:cNvPr id="1026" name="Picture 2">
            <a:extLst>
              <a:ext uri="{FF2B5EF4-FFF2-40B4-BE49-F238E27FC236}">
                <a16:creationId xmlns:a16="http://schemas.microsoft.com/office/drawing/2014/main" id="{C7BD3B72-66FD-89C7-6CE0-3D69830504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2154" y="-171972"/>
            <a:ext cx="5637126" cy="7041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998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74925"/>
            <a:ext cx="10515600" cy="1325563"/>
          </a:xfrm>
        </p:spPr>
        <p:txBody>
          <a:bodyPr/>
          <a:lstStyle/>
          <a:p>
            <a:r>
              <a:rPr lang="en-US" dirty="0"/>
              <a:t>That’s kind of cool, I get that, I guess, but how does that pertain to programming languages?</a:t>
            </a:r>
          </a:p>
        </p:txBody>
      </p:sp>
    </p:spTree>
    <p:extLst>
      <p:ext uri="{BB962C8B-B14F-4D97-AF65-F5344CB8AC3E}">
        <p14:creationId xmlns:p14="http://schemas.microsoft.com/office/powerpoint/2010/main" val="2923544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195" y="2630531"/>
            <a:ext cx="10515600" cy="1312820"/>
          </a:xfrm>
        </p:spPr>
        <p:txBody>
          <a:bodyPr>
            <a:normAutofit/>
          </a:bodyPr>
          <a:lstStyle/>
          <a:p>
            <a:r>
              <a:rPr lang="en-US" dirty="0"/>
              <a:t>So, let’s take a simple language. How about a “normal” infix calculator?</a:t>
            </a:r>
          </a:p>
        </p:txBody>
      </p:sp>
      <p:sp>
        <p:nvSpPr>
          <p:cNvPr id="4" name="Star: 10 Points 3"/>
          <p:cNvSpPr/>
          <p:nvPr/>
        </p:nvSpPr>
        <p:spPr>
          <a:xfrm>
            <a:off x="8991600" y="4714875"/>
            <a:ext cx="2657475" cy="1876425"/>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Infix means the operation is “inline”:</a:t>
            </a:r>
          </a:p>
          <a:p>
            <a:pPr algn="ctr"/>
            <a:r>
              <a:rPr lang="en-US" dirty="0"/>
              <a:t>2 + 3 = 5</a:t>
            </a:r>
          </a:p>
        </p:txBody>
      </p:sp>
    </p:spTree>
    <p:extLst>
      <p:ext uri="{BB962C8B-B14F-4D97-AF65-F5344CB8AC3E}">
        <p14:creationId xmlns:p14="http://schemas.microsoft.com/office/powerpoint/2010/main" val="1773208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25" y="2391634"/>
            <a:ext cx="10515600" cy="1325563"/>
          </a:xfrm>
        </p:spPr>
        <p:txBody>
          <a:bodyPr/>
          <a:lstStyle/>
          <a:p>
            <a:pPr algn="ctr"/>
            <a:r>
              <a:rPr lang="en-US" dirty="0"/>
              <a:t>What “words” might you find in an infix calculator?</a:t>
            </a:r>
          </a:p>
        </p:txBody>
      </p:sp>
      <p:sp>
        <p:nvSpPr>
          <p:cNvPr id="3" name="TextBox 2"/>
          <p:cNvSpPr txBox="1"/>
          <p:nvPr/>
        </p:nvSpPr>
        <p:spPr>
          <a:xfrm>
            <a:off x="1688756" y="4440194"/>
            <a:ext cx="8155459" cy="769441"/>
          </a:xfrm>
          <a:prstGeom prst="rect">
            <a:avLst/>
          </a:prstGeom>
          <a:noFill/>
        </p:spPr>
        <p:txBody>
          <a:bodyPr wrap="square" rtlCol="0">
            <a:spAutoFit/>
          </a:bodyPr>
          <a:lstStyle/>
          <a:p>
            <a:pPr algn="ctr"/>
            <a:r>
              <a:rPr lang="en-US" sz="4400" dirty="0"/>
              <a:t>+   -   *   /   =   “numbers”</a:t>
            </a:r>
          </a:p>
        </p:txBody>
      </p:sp>
    </p:spTree>
    <p:extLst>
      <p:ext uri="{BB962C8B-B14F-4D97-AF65-F5344CB8AC3E}">
        <p14:creationId xmlns:p14="http://schemas.microsoft.com/office/powerpoint/2010/main" val="638302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335" y="2202161"/>
            <a:ext cx="10515600" cy="1325563"/>
          </a:xfrm>
        </p:spPr>
        <p:txBody>
          <a:bodyPr/>
          <a:lstStyle/>
          <a:p>
            <a:r>
              <a:rPr lang="en-US" dirty="0"/>
              <a:t>To avoid confusion later when we are dealing with programs, let’s change those to words:</a:t>
            </a:r>
          </a:p>
        </p:txBody>
      </p:sp>
      <p:sp>
        <p:nvSpPr>
          <p:cNvPr id="3" name="TextBox 2"/>
          <p:cNvSpPr txBox="1"/>
          <p:nvPr/>
        </p:nvSpPr>
        <p:spPr>
          <a:xfrm>
            <a:off x="189470" y="4440194"/>
            <a:ext cx="11574162" cy="769441"/>
          </a:xfrm>
          <a:prstGeom prst="rect">
            <a:avLst/>
          </a:prstGeom>
          <a:noFill/>
        </p:spPr>
        <p:txBody>
          <a:bodyPr wrap="square" rtlCol="0">
            <a:spAutoFit/>
          </a:bodyPr>
          <a:lstStyle/>
          <a:p>
            <a:pPr algn="ctr"/>
            <a:r>
              <a:rPr lang="en-US" sz="4400" dirty="0"/>
              <a:t>plus  minus  times  divide  equals  “numbers”</a:t>
            </a:r>
          </a:p>
        </p:txBody>
      </p:sp>
    </p:spTree>
    <p:extLst>
      <p:ext uri="{BB962C8B-B14F-4D97-AF65-F5344CB8AC3E}">
        <p14:creationId xmlns:p14="http://schemas.microsoft.com/office/powerpoint/2010/main" val="516531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151" y="2712909"/>
            <a:ext cx="10515600" cy="1325563"/>
          </a:xfrm>
        </p:spPr>
        <p:txBody>
          <a:bodyPr/>
          <a:lstStyle/>
          <a:p>
            <a:r>
              <a:rPr lang="en-US" dirty="0"/>
              <a:t>Let’s build a state machine with “side effects”</a:t>
            </a:r>
          </a:p>
        </p:txBody>
      </p:sp>
    </p:spTree>
    <p:extLst>
      <p:ext uri="{BB962C8B-B14F-4D97-AF65-F5344CB8AC3E}">
        <p14:creationId xmlns:p14="http://schemas.microsoft.com/office/powerpoint/2010/main" val="3579810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7356351" y="4250724"/>
            <a:ext cx="4637941" cy="1477328"/>
          </a:xfrm>
          <a:prstGeom prst="rect">
            <a:avLst/>
          </a:prstGeom>
          <a:noFill/>
        </p:spPr>
        <p:txBody>
          <a:bodyPr wrap="square" rtlCol="0">
            <a:spAutoFit/>
          </a:bodyPr>
          <a:lstStyle/>
          <a:p>
            <a:pPr marL="285750" indent="-285750">
              <a:buFontTx/>
              <a:buChar char="-"/>
            </a:pPr>
            <a:r>
              <a:rPr lang="en-US" dirty="0"/>
              <a:t>“Output” creates output and goes back to the start state.</a:t>
            </a:r>
          </a:p>
          <a:p>
            <a:pPr marL="285750" indent="-285750">
              <a:buFontTx/>
              <a:buChar char="-"/>
            </a:pPr>
            <a:r>
              <a:rPr lang="en-US" dirty="0"/>
              <a:t>Assume that any other character is handled in some way outside of this state machine – a topic for later</a:t>
            </a:r>
          </a:p>
        </p:txBody>
      </p:sp>
      <p:grpSp>
        <p:nvGrpSpPr>
          <p:cNvPr id="10" name="Group 9"/>
          <p:cNvGrpSpPr/>
          <p:nvPr/>
        </p:nvGrpSpPr>
        <p:grpSpPr>
          <a:xfrm>
            <a:off x="227595" y="54610"/>
            <a:ext cx="11154648" cy="6662887"/>
            <a:chOff x="227595" y="54610"/>
            <a:chExt cx="11154648" cy="6662887"/>
          </a:xfrm>
        </p:grpSpPr>
        <p:sp>
          <p:nvSpPr>
            <p:cNvPr id="5" name="Oval 4"/>
            <p:cNvSpPr/>
            <p:nvPr/>
          </p:nvSpPr>
          <p:spPr>
            <a:xfrm>
              <a:off x="227595" y="2018532"/>
              <a:ext cx="1470454" cy="14704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br>
                <a:rPr lang="en-US" dirty="0">
                  <a:solidFill>
                    <a:schemeClr val="tx1"/>
                  </a:solidFill>
                </a:rPr>
              </a:br>
              <a:r>
                <a:rPr lang="en-US" dirty="0">
                  <a:solidFill>
                    <a:schemeClr val="tx1"/>
                  </a:solidFill>
                </a:rPr>
                <a:t>“minus”</a:t>
              </a:r>
            </a:p>
          </p:txBody>
        </p:sp>
        <p:sp>
          <p:nvSpPr>
            <p:cNvPr id="7" name="Oval 6"/>
            <p:cNvSpPr/>
            <p:nvPr/>
          </p:nvSpPr>
          <p:spPr>
            <a:xfrm>
              <a:off x="2398244" y="5247043"/>
              <a:ext cx="1470454" cy="14704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br>
                <a:rPr lang="en-US" dirty="0">
                  <a:solidFill>
                    <a:schemeClr val="tx1"/>
                  </a:solidFill>
                </a:rPr>
              </a:br>
              <a:r>
                <a:rPr lang="en-US" dirty="0">
                  <a:solidFill>
                    <a:schemeClr val="tx1"/>
                  </a:solidFill>
                </a:rPr>
                <a:t>“divide”</a:t>
              </a:r>
            </a:p>
          </p:txBody>
        </p:sp>
        <p:sp>
          <p:nvSpPr>
            <p:cNvPr id="20" name="Oval 19"/>
            <p:cNvSpPr/>
            <p:nvPr/>
          </p:nvSpPr>
          <p:spPr>
            <a:xfrm>
              <a:off x="5066859" y="5247043"/>
              <a:ext cx="1470454" cy="14704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br>
                <a:rPr lang="en-US" dirty="0">
                  <a:solidFill>
                    <a:schemeClr val="tx1"/>
                  </a:solidFill>
                </a:rPr>
              </a:br>
              <a:r>
                <a:rPr lang="en-US" dirty="0">
                  <a:solidFill>
                    <a:schemeClr val="tx1"/>
                  </a:solidFill>
                </a:rPr>
                <a:t>“equals”</a:t>
              </a:r>
            </a:p>
          </p:txBody>
        </p:sp>
        <p:sp>
          <p:nvSpPr>
            <p:cNvPr id="3" name="Oval 2"/>
            <p:cNvSpPr/>
            <p:nvPr/>
          </p:nvSpPr>
          <p:spPr>
            <a:xfrm>
              <a:off x="4358390" y="3050061"/>
              <a:ext cx="914399" cy="9143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p>
          </p:txBody>
        </p:sp>
        <p:sp>
          <p:nvSpPr>
            <p:cNvPr id="4" name="Oval 3"/>
            <p:cNvSpPr/>
            <p:nvPr/>
          </p:nvSpPr>
          <p:spPr>
            <a:xfrm>
              <a:off x="1193975" y="212468"/>
              <a:ext cx="1470454" cy="14704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br>
                <a:rPr lang="en-US" dirty="0">
                  <a:solidFill>
                    <a:schemeClr val="tx1"/>
                  </a:solidFill>
                </a:rPr>
              </a:br>
              <a:r>
                <a:rPr lang="en-US" dirty="0">
                  <a:solidFill>
                    <a:schemeClr val="tx1"/>
                  </a:solidFill>
                </a:rPr>
                <a:t>“plus”</a:t>
              </a:r>
            </a:p>
          </p:txBody>
        </p:sp>
        <p:sp>
          <p:nvSpPr>
            <p:cNvPr id="6" name="Oval 5"/>
            <p:cNvSpPr/>
            <p:nvPr/>
          </p:nvSpPr>
          <p:spPr>
            <a:xfrm>
              <a:off x="328710" y="4501869"/>
              <a:ext cx="1470454" cy="14704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br>
                <a:rPr lang="en-US" dirty="0">
                  <a:solidFill>
                    <a:schemeClr val="tx1"/>
                  </a:solidFill>
                </a:rPr>
              </a:br>
              <a:r>
                <a:rPr lang="en-US" dirty="0">
                  <a:solidFill>
                    <a:schemeClr val="tx1"/>
                  </a:solidFill>
                </a:rPr>
                <a:t>“times”</a:t>
              </a:r>
            </a:p>
          </p:txBody>
        </p:sp>
        <p:cxnSp>
          <p:nvCxnSpPr>
            <p:cNvPr id="9" name="Straight Connector 8"/>
            <p:cNvCxnSpPr>
              <a:stCxn id="3" idx="1"/>
              <a:endCxn id="4" idx="5"/>
            </p:cNvCxnSpPr>
            <p:nvPr/>
          </p:nvCxnSpPr>
          <p:spPr>
            <a:xfrm flipH="1" flipV="1">
              <a:off x="2449086" y="1467579"/>
              <a:ext cx="2043215" cy="1716393"/>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3" idx="2"/>
              <a:endCxn id="5" idx="6"/>
            </p:cNvCxnSpPr>
            <p:nvPr/>
          </p:nvCxnSpPr>
          <p:spPr>
            <a:xfrm flipH="1" flipV="1">
              <a:off x="1698049" y="2753759"/>
              <a:ext cx="2660341" cy="753502"/>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3" idx="3"/>
              <a:endCxn id="6" idx="7"/>
            </p:cNvCxnSpPr>
            <p:nvPr/>
          </p:nvCxnSpPr>
          <p:spPr>
            <a:xfrm flipH="1">
              <a:off x="1583821" y="3830549"/>
              <a:ext cx="2908480" cy="886663"/>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3" idx="4"/>
              <a:endCxn id="7" idx="7"/>
            </p:cNvCxnSpPr>
            <p:nvPr/>
          </p:nvCxnSpPr>
          <p:spPr>
            <a:xfrm flipH="1">
              <a:off x="3653355" y="3964460"/>
              <a:ext cx="1162235" cy="1497926"/>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307492" y="1934846"/>
              <a:ext cx="338554" cy="461665"/>
            </a:xfrm>
            <a:prstGeom prst="rect">
              <a:avLst/>
            </a:prstGeom>
            <a:noFill/>
          </p:spPr>
          <p:txBody>
            <a:bodyPr wrap="none" rtlCol="0">
              <a:spAutoFit/>
            </a:bodyPr>
            <a:lstStyle/>
            <a:p>
              <a:r>
                <a:rPr lang="en-US" sz="2400" dirty="0"/>
                <a:t>+</a:t>
              </a:r>
            </a:p>
          </p:txBody>
        </p:sp>
        <p:sp>
          <p:nvSpPr>
            <p:cNvPr id="17" name="TextBox 16"/>
            <p:cNvSpPr txBox="1"/>
            <p:nvPr/>
          </p:nvSpPr>
          <p:spPr>
            <a:xfrm>
              <a:off x="2624843" y="2753367"/>
              <a:ext cx="279244" cy="461665"/>
            </a:xfrm>
            <a:prstGeom prst="rect">
              <a:avLst/>
            </a:prstGeom>
            <a:noFill/>
          </p:spPr>
          <p:txBody>
            <a:bodyPr wrap="none" rtlCol="0">
              <a:spAutoFit/>
            </a:bodyPr>
            <a:lstStyle/>
            <a:p>
              <a:r>
                <a:rPr lang="en-US" sz="2400" dirty="0"/>
                <a:t>-</a:t>
              </a:r>
            </a:p>
          </p:txBody>
        </p:sp>
        <p:sp>
          <p:nvSpPr>
            <p:cNvPr id="18" name="TextBox 17"/>
            <p:cNvSpPr txBox="1"/>
            <p:nvPr/>
          </p:nvSpPr>
          <p:spPr>
            <a:xfrm>
              <a:off x="2468547" y="4065084"/>
              <a:ext cx="338554" cy="461665"/>
            </a:xfrm>
            <a:prstGeom prst="rect">
              <a:avLst/>
            </a:prstGeom>
            <a:noFill/>
          </p:spPr>
          <p:txBody>
            <a:bodyPr wrap="none" rtlCol="0">
              <a:spAutoFit/>
            </a:bodyPr>
            <a:lstStyle/>
            <a:p>
              <a:r>
                <a:rPr lang="en-US" sz="2400" dirty="0"/>
                <a:t>*</a:t>
              </a:r>
            </a:p>
          </p:txBody>
        </p:sp>
        <p:sp>
          <p:nvSpPr>
            <p:cNvPr id="19" name="TextBox 18"/>
            <p:cNvSpPr txBox="1"/>
            <p:nvPr/>
          </p:nvSpPr>
          <p:spPr>
            <a:xfrm>
              <a:off x="3868698" y="4608775"/>
              <a:ext cx="303288" cy="461665"/>
            </a:xfrm>
            <a:prstGeom prst="rect">
              <a:avLst/>
            </a:prstGeom>
            <a:noFill/>
          </p:spPr>
          <p:txBody>
            <a:bodyPr wrap="none" rtlCol="0">
              <a:spAutoFit/>
            </a:bodyPr>
            <a:lstStyle/>
            <a:p>
              <a:r>
                <a:rPr lang="en-US" sz="2400" dirty="0"/>
                <a:t>/</a:t>
              </a:r>
            </a:p>
          </p:txBody>
        </p:sp>
        <p:cxnSp>
          <p:nvCxnSpPr>
            <p:cNvPr id="21" name="Straight Connector 20"/>
            <p:cNvCxnSpPr>
              <a:stCxn id="3" idx="5"/>
              <a:endCxn id="20" idx="0"/>
            </p:cNvCxnSpPr>
            <p:nvPr/>
          </p:nvCxnSpPr>
          <p:spPr>
            <a:xfrm>
              <a:off x="5138878" y="3830549"/>
              <a:ext cx="663208" cy="1416494"/>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438081" y="4273923"/>
              <a:ext cx="274434" cy="461665"/>
            </a:xfrm>
            <a:prstGeom prst="rect">
              <a:avLst/>
            </a:prstGeom>
            <a:noFill/>
          </p:spPr>
          <p:txBody>
            <a:bodyPr wrap="square" rtlCol="0">
              <a:spAutoFit/>
            </a:bodyPr>
            <a:lstStyle/>
            <a:p>
              <a:r>
                <a:rPr lang="en-US" sz="2400" dirty="0"/>
                <a:t>=</a:t>
              </a:r>
            </a:p>
          </p:txBody>
        </p:sp>
        <p:sp>
          <p:nvSpPr>
            <p:cNvPr id="24" name="Oval 23"/>
            <p:cNvSpPr/>
            <p:nvPr/>
          </p:nvSpPr>
          <p:spPr>
            <a:xfrm>
              <a:off x="4940985" y="922350"/>
              <a:ext cx="1268627" cy="11031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TextBox 25"/>
            <p:cNvSpPr txBox="1"/>
            <p:nvPr/>
          </p:nvSpPr>
          <p:spPr>
            <a:xfrm>
              <a:off x="5220226" y="54610"/>
              <a:ext cx="779381" cy="461665"/>
            </a:xfrm>
            <a:prstGeom prst="rect">
              <a:avLst/>
            </a:prstGeom>
            <a:noFill/>
          </p:spPr>
          <p:txBody>
            <a:bodyPr wrap="none" rtlCol="0">
              <a:spAutoFit/>
            </a:bodyPr>
            <a:lstStyle/>
            <a:p>
              <a:r>
                <a:rPr lang="en-US" sz="2400" dirty="0"/>
                <a:t>[0-9]</a:t>
              </a:r>
            </a:p>
          </p:txBody>
        </p:sp>
        <p:cxnSp>
          <p:nvCxnSpPr>
            <p:cNvPr id="27" name="Straight Connector 26"/>
            <p:cNvCxnSpPr>
              <a:stCxn id="3" idx="0"/>
              <a:endCxn id="24" idx="2"/>
            </p:cNvCxnSpPr>
            <p:nvPr/>
          </p:nvCxnSpPr>
          <p:spPr>
            <a:xfrm flipV="1">
              <a:off x="4815590" y="1473942"/>
              <a:ext cx="125395" cy="1576119"/>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343860" y="2102649"/>
              <a:ext cx="779381" cy="461665"/>
            </a:xfrm>
            <a:prstGeom prst="rect">
              <a:avLst/>
            </a:prstGeom>
            <a:noFill/>
          </p:spPr>
          <p:txBody>
            <a:bodyPr wrap="none" rtlCol="0">
              <a:spAutoFit/>
            </a:bodyPr>
            <a:lstStyle/>
            <a:p>
              <a:r>
                <a:rPr lang="en-US" sz="2400" dirty="0"/>
                <a:t>[0-9]</a:t>
              </a:r>
            </a:p>
          </p:txBody>
        </p:sp>
        <p:sp>
          <p:nvSpPr>
            <p:cNvPr id="31" name="Oval 30"/>
            <p:cNvSpPr/>
            <p:nvPr/>
          </p:nvSpPr>
          <p:spPr>
            <a:xfrm>
              <a:off x="6260436" y="2490503"/>
              <a:ext cx="1268627" cy="11031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3" name="Straight Connector 32"/>
            <p:cNvCxnSpPr>
              <a:stCxn id="24" idx="4"/>
              <a:endCxn id="31" idx="1"/>
            </p:cNvCxnSpPr>
            <p:nvPr/>
          </p:nvCxnSpPr>
          <p:spPr>
            <a:xfrm>
              <a:off x="5575299" y="2025533"/>
              <a:ext cx="870923" cy="626527"/>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894640" y="1895577"/>
              <a:ext cx="274434" cy="769441"/>
            </a:xfrm>
            <a:prstGeom prst="rect">
              <a:avLst/>
            </a:prstGeom>
            <a:noFill/>
          </p:spPr>
          <p:txBody>
            <a:bodyPr wrap="square" rtlCol="0">
              <a:spAutoFit/>
            </a:bodyPr>
            <a:lstStyle/>
            <a:p>
              <a:r>
                <a:rPr lang="en-US" sz="4400" dirty="0"/>
                <a:t>.</a:t>
              </a:r>
            </a:p>
          </p:txBody>
        </p:sp>
        <p:sp>
          <p:nvSpPr>
            <p:cNvPr id="35" name="TextBox 34"/>
            <p:cNvSpPr txBox="1"/>
            <p:nvPr/>
          </p:nvSpPr>
          <p:spPr>
            <a:xfrm>
              <a:off x="7009514" y="1899037"/>
              <a:ext cx="779381" cy="461665"/>
            </a:xfrm>
            <a:prstGeom prst="rect">
              <a:avLst/>
            </a:prstGeom>
            <a:noFill/>
          </p:spPr>
          <p:txBody>
            <a:bodyPr wrap="none" rtlCol="0">
              <a:spAutoFit/>
            </a:bodyPr>
            <a:lstStyle/>
            <a:p>
              <a:r>
                <a:rPr lang="en-US" sz="2400" dirty="0"/>
                <a:t>[0-9]</a:t>
              </a:r>
            </a:p>
          </p:txBody>
        </p:sp>
        <p:sp>
          <p:nvSpPr>
            <p:cNvPr id="38" name="Oval 37"/>
            <p:cNvSpPr/>
            <p:nvPr/>
          </p:nvSpPr>
          <p:spPr>
            <a:xfrm>
              <a:off x="9788221" y="592796"/>
              <a:ext cx="1594022" cy="15940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br>
                <a:rPr lang="en-US" dirty="0">
                  <a:solidFill>
                    <a:schemeClr val="tx1"/>
                  </a:solidFill>
                </a:rPr>
              </a:br>
              <a:r>
                <a:rPr lang="en-US" dirty="0">
                  <a:solidFill>
                    <a:schemeClr val="tx1"/>
                  </a:solidFill>
                </a:rPr>
                <a:t>“number”</a:t>
              </a:r>
            </a:p>
          </p:txBody>
        </p:sp>
        <p:cxnSp>
          <p:nvCxnSpPr>
            <p:cNvPr id="40" name="Straight Connector 39"/>
            <p:cNvCxnSpPr>
              <a:stCxn id="31" idx="6"/>
              <a:endCxn id="38" idx="3"/>
            </p:cNvCxnSpPr>
            <p:nvPr/>
          </p:nvCxnSpPr>
          <p:spPr>
            <a:xfrm flipV="1">
              <a:off x="7529063" y="1953379"/>
              <a:ext cx="2492597" cy="1088716"/>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4" idx="6"/>
              <a:endCxn id="38" idx="2"/>
            </p:cNvCxnSpPr>
            <p:nvPr/>
          </p:nvCxnSpPr>
          <p:spPr>
            <a:xfrm flipV="1">
              <a:off x="6209612" y="1389807"/>
              <a:ext cx="3578609" cy="84135"/>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284688" y="2349063"/>
              <a:ext cx="274434" cy="461665"/>
            </a:xfrm>
            <a:prstGeom prst="rect">
              <a:avLst/>
            </a:prstGeom>
            <a:noFill/>
          </p:spPr>
          <p:txBody>
            <a:bodyPr wrap="square" rtlCol="0">
              <a:spAutoFit/>
            </a:bodyPr>
            <a:lstStyle/>
            <a:p>
              <a:r>
                <a:rPr lang="en-US" sz="2400" dirty="0"/>
                <a:t>λ</a:t>
              </a:r>
            </a:p>
          </p:txBody>
        </p:sp>
        <p:sp>
          <p:nvSpPr>
            <p:cNvPr id="47" name="TextBox 46"/>
            <p:cNvSpPr txBox="1"/>
            <p:nvPr/>
          </p:nvSpPr>
          <p:spPr>
            <a:xfrm>
              <a:off x="7693064" y="1135845"/>
              <a:ext cx="274434" cy="461665"/>
            </a:xfrm>
            <a:prstGeom prst="rect">
              <a:avLst/>
            </a:prstGeom>
            <a:noFill/>
          </p:spPr>
          <p:txBody>
            <a:bodyPr wrap="square" rtlCol="0">
              <a:spAutoFit/>
            </a:bodyPr>
            <a:lstStyle/>
            <a:p>
              <a:r>
                <a:rPr lang="en-US" sz="2400" dirty="0"/>
                <a:t>λ</a:t>
              </a:r>
            </a:p>
          </p:txBody>
        </p:sp>
        <p:cxnSp>
          <p:nvCxnSpPr>
            <p:cNvPr id="63" name="Straight Connector 62"/>
            <p:cNvCxnSpPr>
              <a:stCxn id="3" idx="6"/>
              <a:endCxn id="31" idx="2"/>
            </p:cNvCxnSpPr>
            <p:nvPr/>
          </p:nvCxnSpPr>
          <p:spPr>
            <a:xfrm flipV="1">
              <a:off x="5272789" y="3042095"/>
              <a:ext cx="987647" cy="465166"/>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5683426" y="2818930"/>
              <a:ext cx="327334" cy="769441"/>
            </a:xfrm>
            <a:prstGeom prst="rect">
              <a:avLst/>
            </a:prstGeom>
            <a:noFill/>
          </p:spPr>
          <p:txBody>
            <a:bodyPr wrap="none" rtlCol="0">
              <a:spAutoFit/>
            </a:bodyPr>
            <a:lstStyle/>
            <a:p>
              <a:r>
                <a:rPr lang="en-US" sz="4400" dirty="0"/>
                <a:t>.</a:t>
              </a:r>
            </a:p>
          </p:txBody>
        </p:sp>
        <p:sp>
          <p:nvSpPr>
            <p:cNvPr id="8" name="Arrow: Curved Down 7"/>
            <p:cNvSpPr/>
            <p:nvPr/>
          </p:nvSpPr>
          <p:spPr>
            <a:xfrm>
              <a:off x="5269871" y="394084"/>
              <a:ext cx="640080" cy="556760"/>
            </a:xfrm>
            <a:prstGeom prst="curvedDownArrow">
              <a:avLst>
                <a:gd name="adj1" fmla="val 1196"/>
                <a:gd name="adj2" fmla="val 50000"/>
                <a:gd name="adj3" fmla="val 2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39" name="Arrow: Curved Down 38"/>
            <p:cNvSpPr/>
            <p:nvPr/>
          </p:nvSpPr>
          <p:spPr>
            <a:xfrm>
              <a:off x="6658296" y="1976969"/>
              <a:ext cx="583659" cy="556760"/>
            </a:xfrm>
            <a:prstGeom prst="curvedDownArrow">
              <a:avLst>
                <a:gd name="adj1" fmla="val 1423"/>
                <a:gd name="adj2" fmla="val 50000"/>
                <a:gd name="adj3" fmla="val 2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5" name="Connector: Elbow 74"/>
            <p:cNvCxnSpPr>
              <a:stCxn id="38" idx="4"/>
            </p:cNvCxnSpPr>
            <p:nvPr/>
          </p:nvCxnSpPr>
          <p:spPr>
            <a:xfrm rot="5400000">
              <a:off x="7161660" y="262602"/>
              <a:ext cx="1499357" cy="53477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37172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Compilers and Interpreters</a:t>
            </a:r>
          </a:p>
        </p:txBody>
      </p:sp>
      <p:sp>
        <p:nvSpPr>
          <p:cNvPr id="2" name="Content Placeholder 1">
            <a:extLst>
              <a:ext uri="{FF2B5EF4-FFF2-40B4-BE49-F238E27FC236}">
                <a16:creationId xmlns:a16="http://schemas.microsoft.com/office/drawing/2014/main" id="{434D4344-F21D-75FD-4974-61595DD30E34}"/>
              </a:ext>
            </a:extLst>
          </p:cNvPr>
          <p:cNvSpPr>
            <a:spLocks noGrp="1"/>
          </p:cNvSpPr>
          <p:nvPr>
            <p:ph idx="1"/>
          </p:nvPr>
        </p:nvSpPr>
        <p:spPr/>
        <p:txBody>
          <a:bodyPr/>
          <a:lstStyle/>
          <a:p>
            <a:pPr marL="0" indent="0">
              <a:buNone/>
            </a:pPr>
            <a:r>
              <a:rPr lang="en-US" dirty="0"/>
              <a:t>You have used Java, a compiler. </a:t>
            </a:r>
          </a:p>
          <a:p>
            <a:pPr marL="0" indent="0">
              <a:buNone/>
            </a:pPr>
            <a:r>
              <a:rPr lang="en-US" dirty="0"/>
              <a:t>You might have used an interpreter – Python or JavaScript are two popular examples.</a:t>
            </a:r>
          </a:p>
          <a:p>
            <a:pPr marL="0" indent="0">
              <a:buNone/>
            </a:pPr>
            <a:endParaRPr lang="en-US" dirty="0"/>
          </a:p>
          <a:p>
            <a:pPr marL="0" indent="0">
              <a:buNone/>
            </a:pPr>
            <a:r>
              <a:rPr lang="en-US" dirty="0"/>
              <a:t>On the inside, they are mostly the same until you get to the end of the process.</a:t>
            </a:r>
          </a:p>
        </p:txBody>
      </p:sp>
    </p:spTree>
    <p:extLst>
      <p:ext uri="{BB962C8B-B14F-4D97-AF65-F5344CB8AC3E}">
        <p14:creationId xmlns:p14="http://schemas.microsoft.com/office/powerpoint/2010/main" val="1175696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1724" y="842920"/>
            <a:ext cx="10515600" cy="1325563"/>
          </a:xfrm>
        </p:spPr>
        <p:txBody>
          <a:bodyPr/>
          <a:lstStyle/>
          <a:p>
            <a:r>
              <a:rPr lang="en-US" dirty="0"/>
              <a:t>You might notice 2 things:</a:t>
            </a:r>
          </a:p>
        </p:txBody>
      </p:sp>
      <p:sp>
        <p:nvSpPr>
          <p:cNvPr id="2" name="TextBox 1"/>
          <p:cNvSpPr txBox="1"/>
          <p:nvPr/>
        </p:nvSpPr>
        <p:spPr>
          <a:xfrm>
            <a:off x="821724" y="2833816"/>
            <a:ext cx="10876006" cy="2862322"/>
          </a:xfrm>
          <a:prstGeom prst="rect">
            <a:avLst/>
          </a:prstGeom>
          <a:noFill/>
        </p:spPr>
        <p:txBody>
          <a:bodyPr wrap="square" rtlCol="0">
            <a:spAutoFit/>
          </a:bodyPr>
          <a:lstStyle/>
          <a:p>
            <a:pPr marL="742950" indent="-742950">
              <a:buAutoNum type="arabicParenR"/>
            </a:pPr>
            <a:r>
              <a:rPr lang="en-US" sz="3600" dirty="0"/>
              <a:t>This seems like a pointless exercise – you are converting + to “plus” – big deal</a:t>
            </a:r>
          </a:p>
          <a:p>
            <a:pPr marL="742950" indent="-742950">
              <a:buAutoNum type="arabicParenR"/>
            </a:pPr>
            <a:r>
              <a:rPr lang="en-US" sz="3600" dirty="0"/>
              <a:t>The only part of the exercise that makes any sense, dealing with numbers, loses the value of the number – we Output “number”</a:t>
            </a:r>
          </a:p>
        </p:txBody>
      </p:sp>
    </p:spTree>
    <p:extLst>
      <p:ext uri="{BB962C8B-B14F-4D97-AF65-F5344CB8AC3E}">
        <p14:creationId xmlns:p14="http://schemas.microsoft.com/office/powerpoint/2010/main" val="969447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1724" y="842920"/>
            <a:ext cx="10515600" cy="1325563"/>
          </a:xfrm>
        </p:spPr>
        <p:txBody>
          <a:bodyPr/>
          <a:lstStyle/>
          <a:p>
            <a:r>
              <a:rPr lang="en-US" dirty="0"/>
              <a:t>You might notice 2 things:</a:t>
            </a:r>
          </a:p>
        </p:txBody>
      </p:sp>
      <p:sp>
        <p:nvSpPr>
          <p:cNvPr id="2" name="TextBox 1"/>
          <p:cNvSpPr txBox="1"/>
          <p:nvPr/>
        </p:nvSpPr>
        <p:spPr>
          <a:xfrm>
            <a:off x="821724" y="2833816"/>
            <a:ext cx="10876006" cy="4524315"/>
          </a:xfrm>
          <a:prstGeom prst="rect">
            <a:avLst/>
          </a:prstGeom>
          <a:noFill/>
        </p:spPr>
        <p:txBody>
          <a:bodyPr wrap="square" rtlCol="0">
            <a:spAutoFit/>
          </a:bodyPr>
          <a:lstStyle/>
          <a:p>
            <a:pPr marL="742950" indent="-742950">
              <a:buAutoNum type="arabicParenR"/>
            </a:pPr>
            <a:r>
              <a:rPr lang="en-US" sz="3600" dirty="0">
                <a:solidFill>
                  <a:schemeClr val="bg1">
                    <a:lumMod val="75000"/>
                  </a:schemeClr>
                </a:solidFill>
              </a:rPr>
              <a:t>This seems like a pointless exercise – you are converting + to “plus” – big deal</a:t>
            </a:r>
          </a:p>
          <a:p>
            <a:r>
              <a:rPr lang="en-US" sz="3600" dirty="0"/>
              <a:t>Yes, but – you are ensuring that everything that comes out is trusted – that the output stream is guaranteed to be reasonable. Also, we won’t Output the word as a string (sneak peek – we will generate an enum that gets output)</a:t>
            </a:r>
          </a:p>
          <a:p>
            <a:pPr marL="742950" indent="-742950">
              <a:buAutoNum type="arabicParenR"/>
            </a:pPr>
            <a:endParaRPr lang="en-US" sz="3600" dirty="0"/>
          </a:p>
        </p:txBody>
      </p:sp>
    </p:spTree>
    <p:extLst>
      <p:ext uri="{BB962C8B-B14F-4D97-AF65-F5344CB8AC3E}">
        <p14:creationId xmlns:p14="http://schemas.microsoft.com/office/powerpoint/2010/main" val="407361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1724" y="842920"/>
            <a:ext cx="10515600" cy="1325563"/>
          </a:xfrm>
        </p:spPr>
        <p:txBody>
          <a:bodyPr/>
          <a:lstStyle/>
          <a:p>
            <a:r>
              <a:rPr lang="en-US" dirty="0"/>
              <a:t>You might notice 2 things:</a:t>
            </a:r>
          </a:p>
        </p:txBody>
      </p:sp>
      <p:sp>
        <p:nvSpPr>
          <p:cNvPr id="2" name="TextBox 1"/>
          <p:cNvSpPr txBox="1"/>
          <p:nvPr/>
        </p:nvSpPr>
        <p:spPr>
          <a:xfrm>
            <a:off x="821724" y="2514472"/>
            <a:ext cx="10876006" cy="2862322"/>
          </a:xfrm>
          <a:prstGeom prst="rect">
            <a:avLst/>
          </a:prstGeom>
          <a:noFill/>
        </p:spPr>
        <p:txBody>
          <a:bodyPr wrap="square" rtlCol="0">
            <a:spAutoFit/>
          </a:bodyPr>
          <a:lstStyle/>
          <a:p>
            <a:r>
              <a:rPr lang="en-US" sz="3600" dirty="0">
                <a:solidFill>
                  <a:schemeClr val="bg2">
                    <a:lumMod val="90000"/>
                  </a:schemeClr>
                </a:solidFill>
              </a:rPr>
              <a:t>2) The only part of the exercise that makes any sense, dealing with numbers, loses the value of the number – we Output “number”</a:t>
            </a:r>
          </a:p>
          <a:p>
            <a:r>
              <a:rPr lang="en-US" sz="3600" dirty="0"/>
              <a:t>That’s a good point – and another reason to talk about our actual output!</a:t>
            </a:r>
          </a:p>
        </p:txBody>
      </p:sp>
    </p:spTree>
    <p:extLst>
      <p:ext uri="{BB962C8B-B14F-4D97-AF65-F5344CB8AC3E}">
        <p14:creationId xmlns:p14="http://schemas.microsoft.com/office/powerpoint/2010/main" val="2532504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talk about output</a:t>
            </a:r>
          </a:p>
        </p:txBody>
      </p:sp>
      <p:sp>
        <p:nvSpPr>
          <p:cNvPr id="3" name="Content Placeholder 2"/>
          <p:cNvSpPr>
            <a:spLocks noGrp="1"/>
          </p:cNvSpPr>
          <p:nvPr>
            <p:ph idx="1"/>
          </p:nvPr>
        </p:nvSpPr>
        <p:spPr/>
        <p:txBody>
          <a:bodyPr/>
          <a:lstStyle/>
          <a:p>
            <a:pPr marL="0" indent="0">
              <a:buNone/>
            </a:pPr>
            <a:r>
              <a:rPr lang="en-US" dirty="0"/>
              <a:t>We started with a stream of characters. </a:t>
            </a:r>
          </a:p>
          <a:p>
            <a:pPr marL="0" indent="0">
              <a:buNone/>
            </a:pPr>
            <a:endParaRPr lang="en-US" dirty="0"/>
          </a:p>
          <a:p>
            <a:pPr marL="0" indent="0">
              <a:buNone/>
            </a:pPr>
            <a:r>
              <a:rPr lang="en-US" dirty="0"/>
              <a:t>Our output need to be something that is significantly better (easier to deal with) than that in order to make this a useful program</a:t>
            </a:r>
          </a:p>
          <a:p>
            <a:pPr marL="0" indent="0">
              <a:buNone/>
            </a:pPr>
            <a:endParaRPr lang="en-US" dirty="0"/>
          </a:p>
          <a:p>
            <a:pPr marL="0" indent="0">
              <a:buNone/>
            </a:pPr>
            <a:r>
              <a:rPr lang="en-US" dirty="0"/>
              <a:t>We need two things – the type of item and the value of the item.</a:t>
            </a:r>
          </a:p>
          <a:p>
            <a:pPr marL="0" indent="0">
              <a:buNone/>
            </a:pPr>
            <a:endParaRPr lang="en-US" dirty="0"/>
          </a:p>
        </p:txBody>
      </p:sp>
    </p:spTree>
    <p:extLst>
      <p:ext uri="{BB962C8B-B14F-4D97-AF65-F5344CB8AC3E}">
        <p14:creationId xmlns:p14="http://schemas.microsoft.com/office/powerpoint/2010/main" val="2464523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US" dirty="0"/>
              <a:t>We do something like this when we read…</a:t>
            </a:r>
          </a:p>
        </p:txBody>
      </p:sp>
      <p:sp>
        <p:nvSpPr>
          <p:cNvPr id="3" name="TextBox 2"/>
          <p:cNvSpPr txBox="1"/>
          <p:nvPr/>
        </p:nvSpPr>
        <p:spPr>
          <a:xfrm>
            <a:off x="2400300" y="1493490"/>
            <a:ext cx="7190238" cy="461665"/>
          </a:xfrm>
          <a:prstGeom prst="rect">
            <a:avLst/>
          </a:prstGeom>
          <a:noFill/>
          <a:ln>
            <a:solidFill>
              <a:schemeClr val="accent1"/>
            </a:solidFill>
          </a:ln>
        </p:spPr>
        <p:txBody>
          <a:bodyPr wrap="none" rtlCol="0">
            <a:spAutoFit/>
          </a:bodyPr>
          <a:lstStyle/>
          <a:p>
            <a:r>
              <a:rPr lang="en-US" sz="2400" dirty="0"/>
              <a:t>The quick brown fox, happily, jumped over the lazy dog.</a:t>
            </a:r>
          </a:p>
        </p:txBody>
      </p:sp>
      <p:sp>
        <p:nvSpPr>
          <p:cNvPr id="7" name="TextBox 6"/>
          <p:cNvSpPr txBox="1"/>
          <p:nvPr/>
        </p:nvSpPr>
        <p:spPr>
          <a:xfrm>
            <a:off x="3575662" y="2495550"/>
            <a:ext cx="5040675" cy="3108543"/>
          </a:xfrm>
          <a:prstGeom prst="rect">
            <a:avLst/>
          </a:prstGeom>
          <a:noFill/>
        </p:spPr>
        <p:txBody>
          <a:bodyPr wrap="none" rtlCol="0">
            <a:spAutoFit/>
          </a:bodyPr>
          <a:lstStyle/>
          <a:p>
            <a:r>
              <a:rPr lang="en-US" sz="2800" dirty="0"/>
              <a:t>What words are in this sentence?</a:t>
            </a:r>
          </a:p>
          <a:p>
            <a:r>
              <a:rPr lang="en-US" sz="2800" dirty="0"/>
              <a:t>What punctuation?</a:t>
            </a:r>
          </a:p>
          <a:p>
            <a:r>
              <a:rPr lang="en-US" sz="2800" dirty="0"/>
              <a:t>What nouns?</a:t>
            </a:r>
          </a:p>
          <a:p>
            <a:r>
              <a:rPr lang="en-US" sz="2800" dirty="0"/>
              <a:t>What verbs?</a:t>
            </a:r>
          </a:p>
          <a:p>
            <a:r>
              <a:rPr lang="en-US" sz="2800" dirty="0"/>
              <a:t>What adjectives?</a:t>
            </a:r>
          </a:p>
          <a:p>
            <a:r>
              <a:rPr lang="en-US" sz="2800" dirty="0"/>
              <a:t>What adverbs?</a:t>
            </a:r>
          </a:p>
          <a:p>
            <a:r>
              <a:rPr lang="en-US" sz="2800" dirty="0"/>
              <a:t>What articles?</a:t>
            </a:r>
          </a:p>
        </p:txBody>
      </p:sp>
    </p:spTree>
    <p:extLst>
      <p:ext uri="{BB962C8B-B14F-4D97-AF65-F5344CB8AC3E}">
        <p14:creationId xmlns:p14="http://schemas.microsoft.com/office/powerpoint/2010/main" val="2998540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400300" y="283815"/>
            <a:ext cx="7190238" cy="461665"/>
          </a:xfrm>
          <a:prstGeom prst="rect">
            <a:avLst/>
          </a:prstGeom>
          <a:noFill/>
          <a:ln>
            <a:solidFill>
              <a:schemeClr val="accent1"/>
            </a:solidFill>
          </a:ln>
        </p:spPr>
        <p:txBody>
          <a:bodyPr wrap="none" rtlCol="0">
            <a:spAutoFit/>
          </a:bodyPr>
          <a:lstStyle/>
          <a:p>
            <a:r>
              <a:rPr lang="en-US" sz="2400" dirty="0"/>
              <a:t>The quick brown fox, happily, jumped over the lazy dog.</a:t>
            </a:r>
          </a:p>
        </p:txBody>
      </p:sp>
      <p:grpSp>
        <p:nvGrpSpPr>
          <p:cNvPr id="27" name="Group 26"/>
          <p:cNvGrpSpPr/>
          <p:nvPr/>
        </p:nvGrpSpPr>
        <p:grpSpPr>
          <a:xfrm>
            <a:off x="493498" y="1329893"/>
            <a:ext cx="10631702" cy="1227438"/>
            <a:chOff x="379198" y="3825443"/>
            <a:chExt cx="10631702" cy="1227438"/>
          </a:xfrm>
        </p:grpSpPr>
        <p:grpSp>
          <p:nvGrpSpPr>
            <p:cNvPr id="3" name="Group 2"/>
            <p:cNvGrpSpPr/>
            <p:nvPr/>
          </p:nvGrpSpPr>
          <p:grpSpPr>
            <a:xfrm>
              <a:off x="379198" y="3825443"/>
              <a:ext cx="10631702" cy="1227438"/>
              <a:chOff x="315832" y="2075934"/>
              <a:chExt cx="11376454" cy="1227438"/>
            </a:xfrm>
          </p:grpSpPr>
          <p:sp>
            <p:nvSpPr>
              <p:cNvPr id="4" name="Rectangle 3"/>
              <p:cNvSpPr/>
              <p:nvPr/>
            </p:nvSpPr>
            <p:spPr>
              <a:xfrm>
                <a:off x="315832" y="2075934"/>
                <a:ext cx="11376454" cy="1227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2346" y="2351299"/>
                <a:ext cx="1352422"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Text: The</a:t>
                </a:r>
              </a:p>
              <a:p>
                <a:r>
                  <a:rPr lang="en-US" dirty="0"/>
                  <a:t>Type: Article</a:t>
                </a:r>
              </a:p>
            </p:txBody>
          </p:sp>
        </p:grpSp>
        <p:sp>
          <p:nvSpPr>
            <p:cNvPr id="22" name="TextBox 21"/>
            <p:cNvSpPr txBox="1"/>
            <p:nvPr/>
          </p:nvSpPr>
          <p:spPr>
            <a:xfrm>
              <a:off x="1995236" y="4100808"/>
              <a:ext cx="161307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Text: quick</a:t>
              </a:r>
            </a:p>
            <a:p>
              <a:r>
                <a:rPr lang="en-US" dirty="0"/>
                <a:t>Type: Adjective</a:t>
              </a:r>
            </a:p>
          </p:txBody>
        </p:sp>
        <p:sp>
          <p:nvSpPr>
            <p:cNvPr id="23" name="TextBox 22"/>
            <p:cNvSpPr txBox="1"/>
            <p:nvPr/>
          </p:nvSpPr>
          <p:spPr>
            <a:xfrm>
              <a:off x="3767462" y="4100808"/>
              <a:ext cx="161307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Text: brown</a:t>
              </a:r>
            </a:p>
            <a:p>
              <a:r>
                <a:rPr lang="en-US" dirty="0"/>
                <a:t>Type: Adjective</a:t>
              </a:r>
            </a:p>
          </p:txBody>
        </p:sp>
        <p:sp>
          <p:nvSpPr>
            <p:cNvPr id="24" name="TextBox 23"/>
            <p:cNvSpPr txBox="1"/>
            <p:nvPr/>
          </p:nvSpPr>
          <p:spPr>
            <a:xfrm>
              <a:off x="5539688" y="4100808"/>
              <a:ext cx="1534007"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Text: fox</a:t>
              </a:r>
            </a:p>
            <a:p>
              <a:r>
                <a:rPr lang="en-US" dirty="0"/>
                <a:t>Type: Noun</a:t>
              </a:r>
            </a:p>
          </p:txBody>
        </p:sp>
        <p:sp>
          <p:nvSpPr>
            <p:cNvPr id="25" name="TextBox 24"/>
            <p:cNvSpPr txBox="1"/>
            <p:nvPr/>
          </p:nvSpPr>
          <p:spPr>
            <a:xfrm>
              <a:off x="7311914" y="4100808"/>
              <a:ext cx="1884106"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Text: ,</a:t>
              </a:r>
            </a:p>
            <a:p>
              <a:r>
                <a:rPr lang="en-US" dirty="0"/>
                <a:t>Type: Punctuation</a:t>
              </a:r>
            </a:p>
          </p:txBody>
        </p:sp>
        <p:sp>
          <p:nvSpPr>
            <p:cNvPr id="26" name="TextBox 25"/>
            <p:cNvSpPr txBox="1"/>
            <p:nvPr/>
          </p:nvSpPr>
          <p:spPr>
            <a:xfrm>
              <a:off x="9355177" y="4100808"/>
              <a:ext cx="1417504"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Text: happily</a:t>
              </a:r>
            </a:p>
            <a:p>
              <a:r>
                <a:rPr lang="en-US" dirty="0"/>
                <a:t>Type: Adverb</a:t>
              </a:r>
            </a:p>
          </p:txBody>
        </p:sp>
      </p:grpSp>
      <p:sp>
        <p:nvSpPr>
          <p:cNvPr id="35" name="Rectangle 34"/>
          <p:cNvSpPr/>
          <p:nvPr/>
        </p:nvSpPr>
        <p:spPr>
          <a:xfrm>
            <a:off x="493498" y="3263466"/>
            <a:ext cx="10631702" cy="1227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686493" y="3569210"/>
            <a:ext cx="1884106"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Text: ,</a:t>
            </a:r>
          </a:p>
          <a:p>
            <a:r>
              <a:rPr lang="en-US" dirty="0"/>
              <a:t>Type: Punctuation</a:t>
            </a:r>
          </a:p>
        </p:txBody>
      </p:sp>
      <p:sp>
        <p:nvSpPr>
          <p:cNvPr id="47" name="TextBox 46"/>
          <p:cNvSpPr txBox="1"/>
          <p:nvPr/>
        </p:nvSpPr>
        <p:spPr>
          <a:xfrm>
            <a:off x="2770505" y="3569210"/>
            <a:ext cx="1400512"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Text: jumped</a:t>
            </a:r>
          </a:p>
          <a:p>
            <a:r>
              <a:rPr lang="en-US" dirty="0"/>
              <a:t>Type: Verb</a:t>
            </a:r>
          </a:p>
        </p:txBody>
      </p:sp>
      <p:sp>
        <p:nvSpPr>
          <p:cNvPr id="48" name="TextBox 47"/>
          <p:cNvSpPr txBox="1"/>
          <p:nvPr/>
        </p:nvSpPr>
        <p:spPr>
          <a:xfrm>
            <a:off x="4370923" y="3569210"/>
            <a:ext cx="1814279"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Text: over</a:t>
            </a:r>
          </a:p>
          <a:p>
            <a:r>
              <a:rPr lang="en-US" dirty="0"/>
              <a:t>Type: Preposition</a:t>
            </a:r>
          </a:p>
        </p:txBody>
      </p:sp>
      <p:sp>
        <p:nvSpPr>
          <p:cNvPr id="49" name="TextBox 48"/>
          <p:cNvSpPr txBox="1"/>
          <p:nvPr/>
        </p:nvSpPr>
        <p:spPr>
          <a:xfrm>
            <a:off x="6385108" y="3569210"/>
            <a:ext cx="1352422"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Text: the</a:t>
            </a:r>
          </a:p>
          <a:p>
            <a:r>
              <a:rPr lang="en-US" dirty="0"/>
              <a:t>Type: Article</a:t>
            </a:r>
          </a:p>
        </p:txBody>
      </p:sp>
      <p:sp>
        <p:nvSpPr>
          <p:cNvPr id="50" name="TextBox 49"/>
          <p:cNvSpPr txBox="1"/>
          <p:nvPr/>
        </p:nvSpPr>
        <p:spPr>
          <a:xfrm>
            <a:off x="7937436" y="3569210"/>
            <a:ext cx="161307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Text: lazy</a:t>
            </a:r>
          </a:p>
          <a:p>
            <a:r>
              <a:rPr lang="en-US" dirty="0"/>
              <a:t>Type: Adjective</a:t>
            </a:r>
          </a:p>
        </p:txBody>
      </p:sp>
      <p:sp>
        <p:nvSpPr>
          <p:cNvPr id="51" name="TextBox 50"/>
          <p:cNvSpPr txBox="1"/>
          <p:nvPr/>
        </p:nvSpPr>
        <p:spPr>
          <a:xfrm>
            <a:off x="9750414" y="3569210"/>
            <a:ext cx="1257845"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Text: dog</a:t>
            </a:r>
          </a:p>
          <a:p>
            <a:r>
              <a:rPr lang="en-US" dirty="0"/>
              <a:t>Type: Noun</a:t>
            </a:r>
          </a:p>
        </p:txBody>
      </p:sp>
      <p:sp>
        <p:nvSpPr>
          <p:cNvPr id="52" name="Rectangle 51"/>
          <p:cNvSpPr/>
          <p:nvPr/>
        </p:nvSpPr>
        <p:spPr>
          <a:xfrm>
            <a:off x="4657725" y="5250070"/>
            <a:ext cx="2333626" cy="1227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867296" y="5540623"/>
            <a:ext cx="1884106"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Text: .</a:t>
            </a:r>
          </a:p>
          <a:p>
            <a:r>
              <a:rPr lang="en-US" dirty="0"/>
              <a:t>Type: Punctuation</a:t>
            </a:r>
          </a:p>
        </p:txBody>
      </p:sp>
      <p:sp>
        <p:nvSpPr>
          <p:cNvPr id="56" name="Freeform: Shape 55"/>
          <p:cNvSpPr/>
          <p:nvPr/>
        </p:nvSpPr>
        <p:spPr>
          <a:xfrm>
            <a:off x="128020" y="1962150"/>
            <a:ext cx="11935099" cy="1952625"/>
          </a:xfrm>
          <a:custGeom>
            <a:avLst/>
            <a:gdLst>
              <a:gd name="connsiteX0" fmla="*/ 11266409 w 12194803"/>
              <a:gd name="connsiteY0" fmla="*/ 0 h 1924050"/>
              <a:gd name="connsiteX1" fmla="*/ 11771234 w 12194803"/>
              <a:gd name="connsiteY1" fmla="*/ 942975 h 1924050"/>
              <a:gd name="connsiteX2" fmla="*/ 5884784 w 12194803"/>
              <a:gd name="connsiteY2" fmla="*/ 1114425 h 1924050"/>
              <a:gd name="connsiteX3" fmla="*/ 446009 w 12194803"/>
              <a:gd name="connsiteY3" fmla="*/ 1057275 h 1924050"/>
              <a:gd name="connsiteX4" fmla="*/ 646034 w 12194803"/>
              <a:gd name="connsiteY4" fmla="*/ 1924050 h 1924050"/>
              <a:gd name="connsiteX0" fmla="*/ 11380854 w 12309248"/>
              <a:gd name="connsiteY0" fmla="*/ 0 h 1952625"/>
              <a:gd name="connsiteX1" fmla="*/ 11885679 w 12309248"/>
              <a:gd name="connsiteY1" fmla="*/ 942975 h 1952625"/>
              <a:gd name="connsiteX2" fmla="*/ 5999229 w 12309248"/>
              <a:gd name="connsiteY2" fmla="*/ 1114425 h 1952625"/>
              <a:gd name="connsiteX3" fmla="*/ 560454 w 12309248"/>
              <a:gd name="connsiteY3" fmla="*/ 1057275 h 1952625"/>
              <a:gd name="connsiteX4" fmla="*/ 497381 w 12309248"/>
              <a:gd name="connsiteY4" fmla="*/ 1952625 h 1952625"/>
              <a:gd name="connsiteX0" fmla="*/ 11334445 w 12262839"/>
              <a:gd name="connsiteY0" fmla="*/ 0 h 1952625"/>
              <a:gd name="connsiteX1" fmla="*/ 11839270 w 12262839"/>
              <a:gd name="connsiteY1" fmla="*/ 942975 h 1952625"/>
              <a:gd name="connsiteX2" fmla="*/ 5952820 w 12262839"/>
              <a:gd name="connsiteY2" fmla="*/ 1114425 h 1952625"/>
              <a:gd name="connsiteX3" fmla="*/ 514045 w 12262839"/>
              <a:gd name="connsiteY3" fmla="*/ 1057275 h 1952625"/>
              <a:gd name="connsiteX4" fmla="*/ 450972 w 12262839"/>
              <a:gd name="connsiteY4" fmla="*/ 1952625 h 1952625"/>
              <a:gd name="connsiteX0" fmla="*/ 11281606 w 12210000"/>
              <a:gd name="connsiteY0" fmla="*/ 0 h 1952625"/>
              <a:gd name="connsiteX1" fmla="*/ 11786431 w 12210000"/>
              <a:gd name="connsiteY1" fmla="*/ 942975 h 1952625"/>
              <a:gd name="connsiteX2" fmla="*/ 5899981 w 12210000"/>
              <a:gd name="connsiteY2" fmla="*/ 1114425 h 1952625"/>
              <a:gd name="connsiteX3" fmla="*/ 548906 w 12210000"/>
              <a:gd name="connsiteY3" fmla="*/ 923925 h 1952625"/>
              <a:gd name="connsiteX4" fmla="*/ 398133 w 12210000"/>
              <a:gd name="connsiteY4" fmla="*/ 1952625 h 1952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0000" h="1952625">
                <a:moveTo>
                  <a:pt x="11281606" y="0"/>
                </a:moveTo>
                <a:cubicBezTo>
                  <a:pt x="11982487" y="378619"/>
                  <a:pt x="12683368" y="757238"/>
                  <a:pt x="11786431" y="942975"/>
                </a:cubicBezTo>
                <a:cubicBezTo>
                  <a:pt x="10889494" y="1128712"/>
                  <a:pt x="7772902" y="1117600"/>
                  <a:pt x="5899981" y="1114425"/>
                </a:cubicBezTo>
                <a:cubicBezTo>
                  <a:pt x="4027060" y="1111250"/>
                  <a:pt x="1465881" y="784225"/>
                  <a:pt x="548906" y="923925"/>
                </a:cubicBezTo>
                <a:cubicBezTo>
                  <a:pt x="-368069" y="1063625"/>
                  <a:pt x="68049" y="1331913"/>
                  <a:pt x="398133" y="19526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p:cNvSpPr/>
          <p:nvPr/>
        </p:nvSpPr>
        <p:spPr>
          <a:xfrm>
            <a:off x="3590909" y="3914775"/>
            <a:ext cx="8197765" cy="1990725"/>
          </a:xfrm>
          <a:custGeom>
            <a:avLst/>
            <a:gdLst>
              <a:gd name="connsiteX0" fmla="*/ 7543816 w 8197765"/>
              <a:gd name="connsiteY0" fmla="*/ 0 h 1990725"/>
              <a:gd name="connsiteX1" fmla="*/ 8067691 w 8197765"/>
              <a:gd name="connsiteY1" fmla="*/ 847725 h 1990725"/>
              <a:gd name="connsiteX2" fmla="*/ 5410216 w 8197765"/>
              <a:gd name="connsiteY2" fmla="*/ 1057275 h 1990725"/>
              <a:gd name="connsiteX3" fmla="*/ 1095391 w 8197765"/>
              <a:gd name="connsiteY3" fmla="*/ 981075 h 1990725"/>
              <a:gd name="connsiteX4" fmla="*/ 16 w 8197765"/>
              <a:gd name="connsiteY4" fmla="*/ 1628775 h 1990725"/>
              <a:gd name="connsiteX5" fmla="*/ 1066816 w 8197765"/>
              <a:gd name="connsiteY5" fmla="*/ 1990725 h 1990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7765" h="1990725">
                <a:moveTo>
                  <a:pt x="7543816" y="0"/>
                </a:moveTo>
                <a:cubicBezTo>
                  <a:pt x="7983553" y="335756"/>
                  <a:pt x="8423291" y="671513"/>
                  <a:pt x="8067691" y="847725"/>
                </a:cubicBezTo>
                <a:cubicBezTo>
                  <a:pt x="7712091" y="1023937"/>
                  <a:pt x="5410216" y="1057275"/>
                  <a:pt x="5410216" y="1057275"/>
                </a:cubicBezTo>
                <a:cubicBezTo>
                  <a:pt x="4248166" y="1079500"/>
                  <a:pt x="1997091" y="885825"/>
                  <a:pt x="1095391" y="981075"/>
                </a:cubicBezTo>
                <a:cubicBezTo>
                  <a:pt x="193691" y="1076325"/>
                  <a:pt x="4778" y="1460500"/>
                  <a:pt x="16" y="1628775"/>
                </a:cubicBezTo>
                <a:cubicBezTo>
                  <a:pt x="-4747" y="1797050"/>
                  <a:pt x="998554" y="1935163"/>
                  <a:pt x="1066816" y="19907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625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Lexeme</a:t>
            </a:r>
          </a:p>
        </p:txBody>
      </p:sp>
      <p:sp>
        <p:nvSpPr>
          <p:cNvPr id="4" name="TextBox 3"/>
          <p:cNvSpPr txBox="1"/>
          <p:nvPr/>
        </p:nvSpPr>
        <p:spPr>
          <a:xfrm>
            <a:off x="848497" y="2059459"/>
            <a:ext cx="10149017" cy="3785652"/>
          </a:xfrm>
          <a:prstGeom prst="rect">
            <a:avLst/>
          </a:prstGeom>
          <a:noFill/>
        </p:spPr>
        <p:txBody>
          <a:bodyPr wrap="square" rtlCol="0">
            <a:spAutoFit/>
          </a:bodyPr>
          <a:lstStyle/>
          <a:p>
            <a:r>
              <a:rPr lang="en-US" sz="2400" dirty="0">
                <a:latin typeface="Consolas" panose="020B0609020204030204" pitchFamily="49" charset="0"/>
              </a:rPr>
              <a:t>public class Lexeme // this could just as easily be token</a:t>
            </a:r>
            <a:br>
              <a:rPr lang="en-US" sz="2400" dirty="0">
                <a:latin typeface="Consolas" panose="020B0609020204030204" pitchFamily="49" charset="0"/>
              </a:rPr>
            </a:br>
            <a:r>
              <a:rPr lang="en-US" sz="2400" dirty="0">
                <a:latin typeface="Consolas" panose="020B0609020204030204" pitchFamily="49" charset="0"/>
              </a:rPr>
              <a:t>{</a:t>
            </a:r>
          </a:p>
          <a:p>
            <a:r>
              <a:rPr lang="en-US" sz="2400" dirty="0">
                <a:latin typeface="Consolas" panose="020B0609020204030204" pitchFamily="49" charset="0"/>
              </a:rPr>
              <a:t>	public enum </a:t>
            </a:r>
            <a:r>
              <a:rPr lang="en-US" sz="2400" dirty="0" err="1">
                <a:latin typeface="Consolas" panose="020B0609020204030204" pitchFamily="49" charset="0"/>
              </a:rPr>
              <a:t>TokenType</a:t>
            </a:r>
            <a:r>
              <a:rPr lang="en-US" sz="2400" dirty="0">
                <a:latin typeface="Consolas" panose="020B0609020204030204" pitchFamily="49" charset="0"/>
              </a:rPr>
              <a:t> { </a:t>
            </a:r>
          </a:p>
          <a:p>
            <a:r>
              <a:rPr lang="en-US" sz="2400" dirty="0">
                <a:latin typeface="Consolas" panose="020B0609020204030204" pitchFamily="49" charset="0"/>
              </a:rPr>
              <a:t>		plus, minus, times, divide, equals, number</a:t>
            </a:r>
          </a:p>
          <a:p>
            <a:r>
              <a:rPr lang="en-US" sz="2400" dirty="0">
                <a:latin typeface="Consolas" panose="020B0609020204030204" pitchFamily="49" charset="0"/>
              </a:rPr>
              <a:t>	}</a:t>
            </a:r>
          </a:p>
          <a:p>
            <a:endParaRPr lang="en-US" sz="2400" dirty="0">
              <a:latin typeface="Consolas" panose="020B0609020204030204" pitchFamily="49" charset="0"/>
            </a:endParaRPr>
          </a:p>
          <a:p>
            <a:r>
              <a:rPr lang="en-US" sz="2400" dirty="0">
                <a:latin typeface="Consolas" panose="020B0609020204030204" pitchFamily="49" charset="0"/>
              </a:rPr>
              <a:t>	public </a:t>
            </a:r>
            <a:r>
              <a:rPr lang="en-US" sz="2400" dirty="0" err="1">
                <a:latin typeface="Consolas" panose="020B0609020204030204" pitchFamily="49" charset="0"/>
              </a:rPr>
              <a:t>TokenType</a:t>
            </a:r>
            <a:r>
              <a:rPr lang="en-US" sz="2400" dirty="0">
                <a:latin typeface="Consolas" panose="020B0609020204030204" pitchFamily="49" charset="0"/>
              </a:rPr>
              <a:t> Token; // type of the token</a:t>
            </a:r>
          </a:p>
          <a:p>
            <a:r>
              <a:rPr lang="en-US" sz="2400" dirty="0">
                <a:latin typeface="Consolas" panose="020B0609020204030204" pitchFamily="49" charset="0"/>
              </a:rPr>
              <a:t>	public String Value; // value of the token</a:t>
            </a:r>
          </a:p>
          <a:p>
            <a:endParaRPr lang="en-US" sz="2400" dirty="0">
              <a:latin typeface="Consolas" panose="020B0609020204030204" pitchFamily="49" charset="0"/>
            </a:endParaRPr>
          </a:p>
          <a:p>
            <a:r>
              <a:rPr lang="en-US" sz="2400" dirty="0">
                <a:latin typeface="Consolas" panose="020B0609020204030204" pitchFamily="49" charset="0"/>
              </a:rPr>
              <a:t>}</a:t>
            </a:r>
          </a:p>
        </p:txBody>
      </p:sp>
    </p:spTree>
    <p:extLst>
      <p:ext uri="{BB962C8B-B14F-4D97-AF65-F5344CB8AC3E}">
        <p14:creationId xmlns:p14="http://schemas.microsoft.com/office/powerpoint/2010/main" val="691728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look at a calculator example: 4 + 5 / 8 =</a:t>
            </a:r>
          </a:p>
        </p:txBody>
      </p:sp>
      <p:grpSp>
        <p:nvGrpSpPr>
          <p:cNvPr id="12" name="Group 11"/>
          <p:cNvGrpSpPr/>
          <p:nvPr/>
        </p:nvGrpSpPr>
        <p:grpSpPr>
          <a:xfrm>
            <a:off x="442784" y="2339545"/>
            <a:ext cx="11376454" cy="1227438"/>
            <a:chOff x="387178" y="2075935"/>
            <a:chExt cx="11376454" cy="1227438"/>
          </a:xfrm>
        </p:grpSpPr>
        <p:sp>
          <p:nvSpPr>
            <p:cNvPr id="11" name="Rectangle 10"/>
            <p:cNvSpPr/>
            <p:nvPr/>
          </p:nvSpPr>
          <p:spPr>
            <a:xfrm>
              <a:off x="387178" y="2075935"/>
              <a:ext cx="11376454" cy="1227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50946" y="2347779"/>
              <a:ext cx="1620252"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Token: Number</a:t>
              </a:r>
            </a:p>
            <a:p>
              <a:r>
                <a:rPr lang="en-US" dirty="0"/>
                <a:t>Value: “4”</a:t>
              </a:r>
            </a:p>
          </p:txBody>
        </p:sp>
        <p:sp>
          <p:nvSpPr>
            <p:cNvPr id="6" name="TextBox 5"/>
            <p:cNvSpPr txBox="1"/>
            <p:nvPr/>
          </p:nvSpPr>
          <p:spPr>
            <a:xfrm>
              <a:off x="2703142" y="2347782"/>
              <a:ext cx="1230722"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Token: Plus</a:t>
              </a:r>
            </a:p>
            <a:p>
              <a:r>
                <a:rPr lang="en-US" dirty="0"/>
                <a:t>Value: null</a:t>
              </a:r>
            </a:p>
          </p:txBody>
        </p:sp>
        <p:sp>
          <p:nvSpPr>
            <p:cNvPr id="7" name="TextBox 6"/>
            <p:cNvSpPr txBox="1"/>
            <p:nvPr/>
          </p:nvSpPr>
          <p:spPr>
            <a:xfrm>
              <a:off x="4265808" y="2347781"/>
              <a:ext cx="1620252"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Token: Number</a:t>
              </a:r>
            </a:p>
            <a:p>
              <a:r>
                <a:rPr lang="en-US" dirty="0"/>
                <a:t>Value: “5”</a:t>
              </a:r>
            </a:p>
          </p:txBody>
        </p:sp>
        <p:sp>
          <p:nvSpPr>
            <p:cNvPr id="8" name="TextBox 7"/>
            <p:cNvSpPr txBox="1"/>
            <p:nvPr/>
          </p:nvSpPr>
          <p:spPr>
            <a:xfrm>
              <a:off x="6218004" y="2347780"/>
              <a:ext cx="1437509"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Token: Divide</a:t>
              </a:r>
            </a:p>
            <a:p>
              <a:r>
                <a:rPr lang="en-US" dirty="0"/>
                <a:t>Value: null</a:t>
              </a:r>
            </a:p>
          </p:txBody>
        </p:sp>
        <p:sp>
          <p:nvSpPr>
            <p:cNvPr id="9" name="TextBox 8"/>
            <p:cNvSpPr txBox="1"/>
            <p:nvPr/>
          </p:nvSpPr>
          <p:spPr>
            <a:xfrm>
              <a:off x="7987457" y="2347780"/>
              <a:ext cx="1620252"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Token: Number</a:t>
              </a:r>
            </a:p>
            <a:p>
              <a:r>
                <a:rPr lang="en-US" dirty="0"/>
                <a:t>Value: “8”</a:t>
              </a:r>
            </a:p>
          </p:txBody>
        </p:sp>
        <p:sp>
          <p:nvSpPr>
            <p:cNvPr id="10" name="TextBox 9"/>
            <p:cNvSpPr txBox="1"/>
            <p:nvPr/>
          </p:nvSpPr>
          <p:spPr>
            <a:xfrm>
              <a:off x="9939654" y="2347779"/>
              <a:ext cx="1453347"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Token: Equals</a:t>
              </a:r>
            </a:p>
            <a:p>
              <a:r>
                <a:rPr lang="en-US" dirty="0"/>
                <a:t>Value: null</a:t>
              </a:r>
            </a:p>
          </p:txBody>
        </p:sp>
      </p:grpSp>
      <p:sp>
        <p:nvSpPr>
          <p:cNvPr id="13" name="TextBox 12"/>
          <p:cNvSpPr txBox="1"/>
          <p:nvPr/>
        </p:nvSpPr>
        <p:spPr>
          <a:xfrm>
            <a:off x="492211" y="4611258"/>
            <a:ext cx="11207578" cy="954107"/>
          </a:xfrm>
          <a:prstGeom prst="rect">
            <a:avLst/>
          </a:prstGeom>
          <a:noFill/>
        </p:spPr>
        <p:txBody>
          <a:bodyPr wrap="square" rtlCol="0">
            <a:spAutoFit/>
          </a:bodyPr>
          <a:lstStyle/>
          <a:p>
            <a:r>
              <a:rPr lang="en-US" sz="2800" dirty="0"/>
              <a:t>Why null for the non-number values? </a:t>
            </a:r>
          </a:p>
          <a:p>
            <a:r>
              <a:rPr lang="en-US" sz="2800" dirty="0"/>
              <a:t>If the value will always be the same, why waste memory on it?</a:t>
            </a:r>
          </a:p>
        </p:txBody>
      </p:sp>
      <p:cxnSp>
        <p:nvCxnSpPr>
          <p:cNvPr id="4" name="Straight Arrow Connector 3">
            <a:extLst>
              <a:ext uri="{FF2B5EF4-FFF2-40B4-BE49-F238E27FC236}">
                <a16:creationId xmlns:a16="http://schemas.microsoft.com/office/drawing/2014/main" id="{603F94CB-A9C8-F317-DD81-D0F049AB4FF9}"/>
              </a:ext>
            </a:extLst>
          </p:cNvPr>
          <p:cNvCxnSpPr>
            <a:cxnSpLocks/>
            <a:endCxn id="6" idx="2"/>
          </p:cNvCxnSpPr>
          <p:nvPr/>
        </p:nvCxnSpPr>
        <p:spPr>
          <a:xfrm flipH="1" flipV="1">
            <a:off x="3374109" y="3257723"/>
            <a:ext cx="681308" cy="1446162"/>
          </a:xfrm>
          <a:prstGeom prst="straightConnector1">
            <a:avLst/>
          </a:prstGeom>
          <a:ln w="762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9BB2FEA-2BE4-0EFD-7238-9AF71FC2C7C3}"/>
              </a:ext>
            </a:extLst>
          </p:cNvPr>
          <p:cNvCxnSpPr>
            <a:cxnSpLocks/>
            <a:endCxn id="8" idx="2"/>
          </p:cNvCxnSpPr>
          <p:nvPr/>
        </p:nvCxnSpPr>
        <p:spPr>
          <a:xfrm flipV="1">
            <a:off x="4255467" y="3257721"/>
            <a:ext cx="2736898" cy="1446164"/>
          </a:xfrm>
          <a:prstGeom prst="straightConnector1">
            <a:avLst/>
          </a:prstGeom>
          <a:ln w="762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7ADE74-9008-5E5C-DA31-90C03F39866C}"/>
              </a:ext>
            </a:extLst>
          </p:cNvPr>
          <p:cNvCxnSpPr>
            <a:cxnSpLocks/>
            <a:endCxn id="10" idx="2"/>
          </p:cNvCxnSpPr>
          <p:nvPr/>
        </p:nvCxnSpPr>
        <p:spPr>
          <a:xfrm flipV="1">
            <a:off x="4466492" y="3257720"/>
            <a:ext cx="6255442" cy="1446165"/>
          </a:xfrm>
          <a:prstGeom prst="straightConnector1">
            <a:avLst/>
          </a:prstGeom>
          <a:ln w="762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67015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340" y="2306594"/>
            <a:ext cx="10515600" cy="2298357"/>
          </a:xfrm>
        </p:spPr>
        <p:txBody>
          <a:bodyPr>
            <a:normAutofit fontScale="90000"/>
          </a:bodyPr>
          <a:lstStyle/>
          <a:p>
            <a:r>
              <a:rPr lang="en-US" dirty="0"/>
              <a:t>You might also notice that there are no tokens for or mention of whitespace. In this language we don’t care about spaces in the output.</a:t>
            </a:r>
          </a:p>
        </p:txBody>
      </p:sp>
    </p:spTree>
    <p:extLst>
      <p:ext uri="{BB962C8B-B14F-4D97-AF65-F5344CB8AC3E}">
        <p14:creationId xmlns:p14="http://schemas.microsoft.com/office/powerpoint/2010/main" val="3612458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976" y="-23469"/>
            <a:ext cx="10515600" cy="1325563"/>
          </a:xfrm>
        </p:spPr>
        <p:txBody>
          <a:bodyPr/>
          <a:lstStyle/>
          <a:p>
            <a:r>
              <a:rPr lang="en-US" dirty="0"/>
              <a:t>Another Example – 3.14+2.71</a:t>
            </a:r>
          </a:p>
        </p:txBody>
      </p:sp>
      <p:grpSp>
        <p:nvGrpSpPr>
          <p:cNvPr id="38" name="Group 37"/>
          <p:cNvGrpSpPr/>
          <p:nvPr/>
        </p:nvGrpSpPr>
        <p:grpSpPr>
          <a:xfrm>
            <a:off x="152399" y="778544"/>
            <a:ext cx="10341221" cy="6079456"/>
            <a:chOff x="227595" y="54610"/>
            <a:chExt cx="11154649" cy="6662887"/>
          </a:xfrm>
        </p:grpSpPr>
        <p:sp>
          <p:nvSpPr>
            <p:cNvPr id="39" name="Oval 38"/>
            <p:cNvSpPr/>
            <p:nvPr/>
          </p:nvSpPr>
          <p:spPr>
            <a:xfrm>
              <a:off x="227595" y="2018532"/>
              <a:ext cx="1470454" cy="14704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br>
                <a:rPr lang="en-US" dirty="0">
                  <a:solidFill>
                    <a:schemeClr val="tx1"/>
                  </a:solidFill>
                </a:rPr>
              </a:br>
              <a:r>
                <a:rPr lang="en-US" dirty="0">
                  <a:solidFill>
                    <a:schemeClr val="tx1"/>
                  </a:solidFill>
                </a:rPr>
                <a:t>“minus”</a:t>
              </a:r>
            </a:p>
          </p:txBody>
        </p:sp>
        <p:sp>
          <p:nvSpPr>
            <p:cNvPr id="40" name="Oval 39"/>
            <p:cNvSpPr/>
            <p:nvPr/>
          </p:nvSpPr>
          <p:spPr>
            <a:xfrm>
              <a:off x="2398244" y="5247043"/>
              <a:ext cx="1470454" cy="14704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br>
                <a:rPr lang="en-US" dirty="0">
                  <a:solidFill>
                    <a:schemeClr val="tx1"/>
                  </a:solidFill>
                </a:rPr>
              </a:br>
              <a:r>
                <a:rPr lang="en-US" dirty="0">
                  <a:solidFill>
                    <a:schemeClr val="tx1"/>
                  </a:solidFill>
                </a:rPr>
                <a:t>“divide”</a:t>
              </a:r>
            </a:p>
          </p:txBody>
        </p:sp>
        <p:sp>
          <p:nvSpPr>
            <p:cNvPr id="41" name="Oval 40"/>
            <p:cNvSpPr/>
            <p:nvPr/>
          </p:nvSpPr>
          <p:spPr>
            <a:xfrm>
              <a:off x="5066859" y="5247043"/>
              <a:ext cx="1470454" cy="14704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br>
                <a:rPr lang="en-US" dirty="0">
                  <a:solidFill>
                    <a:schemeClr val="tx1"/>
                  </a:solidFill>
                </a:rPr>
              </a:br>
              <a:r>
                <a:rPr lang="en-US" dirty="0">
                  <a:solidFill>
                    <a:schemeClr val="tx1"/>
                  </a:solidFill>
                </a:rPr>
                <a:t>“equals”</a:t>
              </a:r>
            </a:p>
          </p:txBody>
        </p:sp>
        <p:sp>
          <p:nvSpPr>
            <p:cNvPr id="42" name="Oval 41"/>
            <p:cNvSpPr/>
            <p:nvPr/>
          </p:nvSpPr>
          <p:spPr>
            <a:xfrm>
              <a:off x="4358390" y="3050061"/>
              <a:ext cx="914399" cy="9143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Start</a:t>
              </a:r>
            </a:p>
          </p:txBody>
        </p:sp>
        <p:sp>
          <p:nvSpPr>
            <p:cNvPr id="43" name="Oval 42"/>
            <p:cNvSpPr/>
            <p:nvPr/>
          </p:nvSpPr>
          <p:spPr>
            <a:xfrm>
              <a:off x="1193975" y="212468"/>
              <a:ext cx="1470454" cy="14704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br>
                <a:rPr lang="en-US" dirty="0">
                  <a:solidFill>
                    <a:schemeClr val="tx1"/>
                  </a:solidFill>
                </a:rPr>
              </a:br>
              <a:r>
                <a:rPr lang="en-US" dirty="0">
                  <a:solidFill>
                    <a:schemeClr val="tx1"/>
                  </a:solidFill>
                </a:rPr>
                <a:t>“plus”</a:t>
              </a:r>
            </a:p>
          </p:txBody>
        </p:sp>
        <p:sp>
          <p:nvSpPr>
            <p:cNvPr id="44" name="Oval 43"/>
            <p:cNvSpPr/>
            <p:nvPr/>
          </p:nvSpPr>
          <p:spPr>
            <a:xfrm>
              <a:off x="328710" y="4501869"/>
              <a:ext cx="1470454" cy="14704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br>
                <a:rPr lang="en-US" dirty="0">
                  <a:solidFill>
                    <a:schemeClr val="tx1"/>
                  </a:solidFill>
                </a:rPr>
              </a:br>
              <a:r>
                <a:rPr lang="en-US" dirty="0">
                  <a:solidFill>
                    <a:schemeClr val="tx1"/>
                  </a:solidFill>
                </a:rPr>
                <a:t>“times”</a:t>
              </a:r>
            </a:p>
          </p:txBody>
        </p:sp>
        <p:cxnSp>
          <p:nvCxnSpPr>
            <p:cNvPr id="45" name="Straight Connector 44"/>
            <p:cNvCxnSpPr>
              <a:stCxn id="42" idx="1"/>
              <a:endCxn id="43" idx="5"/>
            </p:cNvCxnSpPr>
            <p:nvPr/>
          </p:nvCxnSpPr>
          <p:spPr>
            <a:xfrm flipH="1" flipV="1">
              <a:off x="2449086" y="1467579"/>
              <a:ext cx="2043215" cy="1716393"/>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2" idx="2"/>
              <a:endCxn id="39" idx="6"/>
            </p:cNvCxnSpPr>
            <p:nvPr/>
          </p:nvCxnSpPr>
          <p:spPr>
            <a:xfrm flipH="1" flipV="1">
              <a:off x="1698049" y="2753759"/>
              <a:ext cx="2660341" cy="753502"/>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2" idx="3"/>
              <a:endCxn id="44" idx="7"/>
            </p:cNvCxnSpPr>
            <p:nvPr/>
          </p:nvCxnSpPr>
          <p:spPr>
            <a:xfrm flipH="1">
              <a:off x="1583821" y="3830549"/>
              <a:ext cx="2908480" cy="886663"/>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2" idx="4"/>
              <a:endCxn id="40" idx="7"/>
            </p:cNvCxnSpPr>
            <p:nvPr/>
          </p:nvCxnSpPr>
          <p:spPr>
            <a:xfrm flipH="1">
              <a:off x="3653355" y="3964460"/>
              <a:ext cx="1162235" cy="1497926"/>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307492" y="1934846"/>
              <a:ext cx="300082" cy="369332"/>
            </a:xfrm>
            <a:prstGeom prst="rect">
              <a:avLst/>
            </a:prstGeom>
            <a:noFill/>
          </p:spPr>
          <p:txBody>
            <a:bodyPr wrap="none" rtlCol="0">
              <a:spAutoFit/>
            </a:bodyPr>
            <a:lstStyle/>
            <a:p>
              <a:r>
                <a:rPr lang="en-US" dirty="0"/>
                <a:t>+</a:t>
              </a:r>
            </a:p>
          </p:txBody>
        </p:sp>
        <p:sp>
          <p:nvSpPr>
            <p:cNvPr id="50" name="TextBox 49"/>
            <p:cNvSpPr txBox="1"/>
            <p:nvPr/>
          </p:nvSpPr>
          <p:spPr>
            <a:xfrm>
              <a:off x="2624843" y="2753367"/>
              <a:ext cx="255198" cy="369332"/>
            </a:xfrm>
            <a:prstGeom prst="rect">
              <a:avLst/>
            </a:prstGeom>
            <a:noFill/>
          </p:spPr>
          <p:txBody>
            <a:bodyPr wrap="none" rtlCol="0">
              <a:spAutoFit/>
            </a:bodyPr>
            <a:lstStyle/>
            <a:p>
              <a:r>
                <a:rPr lang="en-US" dirty="0"/>
                <a:t>-</a:t>
              </a:r>
            </a:p>
          </p:txBody>
        </p:sp>
        <p:sp>
          <p:nvSpPr>
            <p:cNvPr id="51" name="TextBox 50"/>
            <p:cNvSpPr txBox="1"/>
            <p:nvPr/>
          </p:nvSpPr>
          <p:spPr>
            <a:xfrm>
              <a:off x="2468547" y="4065084"/>
              <a:ext cx="300082" cy="369332"/>
            </a:xfrm>
            <a:prstGeom prst="rect">
              <a:avLst/>
            </a:prstGeom>
            <a:noFill/>
          </p:spPr>
          <p:txBody>
            <a:bodyPr wrap="none" rtlCol="0">
              <a:spAutoFit/>
            </a:bodyPr>
            <a:lstStyle/>
            <a:p>
              <a:r>
                <a:rPr lang="en-US" dirty="0"/>
                <a:t>*</a:t>
              </a:r>
            </a:p>
          </p:txBody>
        </p:sp>
        <p:sp>
          <p:nvSpPr>
            <p:cNvPr id="52" name="TextBox 51"/>
            <p:cNvSpPr txBox="1"/>
            <p:nvPr/>
          </p:nvSpPr>
          <p:spPr>
            <a:xfrm>
              <a:off x="3868698" y="4608775"/>
              <a:ext cx="274434" cy="369332"/>
            </a:xfrm>
            <a:prstGeom prst="rect">
              <a:avLst/>
            </a:prstGeom>
            <a:noFill/>
          </p:spPr>
          <p:txBody>
            <a:bodyPr wrap="none" rtlCol="0">
              <a:spAutoFit/>
            </a:bodyPr>
            <a:lstStyle/>
            <a:p>
              <a:r>
                <a:rPr lang="en-US" dirty="0"/>
                <a:t>/</a:t>
              </a:r>
            </a:p>
          </p:txBody>
        </p:sp>
        <p:cxnSp>
          <p:nvCxnSpPr>
            <p:cNvPr id="53" name="Straight Connector 52"/>
            <p:cNvCxnSpPr>
              <a:stCxn id="42" idx="5"/>
              <a:endCxn id="41" idx="0"/>
            </p:cNvCxnSpPr>
            <p:nvPr/>
          </p:nvCxnSpPr>
          <p:spPr>
            <a:xfrm>
              <a:off x="5138878" y="3830549"/>
              <a:ext cx="663208" cy="1416494"/>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438081" y="4273923"/>
              <a:ext cx="274434" cy="369332"/>
            </a:xfrm>
            <a:prstGeom prst="rect">
              <a:avLst/>
            </a:prstGeom>
            <a:noFill/>
          </p:spPr>
          <p:txBody>
            <a:bodyPr wrap="square" rtlCol="0">
              <a:spAutoFit/>
            </a:bodyPr>
            <a:lstStyle/>
            <a:p>
              <a:r>
                <a:rPr lang="en-US" dirty="0"/>
                <a:t>=</a:t>
              </a:r>
            </a:p>
          </p:txBody>
        </p:sp>
        <p:sp>
          <p:nvSpPr>
            <p:cNvPr id="55" name="Oval 54"/>
            <p:cNvSpPr/>
            <p:nvPr/>
          </p:nvSpPr>
          <p:spPr>
            <a:xfrm>
              <a:off x="4940985" y="922350"/>
              <a:ext cx="1268627" cy="11031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TextBox 55"/>
            <p:cNvSpPr txBox="1"/>
            <p:nvPr/>
          </p:nvSpPr>
          <p:spPr>
            <a:xfrm>
              <a:off x="5220226" y="54610"/>
              <a:ext cx="630301" cy="369332"/>
            </a:xfrm>
            <a:prstGeom prst="rect">
              <a:avLst/>
            </a:prstGeom>
            <a:noFill/>
          </p:spPr>
          <p:txBody>
            <a:bodyPr wrap="none" rtlCol="0">
              <a:spAutoFit/>
            </a:bodyPr>
            <a:lstStyle/>
            <a:p>
              <a:r>
                <a:rPr lang="en-US" dirty="0"/>
                <a:t>[0-9]</a:t>
              </a:r>
            </a:p>
          </p:txBody>
        </p:sp>
        <p:cxnSp>
          <p:nvCxnSpPr>
            <p:cNvPr id="57" name="Straight Connector 56"/>
            <p:cNvCxnSpPr>
              <a:stCxn id="42" idx="0"/>
              <a:endCxn id="55" idx="2"/>
            </p:cNvCxnSpPr>
            <p:nvPr/>
          </p:nvCxnSpPr>
          <p:spPr>
            <a:xfrm flipV="1">
              <a:off x="4815590" y="1473942"/>
              <a:ext cx="125395" cy="1576119"/>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343860" y="2102649"/>
              <a:ext cx="630301" cy="369332"/>
            </a:xfrm>
            <a:prstGeom prst="rect">
              <a:avLst/>
            </a:prstGeom>
            <a:noFill/>
          </p:spPr>
          <p:txBody>
            <a:bodyPr wrap="none" rtlCol="0">
              <a:spAutoFit/>
            </a:bodyPr>
            <a:lstStyle/>
            <a:p>
              <a:r>
                <a:rPr lang="en-US" dirty="0"/>
                <a:t>[0-9]</a:t>
              </a:r>
            </a:p>
          </p:txBody>
        </p:sp>
        <p:sp>
          <p:nvSpPr>
            <p:cNvPr id="59" name="Oval 58"/>
            <p:cNvSpPr/>
            <p:nvPr/>
          </p:nvSpPr>
          <p:spPr>
            <a:xfrm>
              <a:off x="6260436" y="2490503"/>
              <a:ext cx="1268627" cy="11031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0" name="Straight Connector 59"/>
            <p:cNvCxnSpPr>
              <a:stCxn id="55" idx="4"/>
              <a:endCxn id="59" idx="1"/>
            </p:cNvCxnSpPr>
            <p:nvPr/>
          </p:nvCxnSpPr>
          <p:spPr>
            <a:xfrm>
              <a:off x="5575299" y="2025533"/>
              <a:ext cx="870923" cy="626527"/>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784694" y="2343803"/>
              <a:ext cx="274434" cy="369332"/>
            </a:xfrm>
            <a:prstGeom prst="rect">
              <a:avLst/>
            </a:prstGeom>
            <a:noFill/>
          </p:spPr>
          <p:txBody>
            <a:bodyPr wrap="square" rtlCol="0">
              <a:spAutoFit/>
            </a:bodyPr>
            <a:lstStyle/>
            <a:p>
              <a:r>
                <a:rPr lang="en-US" dirty="0"/>
                <a:t>.</a:t>
              </a:r>
            </a:p>
          </p:txBody>
        </p:sp>
        <p:sp>
          <p:nvSpPr>
            <p:cNvPr id="62" name="TextBox 61"/>
            <p:cNvSpPr txBox="1"/>
            <p:nvPr/>
          </p:nvSpPr>
          <p:spPr>
            <a:xfrm>
              <a:off x="7009514" y="1899037"/>
              <a:ext cx="630301" cy="369332"/>
            </a:xfrm>
            <a:prstGeom prst="rect">
              <a:avLst/>
            </a:prstGeom>
            <a:noFill/>
          </p:spPr>
          <p:txBody>
            <a:bodyPr wrap="none" rtlCol="0">
              <a:spAutoFit/>
            </a:bodyPr>
            <a:lstStyle/>
            <a:p>
              <a:r>
                <a:rPr lang="en-US" dirty="0"/>
                <a:t>[0-9]</a:t>
              </a:r>
            </a:p>
          </p:txBody>
        </p:sp>
        <p:sp>
          <p:nvSpPr>
            <p:cNvPr id="63" name="Oval 62"/>
            <p:cNvSpPr/>
            <p:nvPr/>
          </p:nvSpPr>
          <p:spPr>
            <a:xfrm>
              <a:off x="9646691" y="592796"/>
              <a:ext cx="1735553" cy="15940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br>
                <a:rPr lang="en-US" dirty="0">
                  <a:solidFill>
                    <a:schemeClr val="tx1"/>
                  </a:solidFill>
                </a:rPr>
              </a:br>
              <a:r>
                <a:rPr lang="en-US" dirty="0">
                  <a:solidFill>
                    <a:schemeClr val="tx1"/>
                  </a:solidFill>
                </a:rPr>
                <a:t>“number”</a:t>
              </a:r>
            </a:p>
          </p:txBody>
        </p:sp>
        <p:cxnSp>
          <p:nvCxnSpPr>
            <p:cNvPr id="64" name="Straight Connector 63"/>
            <p:cNvCxnSpPr>
              <a:cxnSpLocks/>
              <a:stCxn id="59" idx="6"/>
              <a:endCxn id="63" idx="3"/>
            </p:cNvCxnSpPr>
            <p:nvPr/>
          </p:nvCxnSpPr>
          <p:spPr>
            <a:xfrm flipV="1">
              <a:off x="7529062" y="1953379"/>
              <a:ext cx="2371794" cy="1088716"/>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cxnSpLocks/>
              <a:stCxn id="55" idx="6"/>
              <a:endCxn id="63" idx="2"/>
            </p:cNvCxnSpPr>
            <p:nvPr/>
          </p:nvCxnSpPr>
          <p:spPr>
            <a:xfrm flipV="1">
              <a:off x="6209612" y="1389808"/>
              <a:ext cx="3437078" cy="84134"/>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8134408" y="2164397"/>
              <a:ext cx="274434" cy="369332"/>
            </a:xfrm>
            <a:prstGeom prst="rect">
              <a:avLst/>
            </a:prstGeom>
            <a:noFill/>
          </p:spPr>
          <p:txBody>
            <a:bodyPr wrap="square" rtlCol="0">
              <a:spAutoFit/>
            </a:bodyPr>
            <a:lstStyle/>
            <a:p>
              <a:r>
                <a:rPr lang="en-US" dirty="0"/>
                <a:t>λ</a:t>
              </a:r>
            </a:p>
          </p:txBody>
        </p:sp>
        <p:sp>
          <p:nvSpPr>
            <p:cNvPr id="67" name="TextBox 66"/>
            <p:cNvSpPr txBox="1"/>
            <p:nvPr/>
          </p:nvSpPr>
          <p:spPr>
            <a:xfrm>
              <a:off x="7693064" y="1135845"/>
              <a:ext cx="274434" cy="369332"/>
            </a:xfrm>
            <a:prstGeom prst="rect">
              <a:avLst/>
            </a:prstGeom>
            <a:noFill/>
          </p:spPr>
          <p:txBody>
            <a:bodyPr wrap="square" rtlCol="0">
              <a:spAutoFit/>
            </a:bodyPr>
            <a:lstStyle/>
            <a:p>
              <a:r>
                <a:rPr lang="en-US" dirty="0"/>
                <a:t>λ</a:t>
              </a:r>
            </a:p>
          </p:txBody>
        </p:sp>
        <p:cxnSp>
          <p:nvCxnSpPr>
            <p:cNvPr id="68" name="Straight Connector 67"/>
            <p:cNvCxnSpPr>
              <a:stCxn id="42" idx="6"/>
              <a:endCxn id="59" idx="2"/>
            </p:cNvCxnSpPr>
            <p:nvPr/>
          </p:nvCxnSpPr>
          <p:spPr>
            <a:xfrm flipV="1">
              <a:off x="5272789" y="3042095"/>
              <a:ext cx="987647" cy="465166"/>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5730973" y="3130380"/>
              <a:ext cx="242374" cy="369332"/>
            </a:xfrm>
            <a:prstGeom prst="rect">
              <a:avLst/>
            </a:prstGeom>
            <a:noFill/>
          </p:spPr>
          <p:txBody>
            <a:bodyPr wrap="none" rtlCol="0">
              <a:spAutoFit/>
            </a:bodyPr>
            <a:lstStyle/>
            <a:p>
              <a:r>
                <a:rPr lang="en-US" dirty="0"/>
                <a:t>.</a:t>
              </a:r>
            </a:p>
          </p:txBody>
        </p:sp>
        <p:sp>
          <p:nvSpPr>
            <p:cNvPr id="70" name="Arrow: Curved Down 7"/>
            <p:cNvSpPr/>
            <p:nvPr/>
          </p:nvSpPr>
          <p:spPr>
            <a:xfrm>
              <a:off x="5269871" y="394084"/>
              <a:ext cx="640080" cy="556760"/>
            </a:xfrm>
            <a:prstGeom prst="curvedDownArrow">
              <a:avLst>
                <a:gd name="adj1" fmla="val 1196"/>
                <a:gd name="adj2" fmla="val 50000"/>
                <a:gd name="adj3" fmla="val 2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71" name="Arrow: Curved Down 38"/>
            <p:cNvSpPr/>
            <p:nvPr/>
          </p:nvSpPr>
          <p:spPr>
            <a:xfrm>
              <a:off x="6658296" y="1976969"/>
              <a:ext cx="583659" cy="556760"/>
            </a:xfrm>
            <a:prstGeom prst="curvedDownArrow">
              <a:avLst>
                <a:gd name="adj1" fmla="val 1423"/>
                <a:gd name="adj2" fmla="val 50000"/>
                <a:gd name="adj3" fmla="val 2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2" name="Connector: Elbow 74"/>
            <p:cNvCxnSpPr>
              <a:cxnSpLocks/>
              <a:stCxn id="63" idx="4"/>
            </p:cNvCxnSpPr>
            <p:nvPr/>
          </p:nvCxnSpPr>
          <p:spPr>
            <a:xfrm rot="5400000">
              <a:off x="7126281" y="297986"/>
              <a:ext cx="1499355" cy="52770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6464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Compiler/Interpreter Architecture</a:t>
            </a:r>
          </a:p>
        </p:txBody>
      </p:sp>
      <p:sp>
        <p:nvSpPr>
          <p:cNvPr id="2" name="Content Placeholder 1">
            <a:extLst>
              <a:ext uri="{FF2B5EF4-FFF2-40B4-BE49-F238E27FC236}">
                <a16:creationId xmlns:a16="http://schemas.microsoft.com/office/drawing/2014/main" id="{D7E3B685-7158-2F56-CF18-50AEB652DFED}"/>
              </a:ext>
            </a:extLst>
          </p:cNvPr>
          <p:cNvSpPr>
            <a:spLocks noGrp="1"/>
          </p:cNvSpPr>
          <p:nvPr>
            <p:ph idx="1"/>
          </p:nvPr>
        </p:nvSpPr>
        <p:spPr/>
        <p:txBody>
          <a:bodyPr/>
          <a:lstStyle/>
          <a:p>
            <a:pPr marL="0" indent="0">
              <a:buNone/>
            </a:pPr>
            <a:r>
              <a:rPr lang="en-US" dirty="0"/>
              <a:t>In the old days, compilers were broken up into many parts because the computers were small</a:t>
            </a:r>
            <a:br>
              <a:rPr lang="en-US" dirty="0"/>
            </a:br>
            <a:br>
              <a:rPr lang="en-US" dirty="0"/>
            </a:br>
            <a:r>
              <a:rPr lang="en-US" dirty="0"/>
              <a:t>It turns out that even with big, fast computers, that division of tasks is very useful.</a:t>
            </a:r>
          </a:p>
          <a:p>
            <a:pPr marL="0" indent="0">
              <a:buNone/>
            </a:pPr>
            <a:endParaRPr lang="en-US" dirty="0"/>
          </a:p>
          <a:p>
            <a:pPr marL="0" indent="0">
              <a:buNone/>
            </a:pPr>
            <a:r>
              <a:rPr lang="en-US" dirty="0"/>
              <a:t>We will talk briefly about that architecture and then discuss the first component – lexical analysis</a:t>
            </a:r>
          </a:p>
        </p:txBody>
      </p:sp>
    </p:spTree>
    <p:extLst>
      <p:ext uri="{BB962C8B-B14F-4D97-AF65-F5344CB8AC3E}">
        <p14:creationId xmlns:p14="http://schemas.microsoft.com/office/powerpoint/2010/main" val="1654208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976" y="-23469"/>
            <a:ext cx="10515600" cy="1325563"/>
          </a:xfrm>
        </p:spPr>
        <p:txBody>
          <a:bodyPr/>
          <a:lstStyle/>
          <a:p>
            <a:r>
              <a:rPr lang="en-US" dirty="0"/>
              <a:t>Another Example – 3.14+2.71</a:t>
            </a:r>
          </a:p>
        </p:txBody>
      </p:sp>
      <p:grpSp>
        <p:nvGrpSpPr>
          <p:cNvPr id="38" name="Group 37"/>
          <p:cNvGrpSpPr/>
          <p:nvPr/>
        </p:nvGrpSpPr>
        <p:grpSpPr>
          <a:xfrm>
            <a:off x="152399" y="778544"/>
            <a:ext cx="10350014" cy="6079456"/>
            <a:chOff x="227595" y="54610"/>
            <a:chExt cx="11343280" cy="6662887"/>
          </a:xfrm>
        </p:grpSpPr>
        <p:sp>
          <p:nvSpPr>
            <p:cNvPr id="39" name="Oval 38"/>
            <p:cNvSpPr/>
            <p:nvPr/>
          </p:nvSpPr>
          <p:spPr>
            <a:xfrm>
              <a:off x="227595" y="2018532"/>
              <a:ext cx="1470454" cy="14704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br>
                <a:rPr lang="en-US" dirty="0">
                  <a:solidFill>
                    <a:schemeClr val="tx1"/>
                  </a:solidFill>
                </a:rPr>
              </a:br>
              <a:r>
                <a:rPr lang="en-US" dirty="0">
                  <a:solidFill>
                    <a:schemeClr val="tx1"/>
                  </a:solidFill>
                </a:rPr>
                <a:t>“minus”</a:t>
              </a:r>
            </a:p>
          </p:txBody>
        </p:sp>
        <p:sp>
          <p:nvSpPr>
            <p:cNvPr id="40" name="Oval 39"/>
            <p:cNvSpPr/>
            <p:nvPr/>
          </p:nvSpPr>
          <p:spPr>
            <a:xfrm>
              <a:off x="2398244" y="5247043"/>
              <a:ext cx="1470454" cy="14704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br>
                <a:rPr lang="en-US" dirty="0">
                  <a:solidFill>
                    <a:schemeClr val="tx1"/>
                  </a:solidFill>
                </a:rPr>
              </a:br>
              <a:r>
                <a:rPr lang="en-US" dirty="0">
                  <a:solidFill>
                    <a:schemeClr val="tx1"/>
                  </a:solidFill>
                </a:rPr>
                <a:t>“divide”</a:t>
              </a:r>
            </a:p>
          </p:txBody>
        </p:sp>
        <p:sp>
          <p:nvSpPr>
            <p:cNvPr id="41" name="Oval 40"/>
            <p:cNvSpPr/>
            <p:nvPr/>
          </p:nvSpPr>
          <p:spPr>
            <a:xfrm>
              <a:off x="5066859" y="5247043"/>
              <a:ext cx="1470454" cy="14704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br>
                <a:rPr lang="en-US" dirty="0">
                  <a:solidFill>
                    <a:schemeClr val="tx1"/>
                  </a:solidFill>
                </a:rPr>
              </a:br>
              <a:r>
                <a:rPr lang="en-US" dirty="0">
                  <a:solidFill>
                    <a:schemeClr val="tx1"/>
                  </a:solidFill>
                </a:rPr>
                <a:t>“equals”</a:t>
              </a:r>
            </a:p>
          </p:txBody>
        </p:sp>
        <p:sp>
          <p:nvSpPr>
            <p:cNvPr id="42" name="Oval 41"/>
            <p:cNvSpPr/>
            <p:nvPr/>
          </p:nvSpPr>
          <p:spPr>
            <a:xfrm>
              <a:off x="4358390" y="3050061"/>
              <a:ext cx="914399" cy="9143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Start</a:t>
              </a:r>
            </a:p>
          </p:txBody>
        </p:sp>
        <p:sp>
          <p:nvSpPr>
            <p:cNvPr id="43" name="Oval 42"/>
            <p:cNvSpPr/>
            <p:nvPr/>
          </p:nvSpPr>
          <p:spPr>
            <a:xfrm>
              <a:off x="1193975" y="212468"/>
              <a:ext cx="1470454" cy="14704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br>
                <a:rPr lang="en-US" dirty="0">
                  <a:solidFill>
                    <a:schemeClr val="tx1"/>
                  </a:solidFill>
                </a:rPr>
              </a:br>
              <a:r>
                <a:rPr lang="en-US" dirty="0">
                  <a:solidFill>
                    <a:schemeClr val="tx1"/>
                  </a:solidFill>
                </a:rPr>
                <a:t>“plus”</a:t>
              </a:r>
            </a:p>
          </p:txBody>
        </p:sp>
        <p:sp>
          <p:nvSpPr>
            <p:cNvPr id="44" name="Oval 43"/>
            <p:cNvSpPr/>
            <p:nvPr/>
          </p:nvSpPr>
          <p:spPr>
            <a:xfrm>
              <a:off x="328710" y="4501869"/>
              <a:ext cx="1470454" cy="14704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br>
                <a:rPr lang="en-US" dirty="0">
                  <a:solidFill>
                    <a:schemeClr val="tx1"/>
                  </a:solidFill>
                </a:rPr>
              </a:br>
              <a:r>
                <a:rPr lang="en-US" dirty="0">
                  <a:solidFill>
                    <a:schemeClr val="tx1"/>
                  </a:solidFill>
                </a:rPr>
                <a:t>“times”</a:t>
              </a:r>
            </a:p>
          </p:txBody>
        </p:sp>
        <p:cxnSp>
          <p:nvCxnSpPr>
            <p:cNvPr id="45" name="Straight Connector 44"/>
            <p:cNvCxnSpPr>
              <a:stCxn id="42" idx="1"/>
              <a:endCxn id="43" idx="5"/>
            </p:cNvCxnSpPr>
            <p:nvPr/>
          </p:nvCxnSpPr>
          <p:spPr>
            <a:xfrm flipH="1" flipV="1">
              <a:off x="2449086" y="1467579"/>
              <a:ext cx="2043215" cy="1716393"/>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2" idx="2"/>
              <a:endCxn id="39" idx="6"/>
            </p:cNvCxnSpPr>
            <p:nvPr/>
          </p:nvCxnSpPr>
          <p:spPr>
            <a:xfrm flipH="1" flipV="1">
              <a:off x="1698049" y="2753759"/>
              <a:ext cx="2660341" cy="753502"/>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2" idx="3"/>
              <a:endCxn id="44" idx="7"/>
            </p:cNvCxnSpPr>
            <p:nvPr/>
          </p:nvCxnSpPr>
          <p:spPr>
            <a:xfrm flipH="1">
              <a:off x="1583821" y="3830549"/>
              <a:ext cx="2908480" cy="886663"/>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2" idx="4"/>
              <a:endCxn id="40" idx="7"/>
            </p:cNvCxnSpPr>
            <p:nvPr/>
          </p:nvCxnSpPr>
          <p:spPr>
            <a:xfrm flipH="1">
              <a:off x="3653355" y="3964460"/>
              <a:ext cx="1162235" cy="1497926"/>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307492" y="1934846"/>
              <a:ext cx="300082" cy="369332"/>
            </a:xfrm>
            <a:prstGeom prst="rect">
              <a:avLst/>
            </a:prstGeom>
            <a:noFill/>
          </p:spPr>
          <p:txBody>
            <a:bodyPr wrap="none" rtlCol="0">
              <a:spAutoFit/>
            </a:bodyPr>
            <a:lstStyle/>
            <a:p>
              <a:r>
                <a:rPr lang="en-US" dirty="0"/>
                <a:t>+</a:t>
              </a:r>
            </a:p>
          </p:txBody>
        </p:sp>
        <p:sp>
          <p:nvSpPr>
            <p:cNvPr id="50" name="TextBox 49"/>
            <p:cNvSpPr txBox="1"/>
            <p:nvPr/>
          </p:nvSpPr>
          <p:spPr>
            <a:xfrm>
              <a:off x="2624843" y="2753367"/>
              <a:ext cx="255198" cy="369332"/>
            </a:xfrm>
            <a:prstGeom prst="rect">
              <a:avLst/>
            </a:prstGeom>
            <a:noFill/>
          </p:spPr>
          <p:txBody>
            <a:bodyPr wrap="none" rtlCol="0">
              <a:spAutoFit/>
            </a:bodyPr>
            <a:lstStyle/>
            <a:p>
              <a:r>
                <a:rPr lang="en-US" dirty="0"/>
                <a:t>-</a:t>
              </a:r>
            </a:p>
          </p:txBody>
        </p:sp>
        <p:sp>
          <p:nvSpPr>
            <p:cNvPr id="51" name="TextBox 50"/>
            <p:cNvSpPr txBox="1"/>
            <p:nvPr/>
          </p:nvSpPr>
          <p:spPr>
            <a:xfrm>
              <a:off x="2468547" y="4065084"/>
              <a:ext cx="300082" cy="369332"/>
            </a:xfrm>
            <a:prstGeom prst="rect">
              <a:avLst/>
            </a:prstGeom>
            <a:noFill/>
          </p:spPr>
          <p:txBody>
            <a:bodyPr wrap="none" rtlCol="0">
              <a:spAutoFit/>
            </a:bodyPr>
            <a:lstStyle/>
            <a:p>
              <a:r>
                <a:rPr lang="en-US" dirty="0"/>
                <a:t>*</a:t>
              </a:r>
            </a:p>
          </p:txBody>
        </p:sp>
        <p:sp>
          <p:nvSpPr>
            <p:cNvPr id="52" name="TextBox 51"/>
            <p:cNvSpPr txBox="1"/>
            <p:nvPr/>
          </p:nvSpPr>
          <p:spPr>
            <a:xfrm>
              <a:off x="3868698" y="4608775"/>
              <a:ext cx="274434" cy="369332"/>
            </a:xfrm>
            <a:prstGeom prst="rect">
              <a:avLst/>
            </a:prstGeom>
            <a:noFill/>
          </p:spPr>
          <p:txBody>
            <a:bodyPr wrap="none" rtlCol="0">
              <a:spAutoFit/>
            </a:bodyPr>
            <a:lstStyle/>
            <a:p>
              <a:r>
                <a:rPr lang="en-US" dirty="0"/>
                <a:t>/</a:t>
              </a:r>
            </a:p>
          </p:txBody>
        </p:sp>
        <p:cxnSp>
          <p:nvCxnSpPr>
            <p:cNvPr id="53" name="Straight Connector 52"/>
            <p:cNvCxnSpPr>
              <a:stCxn id="42" idx="5"/>
              <a:endCxn id="41" idx="0"/>
            </p:cNvCxnSpPr>
            <p:nvPr/>
          </p:nvCxnSpPr>
          <p:spPr>
            <a:xfrm>
              <a:off x="5138878" y="3830549"/>
              <a:ext cx="663208" cy="1416494"/>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438081" y="4273923"/>
              <a:ext cx="274434" cy="369332"/>
            </a:xfrm>
            <a:prstGeom prst="rect">
              <a:avLst/>
            </a:prstGeom>
            <a:noFill/>
          </p:spPr>
          <p:txBody>
            <a:bodyPr wrap="square" rtlCol="0">
              <a:spAutoFit/>
            </a:bodyPr>
            <a:lstStyle/>
            <a:p>
              <a:r>
                <a:rPr lang="en-US" dirty="0"/>
                <a:t>=</a:t>
              </a:r>
            </a:p>
          </p:txBody>
        </p:sp>
        <p:sp>
          <p:nvSpPr>
            <p:cNvPr id="55" name="Oval 54"/>
            <p:cNvSpPr/>
            <p:nvPr/>
          </p:nvSpPr>
          <p:spPr>
            <a:xfrm>
              <a:off x="4940985" y="922350"/>
              <a:ext cx="1268627" cy="11031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TextBox 55"/>
            <p:cNvSpPr txBox="1"/>
            <p:nvPr/>
          </p:nvSpPr>
          <p:spPr>
            <a:xfrm>
              <a:off x="5220226" y="54610"/>
              <a:ext cx="630301" cy="369332"/>
            </a:xfrm>
            <a:prstGeom prst="rect">
              <a:avLst/>
            </a:prstGeom>
            <a:noFill/>
          </p:spPr>
          <p:txBody>
            <a:bodyPr wrap="none" rtlCol="0">
              <a:spAutoFit/>
            </a:bodyPr>
            <a:lstStyle/>
            <a:p>
              <a:r>
                <a:rPr lang="en-US" dirty="0"/>
                <a:t>[0-9]</a:t>
              </a:r>
            </a:p>
          </p:txBody>
        </p:sp>
        <p:cxnSp>
          <p:nvCxnSpPr>
            <p:cNvPr id="57" name="Straight Connector 56"/>
            <p:cNvCxnSpPr>
              <a:stCxn id="42" idx="0"/>
              <a:endCxn id="55" idx="2"/>
            </p:cNvCxnSpPr>
            <p:nvPr/>
          </p:nvCxnSpPr>
          <p:spPr>
            <a:xfrm flipV="1">
              <a:off x="4815590" y="1473942"/>
              <a:ext cx="125395" cy="1576119"/>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343860" y="2102649"/>
              <a:ext cx="630301" cy="369332"/>
            </a:xfrm>
            <a:prstGeom prst="rect">
              <a:avLst/>
            </a:prstGeom>
            <a:noFill/>
          </p:spPr>
          <p:txBody>
            <a:bodyPr wrap="none" rtlCol="0">
              <a:spAutoFit/>
            </a:bodyPr>
            <a:lstStyle/>
            <a:p>
              <a:r>
                <a:rPr lang="en-US" dirty="0"/>
                <a:t>[0-9]</a:t>
              </a:r>
            </a:p>
          </p:txBody>
        </p:sp>
        <p:sp>
          <p:nvSpPr>
            <p:cNvPr id="59" name="Oval 58"/>
            <p:cNvSpPr/>
            <p:nvPr/>
          </p:nvSpPr>
          <p:spPr>
            <a:xfrm>
              <a:off x="6260436" y="2490503"/>
              <a:ext cx="1268627" cy="11031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0" name="Straight Connector 59"/>
            <p:cNvCxnSpPr>
              <a:stCxn id="55" idx="4"/>
              <a:endCxn id="59" idx="1"/>
            </p:cNvCxnSpPr>
            <p:nvPr/>
          </p:nvCxnSpPr>
          <p:spPr>
            <a:xfrm>
              <a:off x="5575299" y="2025533"/>
              <a:ext cx="870923" cy="626527"/>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784694" y="2343803"/>
              <a:ext cx="274434" cy="369332"/>
            </a:xfrm>
            <a:prstGeom prst="rect">
              <a:avLst/>
            </a:prstGeom>
            <a:noFill/>
          </p:spPr>
          <p:txBody>
            <a:bodyPr wrap="square" rtlCol="0">
              <a:spAutoFit/>
            </a:bodyPr>
            <a:lstStyle/>
            <a:p>
              <a:r>
                <a:rPr lang="en-US" dirty="0"/>
                <a:t>.</a:t>
              </a:r>
            </a:p>
          </p:txBody>
        </p:sp>
        <p:sp>
          <p:nvSpPr>
            <p:cNvPr id="62" name="TextBox 61"/>
            <p:cNvSpPr txBox="1"/>
            <p:nvPr/>
          </p:nvSpPr>
          <p:spPr>
            <a:xfrm>
              <a:off x="7009514" y="1899037"/>
              <a:ext cx="630301" cy="369332"/>
            </a:xfrm>
            <a:prstGeom prst="rect">
              <a:avLst/>
            </a:prstGeom>
            <a:noFill/>
          </p:spPr>
          <p:txBody>
            <a:bodyPr wrap="none" rtlCol="0">
              <a:spAutoFit/>
            </a:bodyPr>
            <a:lstStyle/>
            <a:p>
              <a:r>
                <a:rPr lang="en-US" dirty="0"/>
                <a:t>[0-9]</a:t>
              </a:r>
            </a:p>
          </p:txBody>
        </p:sp>
        <p:sp>
          <p:nvSpPr>
            <p:cNvPr id="63" name="Oval 62"/>
            <p:cNvSpPr/>
            <p:nvPr/>
          </p:nvSpPr>
          <p:spPr>
            <a:xfrm>
              <a:off x="9788221" y="592796"/>
              <a:ext cx="1782654" cy="15940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br>
                <a:rPr lang="en-US" dirty="0">
                  <a:solidFill>
                    <a:schemeClr val="tx1"/>
                  </a:solidFill>
                </a:rPr>
              </a:br>
              <a:r>
                <a:rPr lang="en-US" dirty="0">
                  <a:solidFill>
                    <a:schemeClr val="tx1"/>
                  </a:solidFill>
                </a:rPr>
                <a:t>“number”</a:t>
              </a:r>
            </a:p>
          </p:txBody>
        </p:sp>
        <p:cxnSp>
          <p:nvCxnSpPr>
            <p:cNvPr id="64" name="Straight Connector 63"/>
            <p:cNvCxnSpPr>
              <a:cxnSpLocks/>
              <a:stCxn id="59" idx="6"/>
              <a:endCxn id="63" idx="3"/>
            </p:cNvCxnSpPr>
            <p:nvPr/>
          </p:nvCxnSpPr>
          <p:spPr>
            <a:xfrm flipV="1">
              <a:off x="7529064" y="1953379"/>
              <a:ext cx="2520221" cy="1088716"/>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cxnSpLocks/>
              <a:stCxn id="55" idx="6"/>
              <a:endCxn id="63" idx="2"/>
            </p:cNvCxnSpPr>
            <p:nvPr/>
          </p:nvCxnSpPr>
          <p:spPr>
            <a:xfrm flipV="1">
              <a:off x="6209612" y="1389808"/>
              <a:ext cx="3578609" cy="84134"/>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8134408" y="2164397"/>
              <a:ext cx="274434" cy="369332"/>
            </a:xfrm>
            <a:prstGeom prst="rect">
              <a:avLst/>
            </a:prstGeom>
            <a:noFill/>
          </p:spPr>
          <p:txBody>
            <a:bodyPr wrap="square" rtlCol="0">
              <a:spAutoFit/>
            </a:bodyPr>
            <a:lstStyle/>
            <a:p>
              <a:r>
                <a:rPr lang="en-US" dirty="0"/>
                <a:t>λ</a:t>
              </a:r>
            </a:p>
          </p:txBody>
        </p:sp>
        <p:sp>
          <p:nvSpPr>
            <p:cNvPr id="67" name="TextBox 66"/>
            <p:cNvSpPr txBox="1"/>
            <p:nvPr/>
          </p:nvSpPr>
          <p:spPr>
            <a:xfrm>
              <a:off x="7693064" y="1135845"/>
              <a:ext cx="274434" cy="369332"/>
            </a:xfrm>
            <a:prstGeom prst="rect">
              <a:avLst/>
            </a:prstGeom>
            <a:noFill/>
          </p:spPr>
          <p:txBody>
            <a:bodyPr wrap="square" rtlCol="0">
              <a:spAutoFit/>
            </a:bodyPr>
            <a:lstStyle/>
            <a:p>
              <a:r>
                <a:rPr lang="en-US" dirty="0"/>
                <a:t>λ</a:t>
              </a:r>
            </a:p>
          </p:txBody>
        </p:sp>
        <p:cxnSp>
          <p:nvCxnSpPr>
            <p:cNvPr id="68" name="Straight Connector 67"/>
            <p:cNvCxnSpPr>
              <a:stCxn id="42" idx="6"/>
              <a:endCxn id="59" idx="2"/>
            </p:cNvCxnSpPr>
            <p:nvPr/>
          </p:nvCxnSpPr>
          <p:spPr>
            <a:xfrm flipV="1">
              <a:off x="5272789" y="3042095"/>
              <a:ext cx="987647" cy="465166"/>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5730973" y="3130380"/>
              <a:ext cx="242374" cy="369332"/>
            </a:xfrm>
            <a:prstGeom prst="rect">
              <a:avLst/>
            </a:prstGeom>
            <a:noFill/>
          </p:spPr>
          <p:txBody>
            <a:bodyPr wrap="none" rtlCol="0">
              <a:spAutoFit/>
            </a:bodyPr>
            <a:lstStyle/>
            <a:p>
              <a:r>
                <a:rPr lang="en-US" dirty="0"/>
                <a:t>.</a:t>
              </a:r>
            </a:p>
          </p:txBody>
        </p:sp>
        <p:sp>
          <p:nvSpPr>
            <p:cNvPr id="70" name="Arrow: Curved Down 7"/>
            <p:cNvSpPr/>
            <p:nvPr/>
          </p:nvSpPr>
          <p:spPr>
            <a:xfrm>
              <a:off x="5269871" y="394084"/>
              <a:ext cx="640080" cy="556760"/>
            </a:xfrm>
            <a:prstGeom prst="curvedDownArrow">
              <a:avLst>
                <a:gd name="adj1" fmla="val 1196"/>
                <a:gd name="adj2" fmla="val 50000"/>
                <a:gd name="adj3" fmla="val 2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71" name="Arrow: Curved Down 38"/>
            <p:cNvSpPr/>
            <p:nvPr/>
          </p:nvSpPr>
          <p:spPr>
            <a:xfrm>
              <a:off x="6658296" y="1976969"/>
              <a:ext cx="583659" cy="556760"/>
            </a:xfrm>
            <a:prstGeom prst="curvedDownArrow">
              <a:avLst>
                <a:gd name="adj1" fmla="val 1423"/>
                <a:gd name="adj2" fmla="val 50000"/>
                <a:gd name="adj3" fmla="val 2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2" name="Connector: Elbow 74"/>
            <p:cNvCxnSpPr>
              <a:cxnSpLocks/>
              <a:stCxn id="63" idx="4"/>
            </p:cNvCxnSpPr>
            <p:nvPr/>
          </p:nvCxnSpPr>
          <p:spPr>
            <a:xfrm rot="5400000">
              <a:off x="7208820" y="215446"/>
              <a:ext cx="1499357" cy="544210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6598731" y="4628357"/>
            <a:ext cx="2169143" cy="1446550"/>
          </a:xfrm>
          <a:prstGeom prst="rect">
            <a:avLst/>
          </a:prstGeom>
          <a:noFill/>
          <a:ln w="3175">
            <a:solidFill>
              <a:schemeClr val="tx1"/>
            </a:solidFill>
          </a:ln>
        </p:spPr>
        <p:txBody>
          <a:bodyPr wrap="square" rtlCol="0">
            <a:spAutoFit/>
          </a:bodyPr>
          <a:lstStyle/>
          <a:p>
            <a:pPr algn="ctr"/>
            <a:r>
              <a:rPr lang="en-US" sz="4400" dirty="0"/>
              <a:t>Number 3.14</a:t>
            </a:r>
          </a:p>
        </p:txBody>
      </p:sp>
    </p:spTree>
    <p:extLst>
      <p:ext uri="{BB962C8B-B14F-4D97-AF65-F5344CB8AC3E}">
        <p14:creationId xmlns:p14="http://schemas.microsoft.com/office/powerpoint/2010/main" val="4017105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976" y="-23469"/>
            <a:ext cx="10515600" cy="1325563"/>
          </a:xfrm>
        </p:spPr>
        <p:txBody>
          <a:bodyPr/>
          <a:lstStyle/>
          <a:p>
            <a:r>
              <a:rPr lang="en-US" dirty="0"/>
              <a:t>Another Example – 3.14+2.71</a:t>
            </a:r>
          </a:p>
        </p:txBody>
      </p:sp>
      <p:grpSp>
        <p:nvGrpSpPr>
          <p:cNvPr id="38" name="Group 37"/>
          <p:cNvGrpSpPr/>
          <p:nvPr/>
        </p:nvGrpSpPr>
        <p:grpSpPr>
          <a:xfrm>
            <a:off x="165588" y="778544"/>
            <a:ext cx="10323635" cy="6079456"/>
            <a:chOff x="227595" y="54610"/>
            <a:chExt cx="11314370" cy="6662887"/>
          </a:xfrm>
        </p:grpSpPr>
        <p:sp>
          <p:nvSpPr>
            <p:cNvPr id="39" name="Oval 38"/>
            <p:cNvSpPr/>
            <p:nvPr/>
          </p:nvSpPr>
          <p:spPr>
            <a:xfrm>
              <a:off x="227595" y="2018532"/>
              <a:ext cx="1470454" cy="14704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br>
                <a:rPr lang="en-US" dirty="0">
                  <a:solidFill>
                    <a:schemeClr val="tx1"/>
                  </a:solidFill>
                </a:rPr>
              </a:br>
              <a:r>
                <a:rPr lang="en-US" dirty="0">
                  <a:solidFill>
                    <a:schemeClr val="tx1"/>
                  </a:solidFill>
                </a:rPr>
                <a:t>“minus”</a:t>
              </a:r>
            </a:p>
          </p:txBody>
        </p:sp>
        <p:sp>
          <p:nvSpPr>
            <p:cNvPr id="40" name="Oval 39"/>
            <p:cNvSpPr/>
            <p:nvPr/>
          </p:nvSpPr>
          <p:spPr>
            <a:xfrm>
              <a:off x="2398244" y="5247043"/>
              <a:ext cx="1470454" cy="14704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br>
                <a:rPr lang="en-US" dirty="0">
                  <a:solidFill>
                    <a:schemeClr val="tx1"/>
                  </a:solidFill>
                </a:rPr>
              </a:br>
              <a:r>
                <a:rPr lang="en-US" dirty="0">
                  <a:solidFill>
                    <a:schemeClr val="tx1"/>
                  </a:solidFill>
                </a:rPr>
                <a:t>“divide”</a:t>
              </a:r>
            </a:p>
          </p:txBody>
        </p:sp>
        <p:sp>
          <p:nvSpPr>
            <p:cNvPr id="41" name="Oval 40"/>
            <p:cNvSpPr/>
            <p:nvPr/>
          </p:nvSpPr>
          <p:spPr>
            <a:xfrm>
              <a:off x="5066859" y="5247043"/>
              <a:ext cx="1470454" cy="14704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br>
                <a:rPr lang="en-US" dirty="0">
                  <a:solidFill>
                    <a:schemeClr val="tx1"/>
                  </a:solidFill>
                </a:rPr>
              </a:br>
              <a:r>
                <a:rPr lang="en-US" dirty="0">
                  <a:solidFill>
                    <a:schemeClr val="tx1"/>
                  </a:solidFill>
                </a:rPr>
                <a:t>“equals”</a:t>
              </a:r>
            </a:p>
          </p:txBody>
        </p:sp>
        <p:sp>
          <p:nvSpPr>
            <p:cNvPr id="42" name="Oval 41"/>
            <p:cNvSpPr/>
            <p:nvPr/>
          </p:nvSpPr>
          <p:spPr>
            <a:xfrm>
              <a:off x="4358390" y="3050061"/>
              <a:ext cx="914399" cy="9143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Start</a:t>
              </a:r>
            </a:p>
          </p:txBody>
        </p:sp>
        <p:sp>
          <p:nvSpPr>
            <p:cNvPr id="43" name="Oval 42"/>
            <p:cNvSpPr/>
            <p:nvPr/>
          </p:nvSpPr>
          <p:spPr>
            <a:xfrm>
              <a:off x="1193975" y="212468"/>
              <a:ext cx="1470454" cy="14704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br>
                <a:rPr lang="en-US" dirty="0">
                  <a:solidFill>
                    <a:schemeClr val="tx1"/>
                  </a:solidFill>
                </a:rPr>
              </a:br>
              <a:r>
                <a:rPr lang="en-US" dirty="0">
                  <a:solidFill>
                    <a:schemeClr val="tx1"/>
                  </a:solidFill>
                </a:rPr>
                <a:t>“plus”</a:t>
              </a:r>
            </a:p>
          </p:txBody>
        </p:sp>
        <p:sp>
          <p:nvSpPr>
            <p:cNvPr id="44" name="Oval 43"/>
            <p:cNvSpPr/>
            <p:nvPr/>
          </p:nvSpPr>
          <p:spPr>
            <a:xfrm>
              <a:off x="328710" y="4501869"/>
              <a:ext cx="1470454" cy="14704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br>
                <a:rPr lang="en-US" dirty="0">
                  <a:solidFill>
                    <a:schemeClr val="tx1"/>
                  </a:solidFill>
                </a:rPr>
              </a:br>
              <a:r>
                <a:rPr lang="en-US" dirty="0">
                  <a:solidFill>
                    <a:schemeClr val="tx1"/>
                  </a:solidFill>
                </a:rPr>
                <a:t>“times”</a:t>
              </a:r>
            </a:p>
          </p:txBody>
        </p:sp>
        <p:cxnSp>
          <p:nvCxnSpPr>
            <p:cNvPr id="45" name="Straight Connector 44"/>
            <p:cNvCxnSpPr>
              <a:stCxn id="42" idx="1"/>
              <a:endCxn id="43" idx="5"/>
            </p:cNvCxnSpPr>
            <p:nvPr/>
          </p:nvCxnSpPr>
          <p:spPr>
            <a:xfrm flipH="1" flipV="1">
              <a:off x="2449086" y="1467579"/>
              <a:ext cx="2043215" cy="1716393"/>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2" idx="2"/>
              <a:endCxn id="39" idx="6"/>
            </p:cNvCxnSpPr>
            <p:nvPr/>
          </p:nvCxnSpPr>
          <p:spPr>
            <a:xfrm flipH="1" flipV="1">
              <a:off x="1698049" y="2753759"/>
              <a:ext cx="2660341" cy="753502"/>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2" idx="3"/>
              <a:endCxn id="44" idx="7"/>
            </p:cNvCxnSpPr>
            <p:nvPr/>
          </p:nvCxnSpPr>
          <p:spPr>
            <a:xfrm flipH="1">
              <a:off x="1583821" y="3830549"/>
              <a:ext cx="2908480" cy="886663"/>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2" idx="4"/>
              <a:endCxn id="40" idx="7"/>
            </p:cNvCxnSpPr>
            <p:nvPr/>
          </p:nvCxnSpPr>
          <p:spPr>
            <a:xfrm flipH="1">
              <a:off x="3653355" y="3964460"/>
              <a:ext cx="1162235" cy="1497926"/>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307492" y="1934846"/>
              <a:ext cx="300082" cy="369332"/>
            </a:xfrm>
            <a:prstGeom prst="rect">
              <a:avLst/>
            </a:prstGeom>
            <a:noFill/>
          </p:spPr>
          <p:txBody>
            <a:bodyPr wrap="none" rtlCol="0">
              <a:spAutoFit/>
            </a:bodyPr>
            <a:lstStyle/>
            <a:p>
              <a:r>
                <a:rPr lang="en-US" dirty="0"/>
                <a:t>+</a:t>
              </a:r>
            </a:p>
          </p:txBody>
        </p:sp>
        <p:sp>
          <p:nvSpPr>
            <p:cNvPr id="50" name="TextBox 49"/>
            <p:cNvSpPr txBox="1"/>
            <p:nvPr/>
          </p:nvSpPr>
          <p:spPr>
            <a:xfrm>
              <a:off x="2624843" y="2753367"/>
              <a:ext cx="255198" cy="369332"/>
            </a:xfrm>
            <a:prstGeom prst="rect">
              <a:avLst/>
            </a:prstGeom>
            <a:noFill/>
          </p:spPr>
          <p:txBody>
            <a:bodyPr wrap="none" rtlCol="0">
              <a:spAutoFit/>
            </a:bodyPr>
            <a:lstStyle/>
            <a:p>
              <a:r>
                <a:rPr lang="en-US" dirty="0"/>
                <a:t>-</a:t>
              </a:r>
            </a:p>
          </p:txBody>
        </p:sp>
        <p:sp>
          <p:nvSpPr>
            <p:cNvPr id="51" name="TextBox 50"/>
            <p:cNvSpPr txBox="1"/>
            <p:nvPr/>
          </p:nvSpPr>
          <p:spPr>
            <a:xfrm>
              <a:off x="2468547" y="4065084"/>
              <a:ext cx="300082" cy="369332"/>
            </a:xfrm>
            <a:prstGeom prst="rect">
              <a:avLst/>
            </a:prstGeom>
            <a:noFill/>
          </p:spPr>
          <p:txBody>
            <a:bodyPr wrap="none" rtlCol="0">
              <a:spAutoFit/>
            </a:bodyPr>
            <a:lstStyle/>
            <a:p>
              <a:r>
                <a:rPr lang="en-US" dirty="0"/>
                <a:t>*</a:t>
              </a:r>
            </a:p>
          </p:txBody>
        </p:sp>
        <p:sp>
          <p:nvSpPr>
            <p:cNvPr id="52" name="TextBox 51"/>
            <p:cNvSpPr txBox="1"/>
            <p:nvPr/>
          </p:nvSpPr>
          <p:spPr>
            <a:xfrm>
              <a:off x="3868698" y="4608775"/>
              <a:ext cx="274434" cy="369332"/>
            </a:xfrm>
            <a:prstGeom prst="rect">
              <a:avLst/>
            </a:prstGeom>
            <a:noFill/>
          </p:spPr>
          <p:txBody>
            <a:bodyPr wrap="none" rtlCol="0">
              <a:spAutoFit/>
            </a:bodyPr>
            <a:lstStyle/>
            <a:p>
              <a:r>
                <a:rPr lang="en-US" dirty="0"/>
                <a:t>/</a:t>
              </a:r>
            </a:p>
          </p:txBody>
        </p:sp>
        <p:cxnSp>
          <p:nvCxnSpPr>
            <p:cNvPr id="53" name="Straight Connector 52"/>
            <p:cNvCxnSpPr>
              <a:stCxn id="42" idx="5"/>
              <a:endCxn id="41" idx="0"/>
            </p:cNvCxnSpPr>
            <p:nvPr/>
          </p:nvCxnSpPr>
          <p:spPr>
            <a:xfrm>
              <a:off x="5138878" y="3830549"/>
              <a:ext cx="663208" cy="1416494"/>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438081" y="4273923"/>
              <a:ext cx="274434" cy="369332"/>
            </a:xfrm>
            <a:prstGeom prst="rect">
              <a:avLst/>
            </a:prstGeom>
            <a:noFill/>
          </p:spPr>
          <p:txBody>
            <a:bodyPr wrap="square" rtlCol="0">
              <a:spAutoFit/>
            </a:bodyPr>
            <a:lstStyle/>
            <a:p>
              <a:r>
                <a:rPr lang="en-US" dirty="0"/>
                <a:t>=</a:t>
              </a:r>
            </a:p>
          </p:txBody>
        </p:sp>
        <p:sp>
          <p:nvSpPr>
            <p:cNvPr id="55" name="Oval 54"/>
            <p:cNvSpPr/>
            <p:nvPr/>
          </p:nvSpPr>
          <p:spPr>
            <a:xfrm>
              <a:off x="4940985" y="922350"/>
              <a:ext cx="1268627" cy="11031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TextBox 55"/>
            <p:cNvSpPr txBox="1"/>
            <p:nvPr/>
          </p:nvSpPr>
          <p:spPr>
            <a:xfrm>
              <a:off x="5220226" y="54610"/>
              <a:ext cx="630301" cy="369332"/>
            </a:xfrm>
            <a:prstGeom prst="rect">
              <a:avLst/>
            </a:prstGeom>
            <a:noFill/>
          </p:spPr>
          <p:txBody>
            <a:bodyPr wrap="none" rtlCol="0">
              <a:spAutoFit/>
            </a:bodyPr>
            <a:lstStyle/>
            <a:p>
              <a:r>
                <a:rPr lang="en-US" dirty="0"/>
                <a:t>[0-9]</a:t>
              </a:r>
            </a:p>
          </p:txBody>
        </p:sp>
        <p:cxnSp>
          <p:nvCxnSpPr>
            <p:cNvPr id="57" name="Straight Connector 56"/>
            <p:cNvCxnSpPr>
              <a:stCxn id="42" idx="0"/>
              <a:endCxn id="55" idx="2"/>
            </p:cNvCxnSpPr>
            <p:nvPr/>
          </p:nvCxnSpPr>
          <p:spPr>
            <a:xfrm flipV="1">
              <a:off x="4815590" y="1473942"/>
              <a:ext cx="125395" cy="1576119"/>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343860" y="2102649"/>
              <a:ext cx="630301" cy="369332"/>
            </a:xfrm>
            <a:prstGeom prst="rect">
              <a:avLst/>
            </a:prstGeom>
            <a:noFill/>
          </p:spPr>
          <p:txBody>
            <a:bodyPr wrap="none" rtlCol="0">
              <a:spAutoFit/>
            </a:bodyPr>
            <a:lstStyle/>
            <a:p>
              <a:r>
                <a:rPr lang="en-US" dirty="0"/>
                <a:t>[0-9]</a:t>
              </a:r>
            </a:p>
          </p:txBody>
        </p:sp>
        <p:sp>
          <p:nvSpPr>
            <p:cNvPr id="59" name="Oval 58"/>
            <p:cNvSpPr/>
            <p:nvPr/>
          </p:nvSpPr>
          <p:spPr>
            <a:xfrm>
              <a:off x="6260436" y="2490503"/>
              <a:ext cx="1268627" cy="11031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0" name="Straight Connector 59"/>
            <p:cNvCxnSpPr>
              <a:stCxn id="55" idx="4"/>
              <a:endCxn id="59" idx="1"/>
            </p:cNvCxnSpPr>
            <p:nvPr/>
          </p:nvCxnSpPr>
          <p:spPr>
            <a:xfrm>
              <a:off x="5575299" y="2025533"/>
              <a:ext cx="870923" cy="626527"/>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784694" y="2343803"/>
              <a:ext cx="274434" cy="369332"/>
            </a:xfrm>
            <a:prstGeom prst="rect">
              <a:avLst/>
            </a:prstGeom>
            <a:noFill/>
          </p:spPr>
          <p:txBody>
            <a:bodyPr wrap="square" rtlCol="0">
              <a:spAutoFit/>
            </a:bodyPr>
            <a:lstStyle/>
            <a:p>
              <a:r>
                <a:rPr lang="en-US" dirty="0"/>
                <a:t>.</a:t>
              </a:r>
            </a:p>
          </p:txBody>
        </p:sp>
        <p:sp>
          <p:nvSpPr>
            <p:cNvPr id="62" name="TextBox 61"/>
            <p:cNvSpPr txBox="1"/>
            <p:nvPr/>
          </p:nvSpPr>
          <p:spPr>
            <a:xfrm>
              <a:off x="7009514" y="1899037"/>
              <a:ext cx="630301" cy="369332"/>
            </a:xfrm>
            <a:prstGeom prst="rect">
              <a:avLst/>
            </a:prstGeom>
            <a:noFill/>
          </p:spPr>
          <p:txBody>
            <a:bodyPr wrap="none" rtlCol="0">
              <a:spAutoFit/>
            </a:bodyPr>
            <a:lstStyle/>
            <a:p>
              <a:r>
                <a:rPr lang="en-US" dirty="0"/>
                <a:t>[0-9]</a:t>
              </a:r>
            </a:p>
          </p:txBody>
        </p:sp>
        <p:sp>
          <p:nvSpPr>
            <p:cNvPr id="63" name="Oval 62"/>
            <p:cNvSpPr/>
            <p:nvPr/>
          </p:nvSpPr>
          <p:spPr>
            <a:xfrm>
              <a:off x="9788221" y="592796"/>
              <a:ext cx="1753744" cy="15940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br>
                <a:rPr lang="en-US" dirty="0">
                  <a:solidFill>
                    <a:schemeClr val="tx1"/>
                  </a:solidFill>
                </a:rPr>
              </a:br>
              <a:r>
                <a:rPr lang="en-US" dirty="0">
                  <a:solidFill>
                    <a:schemeClr val="tx1"/>
                  </a:solidFill>
                </a:rPr>
                <a:t>“number”</a:t>
              </a:r>
            </a:p>
          </p:txBody>
        </p:sp>
        <p:cxnSp>
          <p:nvCxnSpPr>
            <p:cNvPr id="64" name="Straight Connector 63"/>
            <p:cNvCxnSpPr>
              <a:cxnSpLocks/>
              <a:stCxn id="59" idx="6"/>
              <a:endCxn id="63" idx="3"/>
            </p:cNvCxnSpPr>
            <p:nvPr/>
          </p:nvCxnSpPr>
          <p:spPr>
            <a:xfrm flipV="1">
              <a:off x="7529063" y="1953379"/>
              <a:ext cx="2515988" cy="1088716"/>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cxnSpLocks/>
              <a:stCxn id="55" idx="6"/>
              <a:endCxn id="63" idx="2"/>
            </p:cNvCxnSpPr>
            <p:nvPr/>
          </p:nvCxnSpPr>
          <p:spPr>
            <a:xfrm flipV="1">
              <a:off x="6209612" y="1389808"/>
              <a:ext cx="3578608" cy="84134"/>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8134408" y="2164397"/>
              <a:ext cx="274434" cy="369332"/>
            </a:xfrm>
            <a:prstGeom prst="rect">
              <a:avLst/>
            </a:prstGeom>
            <a:noFill/>
          </p:spPr>
          <p:txBody>
            <a:bodyPr wrap="square" rtlCol="0">
              <a:spAutoFit/>
            </a:bodyPr>
            <a:lstStyle/>
            <a:p>
              <a:r>
                <a:rPr lang="en-US" dirty="0"/>
                <a:t>λ</a:t>
              </a:r>
            </a:p>
          </p:txBody>
        </p:sp>
        <p:sp>
          <p:nvSpPr>
            <p:cNvPr id="67" name="TextBox 66"/>
            <p:cNvSpPr txBox="1"/>
            <p:nvPr/>
          </p:nvSpPr>
          <p:spPr>
            <a:xfrm>
              <a:off x="7693064" y="1135845"/>
              <a:ext cx="274434" cy="369332"/>
            </a:xfrm>
            <a:prstGeom prst="rect">
              <a:avLst/>
            </a:prstGeom>
            <a:noFill/>
          </p:spPr>
          <p:txBody>
            <a:bodyPr wrap="square" rtlCol="0">
              <a:spAutoFit/>
            </a:bodyPr>
            <a:lstStyle/>
            <a:p>
              <a:r>
                <a:rPr lang="en-US" dirty="0"/>
                <a:t>λ</a:t>
              </a:r>
            </a:p>
          </p:txBody>
        </p:sp>
        <p:cxnSp>
          <p:nvCxnSpPr>
            <p:cNvPr id="68" name="Straight Connector 67"/>
            <p:cNvCxnSpPr>
              <a:stCxn id="42" idx="6"/>
              <a:endCxn id="59" idx="2"/>
            </p:cNvCxnSpPr>
            <p:nvPr/>
          </p:nvCxnSpPr>
          <p:spPr>
            <a:xfrm flipV="1">
              <a:off x="5272789" y="3042095"/>
              <a:ext cx="987647" cy="465166"/>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5730973" y="3130380"/>
              <a:ext cx="242374" cy="369332"/>
            </a:xfrm>
            <a:prstGeom prst="rect">
              <a:avLst/>
            </a:prstGeom>
            <a:noFill/>
          </p:spPr>
          <p:txBody>
            <a:bodyPr wrap="none" rtlCol="0">
              <a:spAutoFit/>
            </a:bodyPr>
            <a:lstStyle/>
            <a:p>
              <a:r>
                <a:rPr lang="en-US" dirty="0"/>
                <a:t>.</a:t>
              </a:r>
            </a:p>
          </p:txBody>
        </p:sp>
        <p:sp>
          <p:nvSpPr>
            <p:cNvPr id="70" name="Arrow: Curved Down 7"/>
            <p:cNvSpPr/>
            <p:nvPr/>
          </p:nvSpPr>
          <p:spPr>
            <a:xfrm>
              <a:off x="5269871" y="394084"/>
              <a:ext cx="640080" cy="556760"/>
            </a:xfrm>
            <a:prstGeom prst="curvedDownArrow">
              <a:avLst>
                <a:gd name="adj1" fmla="val 1196"/>
                <a:gd name="adj2" fmla="val 50000"/>
                <a:gd name="adj3" fmla="val 2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71" name="Arrow: Curved Down 38"/>
            <p:cNvSpPr/>
            <p:nvPr/>
          </p:nvSpPr>
          <p:spPr>
            <a:xfrm>
              <a:off x="6658296" y="1976969"/>
              <a:ext cx="583659" cy="556760"/>
            </a:xfrm>
            <a:prstGeom prst="curvedDownArrow">
              <a:avLst>
                <a:gd name="adj1" fmla="val 1423"/>
                <a:gd name="adj2" fmla="val 50000"/>
                <a:gd name="adj3" fmla="val 2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2" name="Connector: Elbow 74"/>
            <p:cNvCxnSpPr>
              <a:cxnSpLocks/>
              <a:stCxn id="63" idx="4"/>
            </p:cNvCxnSpPr>
            <p:nvPr/>
          </p:nvCxnSpPr>
          <p:spPr>
            <a:xfrm rot="5400000">
              <a:off x="7201591" y="222672"/>
              <a:ext cx="1499356" cy="54276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6242396" y="4628357"/>
            <a:ext cx="2169143" cy="1446550"/>
          </a:xfrm>
          <a:prstGeom prst="rect">
            <a:avLst/>
          </a:prstGeom>
          <a:noFill/>
          <a:ln w="3175">
            <a:solidFill>
              <a:schemeClr val="tx1"/>
            </a:solidFill>
          </a:ln>
        </p:spPr>
        <p:txBody>
          <a:bodyPr wrap="square" rtlCol="0">
            <a:spAutoFit/>
          </a:bodyPr>
          <a:lstStyle/>
          <a:p>
            <a:pPr algn="ctr"/>
            <a:r>
              <a:rPr lang="en-US" sz="4400" dirty="0"/>
              <a:t>Number 3.14</a:t>
            </a:r>
          </a:p>
        </p:txBody>
      </p:sp>
      <p:sp>
        <p:nvSpPr>
          <p:cNvPr id="73" name="TextBox 72"/>
          <p:cNvSpPr txBox="1"/>
          <p:nvPr/>
        </p:nvSpPr>
        <p:spPr>
          <a:xfrm>
            <a:off x="8618680" y="4628357"/>
            <a:ext cx="1144445" cy="769441"/>
          </a:xfrm>
          <a:prstGeom prst="rect">
            <a:avLst/>
          </a:prstGeom>
          <a:noFill/>
          <a:ln w="3175">
            <a:solidFill>
              <a:schemeClr val="tx1"/>
            </a:solidFill>
          </a:ln>
        </p:spPr>
        <p:txBody>
          <a:bodyPr wrap="square" rtlCol="0">
            <a:spAutoFit/>
          </a:bodyPr>
          <a:lstStyle/>
          <a:p>
            <a:pPr algn="ctr"/>
            <a:r>
              <a:rPr lang="en-US" sz="4400" dirty="0"/>
              <a:t>Plus</a:t>
            </a:r>
          </a:p>
        </p:txBody>
      </p:sp>
    </p:spTree>
    <p:extLst>
      <p:ext uri="{BB962C8B-B14F-4D97-AF65-F5344CB8AC3E}">
        <p14:creationId xmlns:p14="http://schemas.microsoft.com/office/powerpoint/2010/main" val="2793319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976" y="-23469"/>
            <a:ext cx="10515600" cy="1325563"/>
          </a:xfrm>
        </p:spPr>
        <p:txBody>
          <a:bodyPr/>
          <a:lstStyle/>
          <a:p>
            <a:r>
              <a:rPr lang="en-US" dirty="0"/>
              <a:t>Another Example – 3.14+2.71</a:t>
            </a:r>
          </a:p>
        </p:txBody>
      </p:sp>
      <p:grpSp>
        <p:nvGrpSpPr>
          <p:cNvPr id="38" name="Group 37"/>
          <p:cNvGrpSpPr/>
          <p:nvPr/>
        </p:nvGrpSpPr>
        <p:grpSpPr>
          <a:xfrm>
            <a:off x="152399" y="778544"/>
            <a:ext cx="10336824" cy="6079456"/>
            <a:chOff x="227595" y="54610"/>
            <a:chExt cx="11328825" cy="6662887"/>
          </a:xfrm>
        </p:grpSpPr>
        <p:sp>
          <p:nvSpPr>
            <p:cNvPr id="39" name="Oval 38"/>
            <p:cNvSpPr/>
            <p:nvPr/>
          </p:nvSpPr>
          <p:spPr>
            <a:xfrm>
              <a:off x="227595" y="2018532"/>
              <a:ext cx="1470454" cy="14704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br>
                <a:rPr lang="en-US" dirty="0">
                  <a:solidFill>
                    <a:schemeClr val="tx1"/>
                  </a:solidFill>
                </a:rPr>
              </a:br>
              <a:r>
                <a:rPr lang="en-US" dirty="0">
                  <a:solidFill>
                    <a:schemeClr val="tx1"/>
                  </a:solidFill>
                </a:rPr>
                <a:t>“minus”</a:t>
              </a:r>
            </a:p>
          </p:txBody>
        </p:sp>
        <p:sp>
          <p:nvSpPr>
            <p:cNvPr id="40" name="Oval 39"/>
            <p:cNvSpPr/>
            <p:nvPr/>
          </p:nvSpPr>
          <p:spPr>
            <a:xfrm>
              <a:off x="2398244" y="5247043"/>
              <a:ext cx="1470454" cy="14704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br>
                <a:rPr lang="en-US" dirty="0">
                  <a:solidFill>
                    <a:schemeClr val="tx1"/>
                  </a:solidFill>
                </a:rPr>
              </a:br>
              <a:r>
                <a:rPr lang="en-US" dirty="0">
                  <a:solidFill>
                    <a:schemeClr val="tx1"/>
                  </a:solidFill>
                </a:rPr>
                <a:t>“divide”</a:t>
              </a:r>
            </a:p>
          </p:txBody>
        </p:sp>
        <p:sp>
          <p:nvSpPr>
            <p:cNvPr id="41" name="Oval 40"/>
            <p:cNvSpPr/>
            <p:nvPr/>
          </p:nvSpPr>
          <p:spPr>
            <a:xfrm>
              <a:off x="5066859" y="5247043"/>
              <a:ext cx="1470454" cy="14704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br>
                <a:rPr lang="en-US" dirty="0">
                  <a:solidFill>
                    <a:schemeClr val="tx1"/>
                  </a:solidFill>
                </a:rPr>
              </a:br>
              <a:r>
                <a:rPr lang="en-US" dirty="0">
                  <a:solidFill>
                    <a:schemeClr val="tx1"/>
                  </a:solidFill>
                </a:rPr>
                <a:t>“equals”</a:t>
              </a:r>
            </a:p>
          </p:txBody>
        </p:sp>
        <p:sp>
          <p:nvSpPr>
            <p:cNvPr id="42" name="Oval 41"/>
            <p:cNvSpPr/>
            <p:nvPr/>
          </p:nvSpPr>
          <p:spPr>
            <a:xfrm>
              <a:off x="4358390" y="3050061"/>
              <a:ext cx="914399" cy="9143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Start</a:t>
              </a:r>
            </a:p>
          </p:txBody>
        </p:sp>
        <p:sp>
          <p:nvSpPr>
            <p:cNvPr id="43" name="Oval 42"/>
            <p:cNvSpPr/>
            <p:nvPr/>
          </p:nvSpPr>
          <p:spPr>
            <a:xfrm>
              <a:off x="1193975" y="212468"/>
              <a:ext cx="1470454" cy="14704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br>
                <a:rPr lang="en-US" dirty="0">
                  <a:solidFill>
                    <a:schemeClr val="tx1"/>
                  </a:solidFill>
                </a:rPr>
              </a:br>
              <a:r>
                <a:rPr lang="en-US" dirty="0">
                  <a:solidFill>
                    <a:schemeClr val="tx1"/>
                  </a:solidFill>
                </a:rPr>
                <a:t>“plus”</a:t>
              </a:r>
            </a:p>
          </p:txBody>
        </p:sp>
        <p:sp>
          <p:nvSpPr>
            <p:cNvPr id="44" name="Oval 43"/>
            <p:cNvSpPr/>
            <p:nvPr/>
          </p:nvSpPr>
          <p:spPr>
            <a:xfrm>
              <a:off x="328710" y="4501869"/>
              <a:ext cx="1470454" cy="14704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br>
                <a:rPr lang="en-US" dirty="0">
                  <a:solidFill>
                    <a:schemeClr val="tx1"/>
                  </a:solidFill>
                </a:rPr>
              </a:br>
              <a:r>
                <a:rPr lang="en-US" dirty="0">
                  <a:solidFill>
                    <a:schemeClr val="tx1"/>
                  </a:solidFill>
                </a:rPr>
                <a:t>“times”</a:t>
              </a:r>
            </a:p>
          </p:txBody>
        </p:sp>
        <p:cxnSp>
          <p:nvCxnSpPr>
            <p:cNvPr id="45" name="Straight Connector 44"/>
            <p:cNvCxnSpPr>
              <a:stCxn id="42" idx="1"/>
              <a:endCxn id="43" idx="5"/>
            </p:cNvCxnSpPr>
            <p:nvPr/>
          </p:nvCxnSpPr>
          <p:spPr>
            <a:xfrm flipH="1" flipV="1">
              <a:off x="2449086" y="1467579"/>
              <a:ext cx="2043215" cy="1716393"/>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2" idx="2"/>
              <a:endCxn id="39" idx="6"/>
            </p:cNvCxnSpPr>
            <p:nvPr/>
          </p:nvCxnSpPr>
          <p:spPr>
            <a:xfrm flipH="1" flipV="1">
              <a:off x="1698049" y="2753759"/>
              <a:ext cx="2660341" cy="753502"/>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2" idx="3"/>
              <a:endCxn id="44" idx="7"/>
            </p:cNvCxnSpPr>
            <p:nvPr/>
          </p:nvCxnSpPr>
          <p:spPr>
            <a:xfrm flipH="1">
              <a:off x="1583821" y="3830549"/>
              <a:ext cx="2908480" cy="886663"/>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2" idx="4"/>
              <a:endCxn id="40" idx="7"/>
            </p:cNvCxnSpPr>
            <p:nvPr/>
          </p:nvCxnSpPr>
          <p:spPr>
            <a:xfrm flipH="1">
              <a:off x="3653355" y="3964460"/>
              <a:ext cx="1162235" cy="1497926"/>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307492" y="1934846"/>
              <a:ext cx="300082" cy="369332"/>
            </a:xfrm>
            <a:prstGeom prst="rect">
              <a:avLst/>
            </a:prstGeom>
            <a:noFill/>
          </p:spPr>
          <p:txBody>
            <a:bodyPr wrap="none" rtlCol="0">
              <a:spAutoFit/>
            </a:bodyPr>
            <a:lstStyle/>
            <a:p>
              <a:r>
                <a:rPr lang="en-US" dirty="0"/>
                <a:t>+</a:t>
              </a:r>
            </a:p>
          </p:txBody>
        </p:sp>
        <p:sp>
          <p:nvSpPr>
            <p:cNvPr id="50" name="TextBox 49"/>
            <p:cNvSpPr txBox="1"/>
            <p:nvPr/>
          </p:nvSpPr>
          <p:spPr>
            <a:xfrm>
              <a:off x="2624843" y="2753367"/>
              <a:ext cx="255198" cy="369332"/>
            </a:xfrm>
            <a:prstGeom prst="rect">
              <a:avLst/>
            </a:prstGeom>
            <a:noFill/>
          </p:spPr>
          <p:txBody>
            <a:bodyPr wrap="none" rtlCol="0">
              <a:spAutoFit/>
            </a:bodyPr>
            <a:lstStyle/>
            <a:p>
              <a:r>
                <a:rPr lang="en-US" dirty="0"/>
                <a:t>-</a:t>
              </a:r>
            </a:p>
          </p:txBody>
        </p:sp>
        <p:sp>
          <p:nvSpPr>
            <p:cNvPr id="51" name="TextBox 50"/>
            <p:cNvSpPr txBox="1"/>
            <p:nvPr/>
          </p:nvSpPr>
          <p:spPr>
            <a:xfrm>
              <a:off x="2468547" y="4065084"/>
              <a:ext cx="300082" cy="369332"/>
            </a:xfrm>
            <a:prstGeom prst="rect">
              <a:avLst/>
            </a:prstGeom>
            <a:noFill/>
          </p:spPr>
          <p:txBody>
            <a:bodyPr wrap="none" rtlCol="0">
              <a:spAutoFit/>
            </a:bodyPr>
            <a:lstStyle/>
            <a:p>
              <a:r>
                <a:rPr lang="en-US" dirty="0"/>
                <a:t>*</a:t>
              </a:r>
            </a:p>
          </p:txBody>
        </p:sp>
        <p:sp>
          <p:nvSpPr>
            <p:cNvPr id="52" name="TextBox 51"/>
            <p:cNvSpPr txBox="1"/>
            <p:nvPr/>
          </p:nvSpPr>
          <p:spPr>
            <a:xfrm>
              <a:off x="3868698" y="4608775"/>
              <a:ext cx="274434" cy="369332"/>
            </a:xfrm>
            <a:prstGeom prst="rect">
              <a:avLst/>
            </a:prstGeom>
            <a:noFill/>
          </p:spPr>
          <p:txBody>
            <a:bodyPr wrap="none" rtlCol="0">
              <a:spAutoFit/>
            </a:bodyPr>
            <a:lstStyle/>
            <a:p>
              <a:r>
                <a:rPr lang="en-US" dirty="0"/>
                <a:t>/</a:t>
              </a:r>
            </a:p>
          </p:txBody>
        </p:sp>
        <p:cxnSp>
          <p:nvCxnSpPr>
            <p:cNvPr id="53" name="Straight Connector 52"/>
            <p:cNvCxnSpPr>
              <a:stCxn id="42" idx="5"/>
              <a:endCxn id="41" idx="0"/>
            </p:cNvCxnSpPr>
            <p:nvPr/>
          </p:nvCxnSpPr>
          <p:spPr>
            <a:xfrm>
              <a:off x="5138878" y="3830549"/>
              <a:ext cx="663208" cy="1416494"/>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438081" y="4273923"/>
              <a:ext cx="274434" cy="369332"/>
            </a:xfrm>
            <a:prstGeom prst="rect">
              <a:avLst/>
            </a:prstGeom>
            <a:noFill/>
          </p:spPr>
          <p:txBody>
            <a:bodyPr wrap="square" rtlCol="0">
              <a:spAutoFit/>
            </a:bodyPr>
            <a:lstStyle/>
            <a:p>
              <a:r>
                <a:rPr lang="en-US" dirty="0"/>
                <a:t>=</a:t>
              </a:r>
            </a:p>
          </p:txBody>
        </p:sp>
        <p:sp>
          <p:nvSpPr>
            <p:cNvPr id="55" name="Oval 54"/>
            <p:cNvSpPr/>
            <p:nvPr/>
          </p:nvSpPr>
          <p:spPr>
            <a:xfrm>
              <a:off x="4940985" y="922350"/>
              <a:ext cx="1268627" cy="11031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TextBox 55"/>
            <p:cNvSpPr txBox="1"/>
            <p:nvPr/>
          </p:nvSpPr>
          <p:spPr>
            <a:xfrm>
              <a:off x="5220226" y="54610"/>
              <a:ext cx="630301" cy="369332"/>
            </a:xfrm>
            <a:prstGeom prst="rect">
              <a:avLst/>
            </a:prstGeom>
            <a:noFill/>
          </p:spPr>
          <p:txBody>
            <a:bodyPr wrap="none" rtlCol="0">
              <a:spAutoFit/>
            </a:bodyPr>
            <a:lstStyle/>
            <a:p>
              <a:r>
                <a:rPr lang="en-US" dirty="0"/>
                <a:t>[0-9]</a:t>
              </a:r>
            </a:p>
          </p:txBody>
        </p:sp>
        <p:cxnSp>
          <p:nvCxnSpPr>
            <p:cNvPr id="57" name="Straight Connector 56"/>
            <p:cNvCxnSpPr>
              <a:stCxn id="42" idx="0"/>
              <a:endCxn id="55" idx="2"/>
            </p:cNvCxnSpPr>
            <p:nvPr/>
          </p:nvCxnSpPr>
          <p:spPr>
            <a:xfrm flipV="1">
              <a:off x="4815590" y="1473942"/>
              <a:ext cx="125395" cy="1576119"/>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343860" y="2102649"/>
              <a:ext cx="630301" cy="369332"/>
            </a:xfrm>
            <a:prstGeom prst="rect">
              <a:avLst/>
            </a:prstGeom>
            <a:noFill/>
          </p:spPr>
          <p:txBody>
            <a:bodyPr wrap="none" rtlCol="0">
              <a:spAutoFit/>
            </a:bodyPr>
            <a:lstStyle/>
            <a:p>
              <a:r>
                <a:rPr lang="en-US" dirty="0"/>
                <a:t>[0-9]</a:t>
              </a:r>
            </a:p>
          </p:txBody>
        </p:sp>
        <p:sp>
          <p:nvSpPr>
            <p:cNvPr id="59" name="Oval 58"/>
            <p:cNvSpPr/>
            <p:nvPr/>
          </p:nvSpPr>
          <p:spPr>
            <a:xfrm>
              <a:off x="6260436" y="2490503"/>
              <a:ext cx="1268627" cy="11031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0" name="Straight Connector 59"/>
            <p:cNvCxnSpPr>
              <a:stCxn id="55" idx="4"/>
              <a:endCxn id="59" idx="1"/>
            </p:cNvCxnSpPr>
            <p:nvPr/>
          </p:nvCxnSpPr>
          <p:spPr>
            <a:xfrm>
              <a:off x="5575299" y="2025533"/>
              <a:ext cx="870923" cy="626527"/>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784694" y="2343803"/>
              <a:ext cx="274434" cy="369332"/>
            </a:xfrm>
            <a:prstGeom prst="rect">
              <a:avLst/>
            </a:prstGeom>
            <a:noFill/>
          </p:spPr>
          <p:txBody>
            <a:bodyPr wrap="square" rtlCol="0">
              <a:spAutoFit/>
            </a:bodyPr>
            <a:lstStyle/>
            <a:p>
              <a:r>
                <a:rPr lang="en-US" dirty="0"/>
                <a:t>.</a:t>
              </a:r>
            </a:p>
          </p:txBody>
        </p:sp>
        <p:sp>
          <p:nvSpPr>
            <p:cNvPr id="62" name="TextBox 61"/>
            <p:cNvSpPr txBox="1"/>
            <p:nvPr/>
          </p:nvSpPr>
          <p:spPr>
            <a:xfrm>
              <a:off x="7009514" y="1899037"/>
              <a:ext cx="630301" cy="369332"/>
            </a:xfrm>
            <a:prstGeom prst="rect">
              <a:avLst/>
            </a:prstGeom>
            <a:noFill/>
          </p:spPr>
          <p:txBody>
            <a:bodyPr wrap="none" rtlCol="0">
              <a:spAutoFit/>
            </a:bodyPr>
            <a:lstStyle/>
            <a:p>
              <a:r>
                <a:rPr lang="en-US" dirty="0"/>
                <a:t>[0-9]</a:t>
              </a:r>
            </a:p>
          </p:txBody>
        </p:sp>
        <p:sp>
          <p:nvSpPr>
            <p:cNvPr id="63" name="Oval 62"/>
            <p:cNvSpPr/>
            <p:nvPr/>
          </p:nvSpPr>
          <p:spPr>
            <a:xfrm>
              <a:off x="9788221" y="592796"/>
              <a:ext cx="1768199" cy="15940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br>
                <a:rPr lang="en-US" dirty="0">
                  <a:solidFill>
                    <a:schemeClr val="tx1"/>
                  </a:solidFill>
                </a:rPr>
              </a:br>
              <a:r>
                <a:rPr lang="en-US" dirty="0">
                  <a:solidFill>
                    <a:schemeClr val="tx1"/>
                  </a:solidFill>
                </a:rPr>
                <a:t>“number”</a:t>
              </a:r>
            </a:p>
          </p:txBody>
        </p:sp>
        <p:cxnSp>
          <p:nvCxnSpPr>
            <p:cNvPr id="64" name="Straight Connector 63"/>
            <p:cNvCxnSpPr>
              <a:cxnSpLocks/>
              <a:stCxn id="59" idx="6"/>
              <a:endCxn id="63" idx="3"/>
            </p:cNvCxnSpPr>
            <p:nvPr/>
          </p:nvCxnSpPr>
          <p:spPr>
            <a:xfrm flipV="1">
              <a:off x="7529063" y="1953379"/>
              <a:ext cx="2518104" cy="1088716"/>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cxnSpLocks/>
              <a:stCxn id="55" idx="6"/>
              <a:endCxn id="63" idx="2"/>
            </p:cNvCxnSpPr>
            <p:nvPr/>
          </p:nvCxnSpPr>
          <p:spPr>
            <a:xfrm flipV="1">
              <a:off x="6209612" y="1389808"/>
              <a:ext cx="3578608" cy="84134"/>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8134408" y="2164397"/>
              <a:ext cx="274434" cy="369332"/>
            </a:xfrm>
            <a:prstGeom prst="rect">
              <a:avLst/>
            </a:prstGeom>
            <a:noFill/>
          </p:spPr>
          <p:txBody>
            <a:bodyPr wrap="square" rtlCol="0">
              <a:spAutoFit/>
            </a:bodyPr>
            <a:lstStyle/>
            <a:p>
              <a:r>
                <a:rPr lang="en-US" dirty="0"/>
                <a:t>λ</a:t>
              </a:r>
            </a:p>
          </p:txBody>
        </p:sp>
        <p:sp>
          <p:nvSpPr>
            <p:cNvPr id="67" name="TextBox 66"/>
            <p:cNvSpPr txBox="1"/>
            <p:nvPr/>
          </p:nvSpPr>
          <p:spPr>
            <a:xfrm>
              <a:off x="7693064" y="1135845"/>
              <a:ext cx="274434" cy="369332"/>
            </a:xfrm>
            <a:prstGeom prst="rect">
              <a:avLst/>
            </a:prstGeom>
            <a:noFill/>
          </p:spPr>
          <p:txBody>
            <a:bodyPr wrap="square" rtlCol="0">
              <a:spAutoFit/>
            </a:bodyPr>
            <a:lstStyle/>
            <a:p>
              <a:r>
                <a:rPr lang="en-US" dirty="0"/>
                <a:t>λ</a:t>
              </a:r>
            </a:p>
          </p:txBody>
        </p:sp>
        <p:cxnSp>
          <p:nvCxnSpPr>
            <p:cNvPr id="68" name="Straight Connector 67"/>
            <p:cNvCxnSpPr>
              <a:stCxn id="42" idx="6"/>
              <a:endCxn id="59" idx="2"/>
            </p:cNvCxnSpPr>
            <p:nvPr/>
          </p:nvCxnSpPr>
          <p:spPr>
            <a:xfrm flipV="1">
              <a:off x="5272789" y="3042095"/>
              <a:ext cx="987647" cy="465166"/>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5730973" y="3130380"/>
              <a:ext cx="242374" cy="369332"/>
            </a:xfrm>
            <a:prstGeom prst="rect">
              <a:avLst/>
            </a:prstGeom>
            <a:noFill/>
          </p:spPr>
          <p:txBody>
            <a:bodyPr wrap="none" rtlCol="0">
              <a:spAutoFit/>
            </a:bodyPr>
            <a:lstStyle/>
            <a:p>
              <a:r>
                <a:rPr lang="en-US" dirty="0"/>
                <a:t>.</a:t>
              </a:r>
            </a:p>
          </p:txBody>
        </p:sp>
        <p:sp>
          <p:nvSpPr>
            <p:cNvPr id="70" name="Arrow: Curved Down 7"/>
            <p:cNvSpPr/>
            <p:nvPr/>
          </p:nvSpPr>
          <p:spPr>
            <a:xfrm>
              <a:off x="5269871" y="394084"/>
              <a:ext cx="640080" cy="556760"/>
            </a:xfrm>
            <a:prstGeom prst="curvedDownArrow">
              <a:avLst>
                <a:gd name="adj1" fmla="val 1196"/>
                <a:gd name="adj2" fmla="val 50000"/>
                <a:gd name="adj3" fmla="val 2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71" name="Arrow: Curved Down 38"/>
            <p:cNvSpPr/>
            <p:nvPr/>
          </p:nvSpPr>
          <p:spPr>
            <a:xfrm>
              <a:off x="6658296" y="1976969"/>
              <a:ext cx="583659" cy="556760"/>
            </a:xfrm>
            <a:prstGeom prst="curvedDownArrow">
              <a:avLst>
                <a:gd name="adj1" fmla="val 1423"/>
                <a:gd name="adj2" fmla="val 50000"/>
                <a:gd name="adj3" fmla="val 2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2" name="Connector: Elbow 74"/>
            <p:cNvCxnSpPr>
              <a:cxnSpLocks/>
              <a:stCxn id="63" idx="4"/>
            </p:cNvCxnSpPr>
            <p:nvPr/>
          </p:nvCxnSpPr>
          <p:spPr>
            <a:xfrm rot="5400000">
              <a:off x="7205205" y="219059"/>
              <a:ext cx="1499356" cy="54348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6235748" y="4628357"/>
            <a:ext cx="2169143" cy="1446550"/>
          </a:xfrm>
          <a:prstGeom prst="rect">
            <a:avLst/>
          </a:prstGeom>
          <a:noFill/>
          <a:ln w="3175">
            <a:solidFill>
              <a:schemeClr val="tx1"/>
            </a:solidFill>
          </a:ln>
        </p:spPr>
        <p:txBody>
          <a:bodyPr wrap="square" rtlCol="0">
            <a:spAutoFit/>
          </a:bodyPr>
          <a:lstStyle/>
          <a:p>
            <a:pPr algn="ctr"/>
            <a:r>
              <a:rPr lang="en-US" sz="4400" dirty="0"/>
              <a:t>Number 3.14</a:t>
            </a:r>
          </a:p>
        </p:txBody>
      </p:sp>
      <p:sp>
        <p:nvSpPr>
          <p:cNvPr id="73" name="TextBox 72"/>
          <p:cNvSpPr txBox="1"/>
          <p:nvPr/>
        </p:nvSpPr>
        <p:spPr>
          <a:xfrm>
            <a:off x="8602808" y="4628357"/>
            <a:ext cx="1144445" cy="769441"/>
          </a:xfrm>
          <a:prstGeom prst="rect">
            <a:avLst/>
          </a:prstGeom>
          <a:noFill/>
          <a:ln w="3175">
            <a:solidFill>
              <a:schemeClr val="tx1"/>
            </a:solidFill>
          </a:ln>
        </p:spPr>
        <p:txBody>
          <a:bodyPr wrap="square" rtlCol="0">
            <a:spAutoFit/>
          </a:bodyPr>
          <a:lstStyle/>
          <a:p>
            <a:pPr algn="ctr"/>
            <a:r>
              <a:rPr lang="en-US" sz="4400" dirty="0"/>
              <a:t>Plus</a:t>
            </a:r>
          </a:p>
        </p:txBody>
      </p:sp>
      <p:sp>
        <p:nvSpPr>
          <p:cNvPr id="74" name="TextBox 73"/>
          <p:cNvSpPr txBox="1"/>
          <p:nvPr/>
        </p:nvSpPr>
        <p:spPr>
          <a:xfrm>
            <a:off x="9927607" y="4628357"/>
            <a:ext cx="2169143" cy="1446550"/>
          </a:xfrm>
          <a:prstGeom prst="rect">
            <a:avLst/>
          </a:prstGeom>
          <a:noFill/>
          <a:ln w="3175">
            <a:solidFill>
              <a:schemeClr val="tx1"/>
            </a:solidFill>
          </a:ln>
        </p:spPr>
        <p:txBody>
          <a:bodyPr wrap="square" rtlCol="0">
            <a:spAutoFit/>
          </a:bodyPr>
          <a:lstStyle/>
          <a:p>
            <a:pPr algn="ctr"/>
            <a:r>
              <a:rPr lang="en-US" sz="4400" dirty="0"/>
              <a:t>Number 2.71</a:t>
            </a:r>
          </a:p>
        </p:txBody>
      </p:sp>
    </p:spTree>
    <p:extLst>
      <p:ext uri="{BB962C8B-B14F-4D97-AF65-F5344CB8AC3E}">
        <p14:creationId xmlns:p14="http://schemas.microsoft.com/office/powerpoint/2010/main" val="2665911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That wasn’t SO bad, was it?</a:t>
            </a:r>
          </a:p>
        </p:txBody>
      </p:sp>
      <p:sp>
        <p:nvSpPr>
          <p:cNvPr id="3" name="Content Placeholder 2"/>
          <p:cNvSpPr>
            <a:spLocks noGrp="1"/>
          </p:cNvSpPr>
          <p:nvPr>
            <p:ph idx="1"/>
          </p:nvPr>
        </p:nvSpPr>
        <p:spPr/>
        <p:txBody>
          <a:bodyPr/>
          <a:lstStyle/>
          <a:p>
            <a:pPr marL="0" indent="0">
              <a:buNone/>
            </a:pPr>
            <a:r>
              <a:rPr lang="en-US" dirty="0"/>
              <a:t>Notice that we only had single character keywords?</a:t>
            </a:r>
          </a:p>
          <a:p>
            <a:pPr marL="0" indent="0">
              <a:buNone/>
            </a:pPr>
            <a:r>
              <a:rPr lang="en-US" dirty="0"/>
              <a:t>	You know right away if something is a keyword or not</a:t>
            </a:r>
          </a:p>
          <a:p>
            <a:pPr marL="0" indent="0">
              <a:buNone/>
            </a:pPr>
            <a:r>
              <a:rPr lang="en-US" dirty="0"/>
              <a:t>	Unlike some languages where you can have “</a:t>
            </a:r>
            <a:r>
              <a:rPr lang="en-US" dirty="0" err="1"/>
              <a:t>stringOfMine</a:t>
            </a:r>
            <a:r>
              <a:rPr lang="en-US" dirty="0"/>
              <a:t>” – you 		have to read 7 characters in before you know if you have a 		keyword (string) or not!</a:t>
            </a:r>
          </a:p>
          <a:p>
            <a:pPr marL="0" indent="0">
              <a:buNone/>
            </a:pPr>
            <a:r>
              <a:rPr lang="en-US" dirty="0"/>
              <a:t>Notice that there was no error handling?</a:t>
            </a:r>
          </a:p>
          <a:p>
            <a:pPr marL="0" indent="0">
              <a:buNone/>
            </a:pPr>
            <a:r>
              <a:rPr lang="en-US" dirty="0"/>
              <a:t>Notice that there was no mechanism to pass information on for error 	handling later?</a:t>
            </a:r>
          </a:p>
        </p:txBody>
      </p:sp>
    </p:spTree>
    <p:extLst>
      <p:ext uri="{BB962C8B-B14F-4D97-AF65-F5344CB8AC3E}">
        <p14:creationId xmlns:p14="http://schemas.microsoft.com/office/powerpoint/2010/main" val="3021681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a:t>
            </a:r>
          </a:p>
        </p:txBody>
      </p:sp>
      <p:sp>
        <p:nvSpPr>
          <p:cNvPr id="3" name="Content Placeholder 2"/>
          <p:cNvSpPr>
            <a:spLocks noGrp="1"/>
          </p:cNvSpPr>
          <p:nvPr>
            <p:ph idx="1"/>
          </p:nvPr>
        </p:nvSpPr>
        <p:spPr/>
        <p:txBody>
          <a:bodyPr/>
          <a:lstStyle/>
          <a:p>
            <a:pPr marL="0" indent="0">
              <a:buNone/>
            </a:pPr>
            <a:r>
              <a:rPr lang="en-US" dirty="0"/>
              <a:t>The simplest thing to do is to stop immediately on error. You could do this by throwing an exception, for example. This is easy and fast, but it means that you can’t show the user more than one error at a time.</a:t>
            </a:r>
          </a:p>
          <a:p>
            <a:pPr marL="0" indent="0">
              <a:buNone/>
            </a:pPr>
            <a:endParaRPr lang="en-US" dirty="0"/>
          </a:p>
          <a:p>
            <a:pPr marL="0" indent="0">
              <a:buNone/>
            </a:pPr>
            <a:r>
              <a:rPr lang="en-US" dirty="0"/>
              <a:t>Another choice is to create an error lexeme with the related text and an error message. The system that uses the lexemes can then handle them as appropriate. This allows the lexer the chance to recover and </a:t>
            </a:r>
            <a:r>
              <a:rPr lang="en-US" dirty="0" err="1"/>
              <a:t>lex</a:t>
            </a:r>
            <a:r>
              <a:rPr lang="en-US" dirty="0"/>
              <a:t> the rest of the document (for example, it might scan for newline and start </a:t>
            </a:r>
            <a:r>
              <a:rPr lang="en-US" dirty="0" err="1"/>
              <a:t>lexing</a:t>
            </a:r>
            <a:r>
              <a:rPr lang="en-US" dirty="0"/>
              <a:t> after </a:t>
            </a:r>
            <a:r>
              <a:rPr lang="en-US" dirty="0" err="1"/>
              <a:t>tha</a:t>
            </a:r>
            <a:r>
              <a:rPr lang="en-US" dirty="0"/>
              <a:t>).</a:t>
            </a:r>
          </a:p>
        </p:txBody>
      </p:sp>
    </p:spTree>
    <p:extLst>
      <p:ext uri="{BB962C8B-B14F-4D97-AF65-F5344CB8AC3E}">
        <p14:creationId xmlns:p14="http://schemas.microsoft.com/office/powerpoint/2010/main" val="588654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multi-character tokens</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Keywords in most languages are [A-</a:t>
            </a:r>
            <a:r>
              <a:rPr lang="en-US" dirty="0" err="1"/>
              <a:t>Za</a:t>
            </a:r>
            <a:r>
              <a:rPr lang="en-US" dirty="0"/>
              <a:t>-z]+</a:t>
            </a:r>
          </a:p>
          <a:p>
            <a:pPr marL="0" indent="0">
              <a:buNone/>
            </a:pPr>
            <a:r>
              <a:rPr lang="en-US" dirty="0"/>
              <a:t>Variables are usually [A-</a:t>
            </a:r>
            <a:r>
              <a:rPr lang="en-US" dirty="0" err="1"/>
              <a:t>Za</a:t>
            </a:r>
            <a:r>
              <a:rPr lang="en-US" dirty="0"/>
              <a:t>-z][A-Za-z</a:t>
            </a:r>
            <a:r>
              <a:rPr lang="en-US" dirty="0">
                <a:highlight>
                  <a:srgbClr val="FFFF00"/>
                </a:highlight>
              </a:rPr>
              <a:t>0-9</a:t>
            </a:r>
            <a:r>
              <a:rPr lang="en-US" dirty="0"/>
              <a:t>]*</a:t>
            </a:r>
          </a:p>
          <a:p>
            <a:pPr marL="0" indent="0">
              <a:buNone/>
            </a:pPr>
            <a:r>
              <a:rPr lang="en-US" dirty="0"/>
              <a:t>Numbers are [0-9]*[.]?[0-9]* when the length of the expression &gt; 0</a:t>
            </a:r>
          </a:p>
          <a:p>
            <a:pPr marL="0" indent="0">
              <a:buNone/>
            </a:pPr>
            <a:endParaRPr lang="en-US" dirty="0"/>
          </a:p>
        </p:txBody>
      </p:sp>
    </p:spTree>
    <p:extLst>
      <p:ext uri="{BB962C8B-B14F-4D97-AF65-F5344CB8AC3E}">
        <p14:creationId xmlns:p14="http://schemas.microsoft.com/office/powerpoint/2010/main" val="757358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0464"/>
          </a:xfrm>
        </p:spPr>
        <p:txBody>
          <a:bodyPr>
            <a:normAutofit fontScale="90000"/>
          </a:bodyPr>
          <a:lstStyle/>
          <a:p>
            <a:r>
              <a:rPr lang="en-US" dirty="0" err="1"/>
              <a:t>Lexing</a:t>
            </a:r>
            <a:r>
              <a:rPr lang="en-US" dirty="0"/>
              <a:t> with regular expressions</a:t>
            </a:r>
          </a:p>
        </p:txBody>
      </p:sp>
      <p:sp>
        <p:nvSpPr>
          <p:cNvPr id="3" name="Content Placeholder 2"/>
          <p:cNvSpPr>
            <a:spLocks noGrp="1"/>
          </p:cNvSpPr>
          <p:nvPr>
            <p:ph idx="1"/>
          </p:nvPr>
        </p:nvSpPr>
        <p:spPr>
          <a:xfrm>
            <a:off x="403654" y="1210963"/>
            <a:ext cx="11384692" cy="5040141"/>
          </a:xfrm>
        </p:spPr>
        <p:txBody>
          <a:bodyPr/>
          <a:lstStyle/>
          <a:p>
            <a:pPr marL="0" indent="0">
              <a:buNone/>
            </a:pPr>
            <a:r>
              <a:rPr lang="en-US" dirty="0"/>
              <a:t>You CAN do </a:t>
            </a:r>
            <a:r>
              <a:rPr lang="en-US" dirty="0" err="1"/>
              <a:t>lexing</a:t>
            </a:r>
            <a:r>
              <a:rPr lang="en-US" dirty="0"/>
              <a:t> with regular expressions. Here’s how:</a:t>
            </a:r>
          </a:p>
          <a:p>
            <a:pPr marL="0" indent="0">
              <a:buNone/>
            </a:pPr>
            <a:endParaRPr lang="en-US" dirty="0"/>
          </a:p>
          <a:p>
            <a:pPr marL="0" indent="0">
              <a:buNone/>
            </a:pPr>
            <a:endParaRPr lang="en-US" dirty="0"/>
          </a:p>
          <a:p>
            <a:pPr marL="0" indent="0">
              <a:buNone/>
            </a:pPr>
            <a:r>
              <a:rPr lang="en-US" dirty="0"/>
              <a:t>Match(“[A-Za-z_]+”) matches keywords.</a:t>
            </a:r>
          </a:p>
          <a:p>
            <a:pPr marL="0" indent="0">
              <a:buNone/>
            </a:pPr>
            <a:r>
              <a:rPr lang="en-US" dirty="0"/>
              <a:t>Match(“[A-Za-z_][_A-Za-z0-9]*”) matches variables.</a:t>
            </a:r>
          </a:p>
          <a:p>
            <a:pPr marL="0" indent="0">
              <a:buNone/>
            </a:pPr>
            <a:endParaRPr lang="en-US" dirty="0"/>
          </a:p>
          <a:p>
            <a:pPr marL="0" indent="0">
              <a:buNone/>
            </a:pPr>
            <a:r>
              <a:rPr lang="en-US" dirty="0"/>
              <a:t>Problems?</a:t>
            </a:r>
          </a:p>
          <a:p>
            <a:pPr marL="0" indent="0">
              <a:buNone/>
            </a:pPr>
            <a:endParaRPr lang="en-US" dirty="0"/>
          </a:p>
        </p:txBody>
      </p:sp>
    </p:spTree>
    <p:extLst>
      <p:ext uri="{BB962C8B-B14F-4D97-AF65-F5344CB8AC3E}">
        <p14:creationId xmlns:p14="http://schemas.microsoft.com/office/powerpoint/2010/main" val="19043215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wrong with this approach</a:t>
            </a:r>
          </a:p>
        </p:txBody>
      </p:sp>
      <p:sp>
        <p:nvSpPr>
          <p:cNvPr id="3" name="Content Placeholder 2"/>
          <p:cNvSpPr>
            <a:spLocks noGrp="1"/>
          </p:cNvSpPr>
          <p:nvPr>
            <p:ph idx="1"/>
          </p:nvPr>
        </p:nvSpPr>
        <p:spPr/>
        <p:txBody>
          <a:bodyPr/>
          <a:lstStyle/>
          <a:p>
            <a:r>
              <a:rPr lang="en-US" dirty="0"/>
              <a:t>It looks at the input characters multiple times (slow)</a:t>
            </a:r>
          </a:p>
          <a:p>
            <a:r>
              <a:rPr lang="en-US" dirty="0"/>
              <a:t>A regular expression is a state machine (really), so we are using multiple state machines</a:t>
            </a:r>
          </a:p>
          <a:p>
            <a:r>
              <a:rPr lang="en-US" dirty="0"/>
              <a:t>Order matters – Every keyword also matches the variable pattern. We would have to check to see if the variable is one of the keywords.</a:t>
            </a:r>
          </a:p>
          <a:p>
            <a:r>
              <a:rPr lang="en-US" dirty="0"/>
              <a:t>Some languages are difficult/impossible to process this way (anything that has to match begin/end characters like () or [] or &lt;&gt;)</a:t>
            </a:r>
          </a:p>
          <a:p>
            <a:endParaRPr lang="en-US" dirty="0"/>
          </a:p>
        </p:txBody>
      </p:sp>
    </p:spTree>
    <p:extLst>
      <p:ext uri="{BB962C8B-B14F-4D97-AF65-F5344CB8AC3E}">
        <p14:creationId xmlns:p14="http://schemas.microsoft.com/office/powerpoint/2010/main" val="6234757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could implement a state machine in code</a:t>
            </a:r>
          </a:p>
        </p:txBody>
      </p:sp>
      <p:sp>
        <p:nvSpPr>
          <p:cNvPr id="3" name="Content Placeholder 2"/>
          <p:cNvSpPr>
            <a:spLocks noGrp="1"/>
          </p:cNvSpPr>
          <p:nvPr>
            <p:ph idx="1"/>
          </p:nvPr>
        </p:nvSpPr>
        <p:spPr/>
        <p:txBody>
          <a:bodyPr/>
          <a:lstStyle/>
          <a:p>
            <a:r>
              <a:rPr lang="en-US" dirty="0"/>
              <a:t>Faster (we only access each character once)</a:t>
            </a:r>
          </a:p>
          <a:p>
            <a:r>
              <a:rPr lang="en-US" dirty="0"/>
              <a:t>Easy to debug (and we can log everything, unlike regex’s)</a:t>
            </a:r>
          </a:p>
          <a:p>
            <a:r>
              <a:rPr lang="en-US" dirty="0"/>
              <a:t>If we put the states into a table, it is very little code!</a:t>
            </a:r>
          </a:p>
        </p:txBody>
      </p:sp>
    </p:spTree>
    <p:extLst>
      <p:ext uri="{BB962C8B-B14F-4D97-AF65-F5344CB8AC3E}">
        <p14:creationId xmlns:p14="http://schemas.microsoft.com/office/powerpoint/2010/main" val="23344457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an example:</a:t>
            </a:r>
          </a:p>
        </p:txBody>
      </p:sp>
      <p:sp>
        <p:nvSpPr>
          <p:cNvPr id="3" name="Content Placeholder 2"/>
          <p:cNvSpPr>
            <a:spLocks noGrp="1"/>
          </p:cNvSpPr>
          <p:nvPr>
            <p:ph idx="1"/>
          </p:nvPr>
        </p:nvSpPr>
        <p:spPr>
          <a:xfrm>
            <a:off x="205099" y="1265875"/>
            <a:ext cx="11677828" cy="490285"/>
          </a:xfrm>
        </p:spPr>
        <p:txBody>
          <a:bodyPr>
            <a:normAutofit/>
          </a:bodyPr>
          <a:lstStyle/>
          <a:p>
            <a:pPr marL="0" indent="0">
              <a:buNone/>
            </a:pPr>
            <a:r>
              <a:rPr lang="en-US" dirty="0"/>
              <a:t>Let’s take a simple language with “peek” and “poke” as the only two key words.</a:t>
            </a:r>
          </a:p>
        </p:txBody>
      </p:sp>
      <p:pic>
        <p:nvPicPr>
          <p:cNvPr id="2052" name="Picture 4">
            <a:extLst>
              <a:ext uri="{FF2B5EF4-FFF2-40B4-BE49-F238E27FC236}">
                <a16:creationId xmlns:a16="http://schemas.microsoft.com/office/drawing/2014/main" id="{F4143F2D-4B56-EAC7-D318-76920CA6D3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019" y="1690688"/>
            <a:ext cx="8513180" cy="5206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50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1627" y="5322602"/>
            <a:ext cx="1054443" cy="1293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Lexical</a:t>
            </a:r>
            <a:br>
              <a:rPr lang="en-US" dirty="0"/>
            </a:br>
            <a:r>
              <a:rPr lang="en-US" dirty="0"/>
              <a:t>Analyzer</a:t>
            </a:r>
          </a:p>
        </p:txBody>
      </p:sp>
      <p:sp>
        <p:nvSpPr>
          <p:cNvPr id="4" name="Rectangle 3"/>
          <p:cNvSpPr/>
          <p:nvPr/>
        </p:nvSpPr>
        <p:spPr>
          <a:xfrm>
            <a:off x="3076934" y="5322602"/>
            <a:ext cx="1054443" cy="1293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Parser</a:t>
            </a:r>
          </a:p>
        </p:txBody>
      </p:sp>
      <p:sp>
        <p:nvSpPr>
          <p:cNvPr id="5" name="Rectangle 4"/>
          <p:cNvSpPr/>
          <p:nvPr/>
        </p:nvSpPr>
        <p:spPr>
          <a:xfrm>
            <a:off x="7768281" y="5322602"/>
            <a:ext cx="1153297" cy="1293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br>
              <a:rPr lang="en-US" dirty="0"/>
            </a:br>
            <a:r>
              <a:rPr lang="en-US" dirty="0"/>
              <a:t>Generator</a:t>
            </a:r>
          </a:p>
        </p:txBody>
      </p:sp>
      <p:sp>
        <p:nvSpPr>
          <p:cNvPr id="3" name="Horizontal Scroll 2"/>
          <p:cNvSpPr/>
          <p:nvPr/>
        </p:nvSpPr>
        <p:spPr>
          <a:xfrm>
            <a:off x="443081" y="780162"/>
            <a:ext cx="1680519" cy="84849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My Program</a:t>
            </a:r>
          </a:p>
        </p:txBody>
      </p:sp>
      <p:pic>
        <p:nvPicPr>
          <p:cNvPr id="1026" name="Picture 2" descr="http://iconizer.net/files/Vista/orig/dedicated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987" y="2580129"/>
            <a:ext cx="1839472" cy="183947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cxnSpLocks/>
            <a:stCxn id="3" idx="2"/>
          </p:cNvCxnSpPr>
          <p:nvPr/>
        </p:nvCxnSpPr>
        <p:spPr>
          <a:xfrm>
            <a:off x="1283341" y="1522597"/>
            <a:ext cx="840259" cy="1253554"/>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flipV="1">
            <a:off x="2121427" y="4325815"/>
            <a:ext cx="229887" cy="1037269"/>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7" name="Horizontal Scroll 16"/>
          <p:cNvSpPr/>
          <p:nvPr/>
        </p:nvSpPr>
        <p:spPr>
          <a:xfrm>
            <a:off x="3158712" y="763131"/>
            <a:ext cx="1680519" cy="84849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18" name="Straight Arrow Connector 17"/>
          <p:cNvCxnSpPr>
            <a:cxnSpLocks/>
            <a:endCxn id="17" idx="2"/>
          </p:cNvCxnSpPr>
          <p:nvPr/>
        </p:nvCxnSpPr>
        <p:spPr>
          <a:xfrm flipV="1">
            <a:off x="2936291" y="1505566"/>
            <a:ext cx="1062681" cy="1140062"/>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22" name="24-Point Star 21"/>
          <p:cNvSpPr/>
          <p:nvPr/>
        </p:nvSpPr>
        <p:spPr>
          <a:xfrm>
            <a:off x="9547654" y="2648466"/>
            <a:ext cx="2405449" cy="1771135"/>
          </a:xfrm>
          <a:prstGeom prst="star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Compiled Code!</a:t>
            </a:r>
          </a:p>
        </p:txBody>
      </p:sp>
      <p:sp>
        <p:nvSpPr>
          <p:cNvPr id="13" name="Rectangle 12">
            <a:extLst>
              <a:ext uri="{FF2B5EF4-FFF2-40B4-BE49-F238E27FC236}">
                <a16:creationId xmlns:a16="http://schemas.microsoft.com/office/drawing/2014/main" id="{070008F8-49C6-31DA-7284-B75A73A5C48C}"/>
              </a:ext>
            </a:extLst>
          </p:cNvPr>
          <p:cNvSpPr/>
          <p:nvPr/>
        </p:nvSpPr>
        <p:spPr>
          <a:xfrm>
            <a:off x="4512241" y="5322602"/>
            <a:ext cx="1054443" cy="1293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Semantic</a:t>
            </a:r>
            <a:br>
              <a:rPr lang="en-US" dirty="0"/>
            </a:br>
            <a:r>
              <a:rPr lang="en-US" dirty="0"/>
              <a:t>Analysis</a:t>
            </a:r>
          </a:p>
        </p:txBody>
      </p:sp>
      <p:sp>
        <p:nvSpPr>
          <p:cNvPr id="14" name="Rectangle 13">
            <a:extLst>
              <a:ext uri="{FF2B5EF4-FFF2-40B4-BE49-F238E27FC236}">
                <a16:creationId xmlns:a16="http://schemas.microsoft.com/office/drawing/2014/main" id="{1DA1B288-C553-8050-A631-066E29BC59E0}"/>
              </a:ext>
            </a:extLst>
          </p:cNvPr>
          <p:cNvSpPr/>
          <p:nvPr/>
        </p:nvSpPr>
        <p:spPr>
          <a:xfrm>
            <a:off x="5947548" y="5322602"/>
            <a:ext cx="1439867" cy="1293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Tree>
    <p:extLst>
      <p:ext uri="{BB962C8B-B14F-4D97-AF65-F5344CB8AC3E}">
        <p14:creationId xmlns:p14="http://schemas.microsoft.com/office/powerpoint/2010/main" val="8465815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an example:</a:t>
            </a:r>
          </a:p>
        </p:txBody>
      </p:sp>
      <p:sp>
        <p:nvSpPr>
          <p:cNvPr id="3" name="Content Placeholder 2"/>
          <p:cNvSpPr>
            <a:spLocks noGrp="1"/>
          </p:cNvSpPr>
          <p:nvPr>
            <p:ph idx="1"/>
          </p:nvPr>
        </p:nvSpPr>
        <p:spPr>
          <a:xfrm>
            <a:off x="838200" y="1515395"/>
            <a:ext cx="10515600" cy="567379"/>
          </a:xfrm>
        </p:spPr>
        <p:txBody>
          <a:bodyPr>
            <a:normAutofit/>
          </a:bodyPr>
          <a:lstStyle/>
          <a:p>
            <a:pPr marL="0" indent="0">
              <a:buNone/>
            </a:pPr>
            <a:r>
              <a:rPr lang="en-US" dirty="0"/>
              <a:t>Let’s use a table to show our states. Assume: all other input is error.</a:t>
            </a:r>
          </a:p>
        </p:txBody>
      </p:sp>
      <p:graphicFrame>
        <p:nvGraphicFramePr>
          <p:cNvPr id="4" name="Table 3"/>
          <p:cNvGraphicFramePr>
            <a:graphicFrameLocks noGrp="1"/>
          </p:cNvGraphicFramePr>
          <p:nvPr>
            <p:extLst>
              <p:ext uri="{D42A27DB-BD31-4B8C-83A1-F6EECF244321}">
                <p14:modId xmlns:p14="http://schemas.microsoft.com/office/powerpoint/2010/main" val="3336323244"/>
              </p:ext>
            </p:extLst>
          </p:nvPr>
        </p:nvGraphicFramePr>
        <p:xfrm>
          <a:off x="533475" y="2847017"/>
          <a:ext cx="3183310" cy="3235960"/>
        </p:xfrm>
        <a:graphic>
          <a:graphicData uri="http://schemas.openxmlformats.org/drawingml/2006/table">
            <a:tbl>
              <a:tblPr firstRow="1" bandRow="1">
                <a:tableStyleId>{5C22544A-7EE6-4342-B048-85BDC9FD1C3A}</a:tableStyleId>
              </a:tblPr>
              <a:tblGrid>
                <a:gridCol w="675119">
                  <a:extLst>
                    <a:ext uri="{9D8B030D-6E8A-4147-A177-3AD203B41FA5}">
                      <a16:colId xmlns:a16="http://schemas.microsoft.com/office/drawing/2014/main" val="1281905421"/>
                    </a:ext>
                  </a:extLst>
                </a:gridCol>
                <a:gridCol w="696482">
                  <a:extLst>
                    <a:ext uri="{9D8B030D-6E8A-4147-A177-3AD203B41FA5}">
                      <a16:colId xmlns:a16="http://schemas.microsoft.com/office/drawing/2014/main" val="743282637"/>
                    </a:ext>
                  </a:extLst>
                </a:gridCol>
                <a:gridCol w="687937">
                  <a:extLst>
                    <a:ext uri="{9D8B030D-6E8A-4147-A177-3AD203B41FA5}">
                      <a16:colId xmlns:a16="http://schemas.microsoft.com/office/drawing/2014/main" val="571866906"/>
                    </a:ext>
                  </a:extLst>
                </a:gridCol>
                <a:gridCol w="1123772">
                  <a:extLst>
                    <a:ext uri="{9D8B030D-6E8A-4147-A177-3AD203B41FA5}">
                      <a16:colId xmlns:a16="http://schemas.microsoft.com/office/drawing/2014/main" val="3435317362"/>
                    </a:ext>
                  </a:extLst>
                </a:gridCol>
              </a:tblGrid>
              <a:tr h="370840">
                <a:tc>
                  <a:txBody>
                    <a:bodyPr/>
                    <a:lstStyle/>
                    <a:p>
                      <a:r>
                        <a:rPr lang="en-US" dirty="0"/>
                        <a:t>State</a:t>
                      </a:r>
                    </a:p>
                  </a:txBody>
                  <a:tcPr/>
                </a:tc>
                <a:tc>
                  <a:txBody>
                    <a:bodyPr/>
                    <a:lstStyle/>
                    <a:p>
                      <a:r>
                        <a:rPr lang="en-US" dirty="0"/>
                        <a:t>Input</a:t>
                      </a:r>
                    </a:p>
                  </a:txBody>
                  <a:tcPr/>
                </a:tc>
                <a:tc>
                  <a:txBody>
                    <a:bodyPr/>
                    <a:lstStyle/>
                    <a:p>
                      <a:r>
                        <a:rPr lang="en-US" dirty="0"/>
                        <a:t>Next State</a:t>
                      </a:r>
                    </a:p>
                  </a:txBody>
                  <a:tcPr/>
                </a:tc>
                <a:tc>
                  <a:txBody>
                    <a:bodyPr/>
                    <a:lstStyle/>
                    <a:p>
                      <a:r>
                        <a:rPr lang="en-US" dirty="0"/>
                        <a:t>Token to Output</a:t>
                      </a:r>
                    </a:p>
                  </a:txBody>
                  <a:tcPr/>
                </a:tc>
                <a:extLst>
                  <a:ext uri="{0D108BD9-81ED-4DB2-BD59-A6C34878D82A}">
                    <a16:rowId xmlns:a16="http://schemas.microsoft.com/office/drawing/2014/main" val="1679571709"/>
                  </a:ext>
                </a:extLst>
              </a:tr>
              <a:tr h="370840">
                <a:tc>
                  <a:txBody>
                    <a:bodyPr/>
                    <a:lstStyle/>
                    <a:p>
                      <a:pPr algn="ctr"/>
                      <a:r>
                        <a:rPr lang="en-US" dirty="0"/>
                        <a:t>1</a:t>
                      </a:r>
                    </a:p>
                  </a:txBody>
                  <a:tcPr/>
                </a:tc>
                <a:tc>
                  <a:txBody>
                    <a:bodyPr/>
                    <a:lstStyle/>
                    <a:p>
                      <a:pPr algn="ctr"/>
                      <a:r>
                        <a:rPr lang="en-US" dirty="0"/>
                        <a:t>p</a:t>
                      </a:r>
                    </a:p>
                  </a:txBody>
                  <a:tcPr/>
                </a:tc>
                <a:tc>
                  <a:txBody>
                    <a:bodyPr/>
                    <a:lstStyle/>
                    <a:p>
                      <a:pPr algn="ctr"/>
                      <a:r>
                        <a:rPr lang="en-US" dirty="0"/>
                        <a:t>2</a:t>
                      </a:r>
                    </a:p>
                  </a:txBody>
                  <a:tcPr/>
                </a:tc>
                <a:tc>
                  <a:txBody>
                    <a:bodyPr/>
                    <a:lstStyle/>
                    <a:p>
                      <a:pPr algn="ctr"/>
                      <a:endParaRPr lang="en-US" dirty="0"/>
                    </a:p>
                  </a:txBody>
                  <a:tcPr/>
                </a:tc>
                <a:extLst>
                  <a:ext uri="{0D108BD9-81ED-4DB2-BD59-A6C34878D82A}">
                    <a16:rowId xmlns:a16="http://schemas.microsoft.com/office/drawing/2014/main" val="3709756496"/>
                  </a:ext>
                </a:extLst>
              </a:tr>
              <a:tr h="370840">
                <a:tc>
                  <a:txBody>
                    <a:bodyPr/>
                    <a:lstStyle/>
                    <a:p>
                      <a:pPr algn="ctr"/>
                      <a:r>
                        <a:rPr lang="en-US" dirty="0"/>
                        <a:t>2</a:t>
                      </a:r>
                    </a:p>
                  </a:txBody>
                  <a:tcPr/>
                </a:tc>
                <a:tc>
                  <a:txBody>
                    <a:bodyPr/>
                    <a:lstStyle/>
                    <a:p>
                      <a:pPr algn="ctr"/>
                      <a:r>
                        <a:rPr lang="en-US" dirty="0"/>
                        <a:t>e</a:t>
                      </a:r>
                    </a:p>
                  </a:txBody>
                  <a:tcPr/>
                </a:tc>
                <a:tc>
                  <a:txBody>
                    <a:bodyPr/>
                    <a:lstStyle/>
                    <a:p>
                      <a:pPr algn="ctr"/>
                      <a:r>
                        <a:rPr lang="en-US" dirty="0"/>
                        <a:t>3</a:t>
                      </a:r>
                    </a:p>
                  </a:txBody>
                  <a:tcPr/>
                </a:tc>
                <a:tc>
                  <a:txBody>
                    <a:bodyPr/>
                    <a:lstStyle/>
                    <a:p>
                      <a:pPr algn="ctr"/>
                      <a:endParaRPr lang="en-US" dirty="0"/>
                    </a:p>
                  </a:txBody>
                  <a:tcPr/>
                </a:tc>
                <a:extLst>
                  <a:ext uri="{0D108BD9-81ED-4DB2-BD59-A6C34878D82A}">
                    <a16:rowId xmlns:a16="http://schemas.microsoft.com/office/drawing/2014/main" val="2166324875"/>
                  </a:ext>
                </a:extLst>
              </a:tr>
              <a:tr h="370840">
                <a:tc>
                  <a:txBody>
                    <a:bodyPr/>
                    <a:lstStyle/>
                    <a:p>
                      <a:pPr algn="ctr"/>
                      <a:r>
                        <a:rPr lang="en-US" dirty="0"/>
                        <a:t>2</a:t>
                      </a:r>
                    </a:p>
                  </a:txBody>
                  <a:tcPr/>
                </a:tc>
                <a:tc>
                  <a:txBody>
                    <a:bodyPr/>
                    <a:lstStyle/>
                    <a:p>
                      <a:pPr algn="ctr"/>
                      <a:r>
                        <a:rPr lang="en-US" dirty="0"/>
                        <a:t>o</a:t>
                      </a:r>
                    </a:p>
                  </a:txBody>
                  <a:tcPr/>
                </a:tc>
                <a:tc>
                  <a:txBody>
                    <a:bodyPr/>
                    <a:lstStyle/>
                    <a:p>
                      <a:pPr algn="ctr"/>
                      <a:r>
                        <a:rPr lang="en-US" dirty="0"/>
                        <a:t>5</a:t>
                      </a:r>
                    </a:p>
                  </a:txBody>
                  <a:tcPr/>
                </a:tc>
                <a:tc>
                  <a:txBody>
                    <a:bodyPr/>
                    <a:lstStyle/>
                    <a:p>
                      <a:pPr algn="ctr"/>
                      <a:endParaRPr lang="en-US" dirty="0"/>
                    </a:p>
                  </a:txBody>
                  <a:tcPr/>
                </a:tc>
                <a:extLst>
                  <a:ext uri="{0D108BD9-81ED-4DB2-BD59-A6C34878D82A}">
                    <a16:rowId xmlns:a16="http://schemas.microsoft.com/office/drawing/2014/main" val="3452759465"/>
                  </a:ext>
                </a:extLst>
              </a:tr>
              <a:tr h="370840">
                <a:tc>
                  <a:txBody>
                    <a:bodyPr/>
                    <a:lstStyle/>
                    <a:p>
                      <a:pPr algn="ctr"/>
                      <a:r>
                        <a:rPr lang="en-US" dirty="0"/>
                        <a:t>3</a:t>
                      </a:r>
                    </a:p>
                  </a:txBody>
                  <a:tcPr/>
                </a:tc>
                <a:tc>
                  <a:txBody>
                    <a:bodyPr/>
                    <a:lstStyle/>
                    <a:p>
                      <a:pPr algn="ctr"/>
                      <a:r>
                        <a:rPr lang="en-US" dirty="0"/>
                        <a:t>e</a:t>
                      </a:r>
                    </a:p>
                  </a:txBody>
                  <a:tcPr/>
                </a:tc>
                <a:tc>
                  <a:txBody>
                    <a:bodyPr/>
                    <a:lstStyle/>
                    <a:p>
                      <a:pPr algn="ctr"/>
                      <a:r>
                        <a:rPr lang="en-US" dirty="0"/>
                        <a:t>4</a:t>
                      </a:r>
                    </a:p>
                  </a:txBody>
                  <a:tcPr/>
                </a:tc>
                <a:tc>
                  <a:txBody>
                    <a:bodyPr/>
                    <a:lstStyle/>
                    <a:p>
                      <a:pPr algn="ctr"/>
                      <a:endParaRPr lang="en-US" dirty="0"/>
                    </a:p>
                  </a:txBody>
                  <a:tcPr/>
                </a:tc>
                <a:extLst>
                  <a:ext uri="{0D108BD9-81ED-4DB2-BD59-A6C34878D82A}">
                    <a16:rowId xmlns:a16="http://schemas.microsoft.com/office/drawing/2014/main" val="1997567315"/>
                  </a:ext>
                </a:extLst>
              </a:tr>
              <a:tr h="370840">
                <a:tc>
                  <a:txBody>
                    <a:bodyPr/>
                    <a:lstStyle/>
                    <a:p>
                      <a:pPr algn="ctr"/>
                      <a:r>
                        <a:rPr lang="en-US" dirty="0"/>
                        <a:t>4</a:t>
                      </a:r>
                    </a:p>
                  </a:txBody>
                  <a:tcPr/>
                </a:tc>
                <a:tc>
                  <a:txBody>
                    <a:bodyPr/>
                    <a:lstStyle/>
                    <a:p>
                      <a:pPr algn="ctr"/>
                      <a:r>
                        <a:rPr lang="en-US" dirty="0"/>
                        <a:t>k</a:t>
                      </a:r>
                    </a:p>
                  </a:txBody>
                  <a:tcPr/>
                </a:tc>
                <a:tc>
                  <a:txBody>
                    <a:bodyPr/>
                    <a:lstStyle/>
                    <a:p>
                      <a:pPr algn="ctr"/>
                      <a:r>
                        <a:rPr lang="en-US"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peek</a:t>
                      </a:r>
                    </a:p>
                  </a:txBody>
                  <a:tcPr/>
                </a:tc>
                <a:extLst>
                  <a:ext uri="{0D108BD9-81ED-4DB2-BD59-A6C34878D82A}">
                    <a16:rowId xmlns:a16="http://schemas.microsoft.com/office/drawing/2014/main" val="3006688089"/>
                  </a:ext>
                </a:extLst>
              </a:tr>
              <a:tr h="370840">
                <a:tc>
                  <a:txBody>
                    <a:bodyPr/>
                    <a:lstStyle/>
                    <a:p>
                      <a:pPr algn="ctr"/>
                      <a:r>
                        <a:rPr lang="en-US" dirty="0"/>
                        <a:t>5</a:t>
                      </a:r>
                    </a:p>
                  </a:txBody>
                  <a:tcPr/>
                </a:tc>
                <a:tc>
                  <a:txBody>
                    <a:bodyPr/>
                    <a:lstStyle/>
                    <a:p>
                      <a:pPr algn="ctr"/>
                      <a:r>
                        <a:rPr lang="en-US" dirty="0"/>
                        <a:t>k</a:t>
                      </a:r>
                    </a:p>
                  </a:txBody>
                  <a:tcPr/>
                </a:tc>
                <a:tc>
                  <a:txBody>
                    <a:bodyPr/>
                    <a:lstStyle/>
                    <a:p>
                      <a:pPr algn="ctr"/>
                      <a:r>
                        <a:rPr lang="en-US" dirty="0"/>
                        <a:t>6</a:t>
                      </a:r>
                    </a:p>
                  </a:txBody>
                  <a:tcPr/>
                </a:tc>
                <a:tc>
                  <a:txBody>
                    <a:bodyPr/>
                    <a:lstStyle/>
                    <a:p>
                      <a:pPr algn="ctr"/>
                      <a:endParaRPr lang="en-US" dirty="0"/>
                    </a:p>
                  </a:txBody>
                  <a:tcPr/>
                </a:tc>
                <a:extLst>
                  <a:ext uri="{0D108BD9-81ED-4DB2-BD59-A6C34878D82A}">
                    <a16:rowId xmlns:a16="http://schemas.microsoft.com/office/drawing/2014/main" val="3278966812"/>
                  </a:ext>
                </a:extLst>
              </a:tr>
              <a:tr h="370840">
                <a:tc>
                  <a:txBody>
                    <a:bodyPr/>
                    <a:lstStyle/>
                    <a:p>
                      <a:pPr algn="ctr"/>
                      <a:r>
                        <a:rPr lang="en-US" dirty="0"/>
                        <a:t>6</a:t>
                      </a:r>
                    </a:p>
                  </a:txBody>
                  <a:tcPr/>
                </a:tc>
                <a:tc>
                  <a:txBody>
                    <a:bodyPr/>
                    <a:lstStyle/>
                    <a:p>
                      <a:pPr algn="ctr"/>
                      <a:r>
                        <a:rPr lang="en-US" dirty="0"/>
                        <a:t>e</a:t>
                      </a:r>
                    </a:p>
                  </a:txBody>
                  <a:tcPr/>
                </a:tc>
                <a:tc>
                  <a:txBody>
                    <a:bodyPr/>
                    <a:lstStyle/>
                    <a:p>
                      <a:pPr algn="ctr"/>
                      <a:r>
                        <a:rPr lang="en-US" dirty="0"/>
                        <a:t>1</a:t>
                      </a:r>
                    </a:p>
                  </a:txBody>
                  <a:tcPr/>
                </a:tc>
                <a:tc>
                  <a:txBody>
                    <a:bodyPr/>
                    <a:lstStyle/>
                    <a:p>
                      <a:pPr algn="ctr"/>
                      <a:r>
                        <a:rPr lang="en-US" dirty="0"/>
                        <a:t>poke</a:t>
                      </a:r>
                    </a:p>
                  </a:txBody>
                  <a:tcPr/>
                </a:tc>
                <a:extLst>
                  <a:ext uri="{0D108BD9-81ED-4DB2-BD59-A6C34878D82A}">
                    <a16:rowId xmlns:a16="http://schemas.microsoft.com/office/drawing/2014/main" val="2328569243"/>
                  </a:ext>
                </a:extLst>
              </a:tr>
            </a:tbl>
          </a:graphicData>
        </a:graphic>
      </p:graphicFrame>
      <p:pic>
        <p:nvPicPr>
          <p:cNvPr id="3074" name="Picture 2">
            <a:extLst>
              <a:ext uri="{FF2B5EF4-FFF2-40B4-BE49-F238E27FC236}">
                <a16:creationId xmlns:a16="http://schemas.microsoft.com/office/drawing/2014/main" id="{3C8CC269-E452-0898-022E-CAF385424D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6664" y="2030253"/>
            <a:ext cx="7894299" cy="4827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0563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notice about this approach	</a:t>
            </a:r>
          </a:p>
        </p:txBody>
      </p:sp>
      <p:sp>
        <p:nvSpPr>
          <p:cNvPr id="3" name="Content Placeholder 2"/>
          <p:cNvSpPr>
            <a:spLocks noGrp="1"/>
          </p:cNvSpPr>
          <p:nvPr>
            <p:ph idx="1"/>
          </p:nvPr>
        </p:nvSpPr>
        <p:spPr/>
        <p:txBody>
          <a:bodyPr>
            <a:normAutofit/>
          </a:bodyPr>
          <a:lstStyle/>
          <a:p>
            <a:pPr marL="0" indent="0">
              <a:buNone/>
            </a:pPr>
            <a:r>
              <a:rPr lang="en-US" dirty="0"/>
              <a:t>One state (2) had multiple rows.</a:t>
            </a:r>
          </a:p>
          <a:p>
            <a:pPr marL="0" indent="0">
              <a:buNone/>
            </a:pPr>
            <a:r>
              <a:rPr lang="en-US" dirty="0"/>
              <a:t>This isn’t a lot of fun to build the table, but it is pretty easy to build code to run through the input and the table:</a:t>
            </a:r>
          </a:p>
          <a:p>
            <a:pPr marL="0" indent="0">
              <a:buNone/>
            </a:pPr>
            <a:endParaRPr lang="en-US" dirty="0"/>
          </a:p>
          <a:p>
            <a:pPr marL="0" indent="0">
              <a:buNone/>
            </a:pPr>
            <a:r>
              <a:rPr lang="en-US" dirty="0"/>
              <a:t>while (c = </a:t>
            </a:r>
            <a:r>
              <a:rPr lang="en-US" dirty="0" err="1"/>
              <a:t>getCharacter</a:t>
            </a:r>
            <a:r>
              <a:rPr lang="en-US" dirty="0"/>
              <a:t>  ) {</a:t>
            </a:r>
          </a:p>
          <a:p>
            <a:pPr marL="0" indent="0">
              <a:buNone/>
            </a:pPr>
            <a:r>
              <a:rPr lang="en-US" dirty="0"/>
              <a:t>	 </a:t>
            </a:r>
            <a:r>
              <a:rPr lang="en-US" dirty="0" err="1"/>
              <a:t>currentState</a:t>
            </a:r>
            <a:r>
              <a:rPr lang="en-US" dirty="0"/>
              <a:t> = </a:t>
            </a:r>
            <a:r>
              <a:rPr lang="en-US" dirty="0" err="1"/>
              <a:t>statemachine</a:t>
            </a:r>
            <a:r>
              <a:rPr lang="en-US" dirty="0"/>
              <a:t> [</a:t>
            </a:r>
            <a:r>
              <a:rPr lang="en-US" dirty="0" err="1"/>
              <a:t>currentState</a:t>
            </a:r>
            <a:r>
              <a:rPr lang="en-US" dirty="0"/>
              <a:t>][c]</a:t>
            </a:r>
          </a:p>
          <a:p>
            <a:pPr marL="0" indent="0">
              <a:buNone/>
            </a:pPr>
            <a:r>
              <a:rPr lang="en-US" dirty="0"/>
              <a:t>	 </a:t>
            </a:r>
            <a:r>
              <a:rPr lang="en-US" dirty="0" err="1"/>
              <a:t>OutputTokenIfNotNull</a:t>
            </a:r>
            <a:r>
              <a:rPr lang="en-US" dirty="0"/>
              <a:t>(</a:t>
            </a:r>
            <a:r>
              <a:rPr lang="en-US" dirty="0" err="1"/>
              <a:t>currentState</a:t>
            </a:r>
            <a:r>
              <a:rPr lang="en-US" dirty="0"/>
              <a: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13924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914" y="55218"/>
            <a:ext cx="10515600" cy="1325563"/>
          </a:xfrm>
        </p:spPr>
        <p:txBody>
          <a:bodyPr/>
          <a:lstStyle/>
          <a:p>
            <a:r>
              <a:rPr lang="en-US" dirty="0"/>
              <a:t>Let’s add some keywords!	</a:t>
            </a:r>
          </a:p>
        </p:txBody>
      </p:sp>
      <p:sp>
        <p:nvSpPr>
          <p:cNvPr id="3" name="Content Placeholder 2"/>
          <p:cNvSpPr>
            <a:spLocks noGrp="1"/>
          </p:cNvSpPr>
          <p:nvPr>
            <p:ph idx="1"/>
          </p:nvPr>
        </p:nvSpPr>
        <p:spPr>
          <a:xfrm>
            <a:off x="269789" y="1380781"/>
            <a:ext cx="1386016" cy="5193013"/>
          </a:xfrm>
        </p:spPr>
        <p:txBody>
          <a:bodyPr>
            <a:noAutofit/>
          </a:bodyPr>
          <a:lstStyle/>
          <a:p>
            <a:pPr marL="0" indent="0">
              <a:buNone/>
            </a:pPr>
            <a:r>
              <a:rPr lang="en-US" dirty="0" err="1"/>
              <a:t>alignas</a:t>
            </a:r>
            <a:r>
              <a:rPr lang="en-US" dirty="0"/>
              <a:t> </a:t>
            </a:r>
          </a:p>
          <a:p>
            <a:pPr marL="0" indent="0">
              <a:buNone/>
            </a:pPr>
            <a:r>
              <a:rPr lang="en-US" dirty="0" err="1"/>
              <a:t>alignof</a:t>
            </a:r>
            <a:r>
              <a:rPr lang="en-US" dirty="0"/>
              <a:t> </a:t>
            </a:r>
          </a:p>
          <a:p>
            <a:pPr marL="0" indent="0">
              <a:buNone/>
            </a:pPr>
            <a:r>
              <a:rPr lang="en-US" dirty="0"/>
              <a:t>and</a:t>
            </a:r>
          </a:p>
          <a:p>
            <a:pPr marL="0" indent="0">
              <a:buNone/>
            </a:pPr>
            <a:r>
              <a:rPr lang="en-US" dirty="0" err="1"/>
              <a:t>and_eq</a:t>
            </a:r>
            <a:endParaRPr lang="en-US" dirty="0"/>
          </a:p>
          <a:p>
            <a:pPr marL="0" indent="0">
              <a:buNone/>
            </a:pPr>
            <a:r>
              <a:rPr lang="en-US" dirty="0" err="1"/>
              <a:t>asm</a:t>
            </a:r>
            <a:endParaRPr lang="en-US" dirty="0"/>
          </a:p>
          <a:p>
            <a:pPr marL="0" indent="0">
              <a:buNone/>
            </a:pPr>
            <a:r>
              <a:rPr lang="en-US" dirty="0"/>
              <a:t>auto</a:t>
            </a:r>
          </a:p>
          <a:p>
            <a:pPr marL="0" indent="0">
              <a:buNone/>
            </a:pPr>
            <a:r>
              <a:rPr lang="en-US" dirty="0" err="1"/>
              <a:t>bitand</a:t>
            </a:r>
            <a:endParaRPr lang="en-US" dirty="0"/>
          </a:p>
          <a:p>
            <a:pPr marL="0" indent="0">
              <a:buNone/>
            </a:pPr>
            <a:r>
              <a:rPr lang="en-US" dirty="0" err="1"/>
              <a:t>bitor</a:t>
            </a:r>
            <a:endParaRPr lang="en-US" dirty="0"/>
          </a:p>
          <a:p>
            <a:pPr marL="0" indent="0">
              <a:buNone/>
            </a:pPr>
            <a:r>
              <a:rPr lang="en-US" dirty="0"/>
              <a:t>bool</a:t>
            </a:r>
          </a:p>
          <a:p>
            <a:pPr marL="0" indent="0">
              <a:buNone/>
            </a:pPr>
            <a:r>
              <a:rPr lang="en-US" dirty="0"/>
              <a:t>break</a:t>
            </a:r>
          </a:p>
        </p:txBody>
      </p:sp>
      <p:sp>
        <p:nvSpPr>
          <p:cNvPr id="5" name="Content Placeholder 2"/>
          <p:cNvSpPr txBox="1">
            <a:spLocks/>
          </p:cNvSpPr>
          <p:nvPr/>
        </p:nvSpPr>
        <p:spPr>
          <a:xfrm>
            <a:off x="1752600" y="1380781"/>
            <a:ext cx="1624914" cy="50941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case</a:t>
            </a:r>
          </a:p>
          <a:p>
            <a:pPr marL="0" indent="0">
              <a:buFont typeface="Arial" panose="020B0604020202020204" pitchFamily="34" charset="0"/>
              <a:buNone/>
            </a:pPr>
            <a:r>
              <a:rPr lang="en-US" dirty="0"/>
              <a:t>catch</a:t>
            </a:r>
          </a:p>
          <a:p>
            <a:pPr marL="0" indent="0">
              <a:buFont typeface="Arial" panose="020B0604020202020204" pitchFamily="34" charset="0"/>
              <a:buNone/>
            </a:pPr>
            <a:r>
              <a:rPr lang="en-US" dirty="0"/>
              <a:t>char</a:t>
            </a:r>
          </a:p>
          <a:p>
            <a:pPr marL="0" indent="0">
              <a:buFont typeface="Arial" panose="020B0604020202020204" pitchFamily="34" charset="0"/>
              <a:buNone/>
            </a:pPr>
            <a:r>
              <a:rPr lang="en-US" dirty="0"/>
              <a:t>char16_t </a:t>
            </a:r>
          </a:p>
          <a:p>
            <a:pPr marL="0" indent="0">
              <a:buFont typeface="Arial" panose="020B0604020202020204" pitchFamily="34" charset="0"/>
              <a:buNone/>
            </a:pPr>
            <a:r>
              <a:rPr lang="en-US" dirty="0"/>
              <a:t>char32_t </a:t>
            </a:r>
          </a:p>
          <a:p>
            <a:pPr marL="0" indent="0">
              <a:buFont typeface="Arial" panose="020B0604020202020204" pitchFamily="34" charset="0"/>
              <a:buNone/>
            </a:pPr>
            <a:r>
              <a:rPr lang="en-US" dirty="0"/>
              <a:t>class</a:t>
            </a:r>
          </a:p>
          <a:p>
            <a:pPr marL="0" indent="0">
              <a:buFont typeface="Arial" panose="020B0604020202020204" pitchFamily="34" charset="0"/>
              <a:buNone/>
            </a:pPr>
            <a:r>
              <a:rPr lang="en-US" dirty="0" err="1"/>
              <a:t>compl</a:t>
            </a:r>
            <a:endParaRPr lang="en-US" dirty="0"/>
          </a:p>
          <a:p>
            <a:pPr marL="0" indent="0">
              <a:buFont typeface="Arial" panose="020B0604020202020204" pitchFamily="34" charset="0"/>
              <a:buNone/>
            </a:pPr>
            <a:r>
              <a:rPr lang="en-US" dirty="0"/>
              <a:t>concept </a:t>
            </a:r>
          </a:p>
          <a:p>
            <a:pPr marL="0" indent="0">
              <a:buFont typeface="Arial" panose="020B0604020202020204" pitchFamily="34" charset="0"/>
              <a:buNone/>
            </a:pPr>
            <a:r>
              <a:rPr lang="en-US" dirty="0" err="1"/>
              <a:t>const</a:t>
            </a:r>
            <a:endParaRPr lang="en-US" dirty="0"/>
          </a:p>
          <a:p>
            <a:pPr marL="0" indent="0">
              <a:buFont typeface="Arial" panose="020B0604020202020204" pitchFamily="34" charset="0"/>
              <a:buNone/>
            </a:pPr>
            <a:r>
              <a:rPr lang="en-US" dirty="0" err="1"/>
              <a:t>constexpr</a:t>
            </a:r>
            <a:r>
              <a:rPr lang="en-US" dirty="0"/>
              <a:t> </a:t>
            </a:r>
          </a:p>
        </p:txBody>
      </p:sp>
      <p:sp>
        <p:nvSpPr>
          <p:cNvPr id="6" name="Content Placeholder 2"/>
          <p:cNvSpPr txBox="1">
            <a:spLocks/>
          </p:cNvSpPr>
          <p:nvPr/>
        </p:nvSpPr>
        <p:spPr>
          <a:xfrm>
            <a:off x="3474308" y="1380781"/>
            <a:ext cx="2168611" cy="50941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const_cast</a:t>
            </a:r>
            <a:endParaRPr lang="en-US" dirty="0"/>
          </a:p>
          <a:p>
            <a:pPr marL="0" indent="0">
              <a:buFont typeface="Arial" panose="020B0604020202020204" pitchFamily="34" charset="0"/>
              <a:buNone/>
            </a:pPr>
            <a:r>
              <a:rPr lang="en-US" dirty="0"/>
              <a:t>continue</a:t>
            </a:r>
          </a:p>
          <a:p>
            <a:pPr marL="0" indent="0">
              <a:buFont typeface="Arial" panose="020B0604020202020204" pitchFamily="34" charset="0"/>
              <a:buNone/>
            </a:pPr>
            <a:r>
              <a:rPr lang="en-US" dirty="0" err="1"/>
              <a:t>decltype</a:t>
            </a:r>
            <a:r>
              <a:rPr lang="en-US" dirty="0"/>
              <a:t> </a:t>
            </a:r>
          </a:p>
          <a:p>
            <a:pPr marL="0" indent="0">
              <a:buFont typeface="Arial" panose="020B0604020202020204" pitchFamily="34" charset="0"/>
              <a:buNone/>
            </a:pPr>
            <a:r>
              <a:rPr lang="en-US" dirty="0"/>
              <a:t>default</a:t>
            </a:r>
          </a:p>
          <a:p>
            <a:pPr marL="0" indent="0">
              <a:buFont typeface="Arial" panose="020B0604020202020204" pitchFamily="34" charset="0"/>
              <a:buNone/>
            </a:pPr>
            <a:r>
              <a:rPr lang="en-US" dirty="0"/>
              <a:t>delete</a:t>
            </a:r>
          </a:p>
          <a:p>
            <a:pPr marL="0" indent="0">
              <a:buFont typeface="Arial" panose="020B0604020202020204" pitchFamily="34" charset="0"/>
              <a:buNone/>
            </a:pPr>
            <a:r>
              <a:rPr lang="en-US" dirty="0"/>
              <a:t>do</a:t>
            </a:r>
          </a:p>
          <a:p>
            <a:pPr marL="0" indent="0">
              <a:buFont typeface="Arial" panose="020B0604020202020204" pitchFamily="34" charset="0"/>
              <a:buNone/>
            </a:pPr>
            <a:r>
              <a:rPr lang="en-US" dirty="0"/>
              <a:t>double</a:t>
            </a:r>
          </a:p>
          <a:p>
            <a:pPr marL="0" indent="0">
              <a:buFont typeface="Arial" panose="020B0604020202020204" pitchFamily="34" charset="0"/>
              <a:buNone/>
            </a:pPr>
            <a:r>
              <a:rPr lang="en-US" dirty="0" err="1"/>
              <a:t>dynamic_cast</a:t>
            </a:r>
            <a:endParaRPr lang="en-US" dirty="0"/>
          </a:p>
          <a:p>
            <a:pPr marL="0" indent="0">
              <a:buFont typeface="Arial" panose="020B0604020202020204" pitchFamily="34" charset="0"/>
              <a:buNone/>
            </a:pPr>
            <a:r>
              <a:rPr lang="en-US" dirty="0"/>
              <a:t>else</a:t>
            </a:r>
          </a:p>
          <a:p>
            <a:pPr marL="0" indent="0">
              <a:buFont typeface="Arial" panose="020B0604020202020204" pitchFamily="34" charset="0"/>
              <a:buNone/>
            </a:pPr>
            <a:r>
              <a:rPr lang="en-US" dirty="0"/>
              <a:t>enum</a:t>
            </a:r>
          </a:p>
        </p:txBody>
      </p:sp>
      <p:sp>
        <p:nvSpPr>
          <p:cNvPr id="8" name="Content Placeholder 2"/>
          <p:cNvSpPr txBox="1">
            <a:spLocks/>
          </p:cNvSpPr>
          <p:nvPr/>
        </p:nvSpPr>
        <p:spPr>
          <a:xfrm>
            <a:off x="5642919" y="1380781"/>
            <a:ext cx="1351005" cy="50941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explicit</a:t>
            </a:r>
          </a:p>
          <a:p>
            <a:pPr marL="0" indent="0">
              <a:buFont typeface="Arial" panose="020B0604020202020204" pitchFamily="34" charset="0"/>
              <a:buNone/>
            </a:pPr>
            <a:r>
              <a:rPr lang="en-US" dirty="0"/>
              <a:t>export</a:t>
            </a:r>
          </a:p>
          <a:p>
            <a:pPr marL="0" indent="0">
              <a:buFont typeface="Arial" panose="020B0604020202020204" pitchFamily="34" charset="0"/>
              <a:buNone/>
            </a:pPr>
            <a:r>
              <a:rPr lang="en-US" dirty="0"/>
              <a:t>extern</a:t>
            </a:r>
          </a:p>
          <a:p>
            <a:pPr marL="0" indent="0">
              <a:buFont typeface="Arial" panose="020B0604020202020204" pitchFamily="34" charset="0"/>
              <a:buNone/>
            </a:pPr>
            <a:r>
              <a:rPr lang="en-US" dirty="0"/>
              <a:t>false</a:t>
            </a:r>
          </a:p>
          <a:p>
            <a:pPr marL="0" indent="0">
              <a:buFont typeface="Arial" panose="020B0604020202020204" pitchFamily="34" charset="0"/>
              <a:buNone/>
            </a:pPr>
            <a:r>
              <a:rPr lang="en-US" dirty="0"/>
              <a:t>float</a:t>
            </a:r>
          </a:p>
          <a:p>
            <a:pPr marL="0" indent="0">
              <a:buFont typeface="Arial" panose="020B0604020202020204" pitchFamily="34" charset="0"/>
              <a:buNone/>
            </a:pPr>
            <a:r>
              <a:rPr lang="en-US" dirty="0"/>
              <a:t>for</a:t>
            </a:r>
          </a:p>
          <a:p>
            <a:pPr marL="0" indent="0">
              <a:buFont typeface="Arial" panose="020B0604020202020204" pitchFamily="34" charset="0"/>
              <a:buNone/>
            </a:pPr>
            <a:r>
              <a:rPr lang="en-US" dirty="0"/>
              <a:t>friend</a:t>
            </a:r>
          </a:p>
          <a:p>
            <a:pPr marL="0" indent="0">
              <a:buFont typeface="Arial" panose="020B0604020202020204" pitchFamily="34" charset="0"/>
              <a:buNone/>
            </a:pPr>
            <a:r>
              <a:rPr lang="en-US" dirty="0" err="1"/>
              <a:t>goto</a:t>
            </a:r>
            <a:endParaRPr lang="en-US" dirty="0"/>
          </a:p>
          <a:p>
            <a:pPr marL="0" indent="0">
              <a:buFont typeface="Arial" panose="020B0604020202020204" pitchFamily="34" charset="0"/>
              <a:buNone/>
            </a:pPr>
            <a:r>
              <a:rPr lang="en-US" dirty="0"/>
              <a:t>if</a:t>
            </a:r>
          </a:p>
          <a:p>
            <a:pPr marL="0" indent="0">
              <a:buFont typeface="Arial" panose="020B0604020202020204" pitchFamily="34" charset="0"/>
              <a:buNone/>
            </a:pPr>
            <a:r>
              <a:rPr lang="en-US" dirty="0"/>
              <a:t>inline</a:t>
            </a:r>
          </a:p>
        </p:txBody>
      </p:sp>
      <p:sp>
        <p:nvSpPr>
          <p:cNvPr id="9" name="Content Placeholder 2"/>
          <p:cNvSpPr txBox="1">
            <a:spLocks/>
          </p:cNvSpPr>
          <p:nvPr/>
        </p:nvSpPr>
        <p:spPr>
          <a:xfrm>
            <a:off x="6993925" y="1380781"/>
            <a:ext cx="1845276" cy="50941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int</a:t>
            </a:r>
            <a:endParaRPr lang="en-US" dirty="0"/>
          </a:p>
          <a:p>
            <a:pPr marL="0" indent="0">
              <a:buFont typeface="Arial" panose="020B0604020202020204" pitchFamily="34" charset="0"/>
              <a:buNone/>
            </a:pPr>
            <a:r>
              <a:rPr lang="en-US" dirty="0"/>
              <a:t>long</a:t>
            </a:r>
          </a:p>
          <a:p>
            <a:pPr marL="0" indent="0">
              <a:buFont typeface="Arial" panose="020B0604020202020204" pitchFamily="34" charset="0"/>
              <a:buNone/>
            </a:pPr>
            <a:r>
              <a:rPr lang="en-US" dirty="0"/>
              <a:t>mutable</a:t>
            </a:r>
          </a:p>
          <a:p>
            <a:pPr marL="0" indent="0">
              <a:buFont typeface="Arial" panose="020B0604020202020204" pitchFamily="34" charset="0"/>
              <a:buNone/>
            </a:pPr>
            <a:r>
              <a:rPr lang="en-US" dirty="0"/>
              <a:t>namespace</a:t>
            </a:r>
          </a:p>
          <a:p>
            <a:pPr marL="0" indent="0">
              <a:buFont typeface="Arial" panose="020B0604020202020204" pitchFamily="34" charset="0"/>
              <a:buNone/>
            </a:pPr>
            <a:r>
              <a:rPr lang="en-US" dirty="0"/>
              <a:t>new</a:t>
            </a:r>
          </a:p>
          <a:p>
            <a:pPr marL="0" indent="0">
              <a:buFont typeface="Arial" panose="020B0604020202020204" pitchFamily="34" charset="0"/>
              <a:buNone/>
            </a:pPr>
            <a:r>
              <a:rPr lang="en-US" dirty="0" err="1"/>
              <a:t>noexcept</a:t>
            </a:r>
            <a:r>
              <a:rPr lang="en-US" dirty="0"/>
              <a:t> </a:t>
            </a:r>
          </a:p>
          <a:p>
            <a:pPr marL="0" indent="0">
              <a:buFont typeface="Arial" panose="020B0604020202020204" pitchFamily="34" charset="0"/>
              <a:buNone/>
            </a:pPr>
            <a:r>
              <a:rPr lang="en-US" dirty="0"/>
              <a:t>not</a:t>
            </a:r>
          </a:p>
          <a:p>
            <a:pPr marL="0" indent="0">
              <a:buFont typeface="Arial" panose="020B0604020202020204" pitchFamily="34" charset="0"/>
              <a:buNone/>
            </a:pPr>
            <a:r>
              <a:rPr lang="en-US" dirty="0" err="1"/>
              <a:t>not_eq</a:t>
            </a:r>
            <a:endParaRPr lang="en-US" dirty="0"/>
          </a:p>
          <a:p>
            <a:pPr marL="0" indent="0">
              <a:buFont typeface="Arial" panose="020B0604020202020204" pitchFamily="34" charset="0"/>
              <a:buNone/>
            </a:pPr>
            <a:r>
              <a:rPr lang="en-US" dirty="0" err="1"/>
              <a:t>nullptr</a:t>
            </a:r>
            <a:r>
              <a:rPr lang="en-US" dirty="0"/>
              <a:t> </a:t>
            </a:r>
          </a:p>
          <a:p>
            <a:pPr marL="0" indent="0">
              <a:buFont typeface="Arial" panose="020B0604020202020204" pitchFamily="34" charset="0"/>
              <a:buNone/>
            </a:pPr>
            <a:r>
              <a:rPr lang="en-US" dirty="0"/>
              <a:t>operator</a:t>
            </a:r>
          </a:p>
        </p:txBody>
      </p:sp>
      <p:sp>
        <p:nvSpPr>
          <p:cNvPr id="10" name="Content Placeholder 2"/>
          <p:cNvSpPr txBox="1">
            <a:spLocks/>
          </p:cNvSpPr>
          <p:nvPr/>
        </p:nvSpPr>
        <p:spPr>
          <a:xfrm>
            <a:off x="8839201" y="1380781"/>
            <a:ext cx="1845276" cy="50941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or</a:t>
            </a:r>
          </a:p>
          <a:p>
            <a:pPr marL="0" indent="0">
              <a:buFont typeface="Arial" panose="020B0604020202020204" pitchFamily="34" charset="0"/>
              <a:buNone/>
            </a:pPr>
            <a:r>
              <a:rPr lang="en-US" dirty="0" err="1"/>
              <a:t>or_eq</a:t>
            </a:r>
            <a:endParaRPr lang="en-US" dirty="0"/>
          </a:p>
          <a:p>
            <a:pPr marL="0" indent="0">
              <a:buFont typeface="Arial" panose="020B0604020202020204" pitchFamily="34" charset="0"/>
              <a:buNone/>
            </a:pPr>
            <a:r>
              <a:rPr lang="en-US" dirty="0"/>
              <a:t>private</a:t>
            </a:r>
          </a:p>
          <a:p>
            <a:pPr marL="0" indent="0">
              <a:buFont typeface="Arial" panose="020B0604020202020204" pitchFamily="34" charset="0"/>
              <a:buNone/>
            </a:pPr>
            <a:r>
              <a:rPr lang="en-US" dirty="0"/>
              <a:t>protected</a:t>
            </a:r>
          </a:p>
          <a:p>
            <a:pPr marL="0" indent="0">
              <a:buFont typeface="Arial" panose="020B0604020202020204" pitchFamily="34" charset="0"/>
              <a:buNone/>
            </a:pPr>
            <a:r>
              <a:rPr lang="en-US" dirty="0"/>
              <a:t>public</a:t>
            </a:r>
          </a:p>
          <a:p>
            <a:pPr marL="0" indent="0">
              <a:buFont typeface="Arial" panose="020B0604020202020204" pitchFamily="34" charset="0"/>
              <a:buNone/>
            </a:pPr>
            <a:r>
              <a:rPr lang="en-US" dirty="0"/>
              <a:t>register</a:t>
            </a:r>
          </a:p>
          <a:p>
            <a:pPr marL="0" indent="0">
              <a:buFont typeface="Arial" panose="020B0604020202020204" pitchFamily="34" charset="0"/>
              <a:buNone/>
            </a:pPr>
            <a:r>
              <a:rPr lang="en-US" dirty="0" err="1"/>
              <a:t>reinterpret_cast</a:t>
            </a:r>
            <a:endParaRPr lang="en-US" dirty="0"/>
          </a:p>
          <a:p>
            <a:pPr marL="0" indent="0">
              <a:buFont typeface="Arial" panose="020B0604020202020204" pitchFamily="34" charset="0"/>
              <a:buNone/>
            </a:pPr>
            <a:r>
              <a:rPr lang="en-US" dirty="0"/>
              <a:t>requires return</a:t>
            </a:r>
          </a:p>
          <a:p>
            <a:pPr marL="0" indent="0">
              <a:buFont typeface="Arial" panose="020B0604020202020204" pitchFamily="34" charset="0"/>
              <a:buNone/>
            </a:pPr>
            <a:r>
              <a:rPr lang="en-US" dirty="0"/>
              <a:t>short</a:t>
            </a:r>
          </a:p>
        </p:txBody>
      </p:sp>
      <p:sp>
        <p:nvSpPr>
          <p:cNvPr id="12" name="Content Placeholder 2"/>
          <p:cNvSpPr txBox="1">
            <a:spLocks/>
          </p:cNvSpPr>
          <p:nvPr/>
        </p:nvSpPr>
        <p:spPr>
          <a:xfrm>
            <a:off x="10455877" y="1380781"/>
            <a:ext cx="1845276" cy="50941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signed</a:t>
            </a:r>
          </a:p>
          <a:p>
            <a:pPr marL="0" indent="0">
              <a:buFont typeface="Arial" panose="020B0604020202020204" pitchFamily="34" charset="0"/>
              <a:buNone/>
            </a:pPr>
            <a:r>
              <a:rPr lang="en-US" dirty="0" err="1"/>
              <a:t>sizeof</a:t>
            </a:r>
            <a:endParaRPr lang="en-US" dirty="0"/>
          </a:p>
          <a:p>
            <a:pPr marL="0" indent="0">
              <a:buFont typeface="Arial" panose="020B0604020202020204" pitchFamily="34" charset="0"/>
              <a:buNone/>
            </a:pPr>
            <a:r>
              <a:rPr lang="en-US" dirty="0"/>
              <a:t>static</a:t>
            </a:r>
          </a:p>
          <a:p>
            <a:pPr marL="0" indent="0">
              <a:buFont typeface="Arial" panose="020B0604020202020204" pitchFamily="34" charset="0"/>
              <a:buNone/>
            </a:pPr>
            <a:r>
              <a:rPr lang="en-US" dirty="0" err="1"/>
              <a:t>static_assert</a:t>
            </a:r>
            <a:r>
              <a:rPr lang="en-US" dirty="0"/>
              <a:t> </a:t>
            </a:r>
          </a:p>
          <a:p>
            <a:pPr marL="0" indent="0">
              <a:buFont typeface="Arial" panose="020B0604020202020204" pitchFamily="34" charset="0"/>
              <a:buNone/>
            </a:pPr>
            <a:r>
              <a:rPr lang="en-US" dirty="0" err="1"/>
              <a:t>static_cast</a:t>
            </a:r>
            <a:endParaRPr lang="en-US" dirty="0"/>
          </a:p>
          <a:p>
            <a:pPr marL="0" indent="0">
              <a:buFont typeface="Arial" panose="020B0604020202020204" pitchFamily="34" charset="0"/>
              <a:buNone/>
            </a:pPr>
            <a:r>
              <a:rPr lang="en-US" dirty="0" err="1"/>
              <a:t>struct</a:t>
            </a:r>
            <a:endParaRPr lang="en-US" dirty="0"/>
          </a:p>
          <a:p>
            <a:pPr marL="0" indent="0">
              <a:buFont typeface="Arial" panose="020B0604020202020204" pitchFamily="34" charset="0"/>
              <a:buNone/>
            </a:pPr>
            <a:r>
              <a:rPr lang="en-US" dirty="0"/>
              <a:t>switch</a:t>
            </a:r>
          </a:p>
          <a:p>
            <a:pPr marL="0" indent="0">
              <a:buFont typeface="Arial" panose="020B0604020202020204" pitchFamily="34" charset="0"/>
              <a:buNone/>
            </a:pPr>
            <a:r>
              <a:rPr lang="en-US" dirty="0"/>
              <a:t>template</a:t>
            </a:r>
          </a:p>
          <a:p>
            <a:pPr marL="0" indent="0">
              <a:buFont typeface="Arial" panose="020B0604020202020204" pitchFamily="34" charset="0"/>
              <a:buNone/>
            </a:pPr>
            <a:r>
              <a:rPr lang="en-US" dirty="0"/>
              <a:t>this</a:t>
            </a:r>
          </a:p>
        </p:txBody>
      </p:sp>
    </p:spTree>
    <p:extLst>
      <p:ext uri="{BB962C8B-B14F-4D97-AF65-F5344CB8AC3E}">
        <p14:creationId xmlns:p14="http://schemas.microsoft.com/office/powerpoint/2010/main" val="3195908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914" y="55218"/>
            <a:ext cx="10515600" cy="1325563"/>
          </a:xfrm>
        </p:spPr>
        <p:txBody>
          <a:bodyPr/>
          <a:lstStyle/>
          <a:p>
            <a:r>
              <a:rPr lang="en-US" dirty="0"/>
              <a:t>Let’s add some keywords!	</a:t>
            </a:r>
          </a:p>
        </p:txBody>
      </p:sp>
      <p:sp>
        <p:nvSpPr>
          <p:cNvPr id="12" name="Content Placeholder 2"/>
          <p:cNvSpPr txBox="1">
            <a:spLocks/>
          </p:cNvSpPr>
          <p:nvPr/>
        </p:nvSpPr>
        <p:spPr>
          <a:xfrm>
            <a:off x="619899" y="1096103"/>
            <a:ext cx="2073874" cy="50941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thread_local</a:t>
            </a:r>
            <a:r>
              <a:rPr lang="en-US" dirty="0"/>
              <a:t> </a:t>
            </a:r>
          </a:p>
          <a:p>
            <a:pPr marL="0" indent="0">
              <a:buFont typeface="Arial" panose="020B0604020202020204" pitchFamily="34" charset="0"/>
              <a:buNone/>
            </a:pPr>
            <a:r>
              <a:rPr lang="en-US" dirty="0"/>
              <a:t>throw</a:t>
            </a:r>
          </a:p>
          <a:p>
            <a:pPr marL="0" indent="0">
              <a:buFont typeface="Arial" panose="020B0604020202020204" pitchFamily="34" charset="0"/>
              <a:buNone/>
            </a:pPr>
            <a:r>
              <a:rPr lang="en-US" dirty="0"/>
              <a:t>true</a:t>
            </a:r>
          </a:p>
          <a:p>
            <a:pPr marL="0" indent="0">
              <a:buFont typeface="Arial" panose="020B0604020202020204" pitchFamily="34" charset="0"/>
              <a:buNone/>
            </a:pPr>
            <a:r>
              <a:rPr lang="en-US" dirty="0"/>
              <a:t>try</a:t>
            </a:r>
          </a:p>
          <a:p>
            <a:pPr marL="0" indent="0">
              <a:buFont typeface="Arial" panose="020B0604020202020204" pitchFamily="34" charset="0"/>
              <a:buNone/>
            </a:pPr>
            <a:r>
              <a:rPr lang="en-US" dirty="0" err="1"/>
              <a:t>typedef</a:t>
            </a:r>
            <a:endParaRPr lang="en-US" dirty="0"/>
          </a:p>
          <a:p>
            <a:pPr marL="0" indent="0">
              <a:buFont typeface="Arial" panose="020B0604020202020204" pitchFamily="34" charset="0"/>
              <a:buNone/>
            </a:pPr>
            <a:r>
              <a:rPr lang="en-US" dirty="0" err="1"/>
              <a:t>typeid</a:t>
            </a:r>
            <a:endParaRPr lang="en-US" dirty="0"/>
          </a:p>
          <a:p>
            <a:pPr marL="0" indent="0">
              <a:buFont typeface="Arial" panose="020B0604020202020204" pitchFamily="34" charset="0"/>
              <a:buNone/>
            </a:pPr>
            <a:r>
              <a:rPr lang="en-US" dirty="0" err="1"/>
              <a:t>typename</a:t>
            </a:r>
            <a:endParaRPr lang="en-US" dirty="0"/>
          </a:p>
          <a:p>
            <a:pPr marL="0" indent="0">
              <a:buFont typeface="Arial" panose="020B0604020202020204" pitchFamily="34" charset="0"/>
              <a:buNone/>
            </a:pPr>
            <a:r>
              <a:rPr lang="en-US" dirty="0"/>
              <a:t>union</a:t>
            </a:r>
          </a:p>
          <a:p>
            <a:pPr marL="0" indent="0">
              <a:buFont typeface="Arial" panose="020B0604020202020204" pitchFamily="34" charset="0"/>
              <a:buNone/>
            </a:pPr>
            <a:r>
              <a:rPr lang="en-US" dirty="0"/>
              <a:t>unsigned</a:t>
            </a:r>
          </a:p>
          <a:p>
            <a:pPr marL="0" indent="0">
              <a:buFont typeface="Arial" panose="020B0604020202020204" pitchFamily="34" charset="0"/>
              <a:buNone/>
            </a:pPr>
            <a:r>
              <a:rPr lang="en-US" dirty="0"/>
              <a:t>using</a:t>
            </a:r>
          </a:p>
        </p:txBody>
      </p:sp>
      <p:sp>
        <p:nvSpPr>
          <p:cNvPr id="13" name="Content Placeholder 2"/>
          <p:cNvSpPr txBox="1">
            <a:spLocks/>
          </p:cNvSpPr>
          <p:nvPr/>
        </p:nvSpPr>
        <p:spPr>
          <a:xfrm>
            <a:off x="2936788" y="1096103"/>
            <a:ext cx="2073874" cy="50941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virtual</a:t>
            </a:r>
          </a:p>
          <a:p>
            <a:pPr marL="0" indent="0">
              <a:buFont typeface="Arial" panose="020B0604020202020204" pitchFamily="34" charset="0"/>
              <a:buNone/>
            </a:pPr>
            <a:r>
              <a:rPr lang="en-US" dirty="0"/>
              <a:t>void</a:t>
            </a:r>
          </a:p>
          <a:p>
            <a:pPr marL="0" indent="0">
              <a:buFont typeface="Arial" panose="020B0604020202020204" pitchFamily="34" charset="0"/>
              <a:buNone/>
            </a:pPr>
            <a:r>
              <a:rPr lang="en-US" dirty="0"/>
              <a:t>volatile</a:t>
            </a:r>
          </a:p>
          <a:p>
            <a:pPr marL="0" indent="0">
              <a:buFont typeface="Arial" panose="020B0604020202020204" pitchFamily="34" charset="0"/>
              <a:buNone/>
            </a:pPr>
            <a:r>
              <a:rPr lang="en-US" dirty="0" err="1"/>
              <a:t>wchar_t</a:t>
            </a:r>
            <a:endParaRPr lang="en-US" dirty="0"/>
          </a:p>
          <a:p>
            <a:pPr marL="0" indent="0">
              <a:buFont typeface="Arial" panose="020B0604020202020204" pitchFamily="34" charset="0"/>
              <a:buNone/>
            </a:pPr>
            <a:r>
              <a:rPr lang="en-US" dirty="0"/>
              <a:t>while</a:t>
            </a:r>
          </a:p>
          <a:p>
            <a:pPr marL="0" indent="0">
              <a:buFont typeface="Arial" panose="020B0604020202020204" pitchFamily="34" charset="0"/>
              <a:buNone/>
            </a:pPr>
            <a:r>
              <a:rPr lang="en-US" dirty="0" err="1"/>
              <a:t>xor</a:t>
            </a:r>
            <a:endParaRPr lang="en-US" dirty="0"/>
          </a:p>
          <a:p>
            <a:pPr marL="0" indent="0">
              <a:buFont typeface="Arial" panose="020B0604020202020204" pitchFamily="34" charset="0"/>
              <a:buNone/>
            </a:pPr>
            <a:r>
              <a:rPr lang="en-US" dirty="0" err="1"/>
              <a:t>xor_eq</a:t>
            </a:r>
            <a:endParaRPr lang="en-US" dirty="0"/>
          </a:p>
        </p:txBody>
      </p:sp>
      <p:pic>
        <p:nvPicPr>
          <p:cNvPr id="3" name="Picture 2"/>
          <p:cNvPicPr>
            <a:picLocks noChangeAspect="1"/>
          </p:cNvPicPr>
          <p:nvPr/>
        </p:nvPicPr>
        <p:blipFill>
          <a:blip r:embed="rId2"/>
          <a:stretch>
            <a:fillRect/>
          </a:stretch>
        </p:blipFill>
        <p:spPr>
          <a:xfrm>
            <a:off x="4381500" y="1738183"/>
            <a:ext cx="7810500" cy="3810000"/>
          </a:xfrm>
          <a:prstGeom prst="rect">
            <a:avLst/>
          </a:prstGeom>
        </p:spPr>
      </p:pic>
    </p:spTree>
    <p:extLst>
      <p:ext uri="{BB962C8B-B14F-4D97-AF65-F5344CB8AC3E}">
        <p14:creationId xmlns:p14="http://schemas.microsoft.com/office/powerpoint/2010/main" val="27589524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675" y="2366919"/>
            <a:ext cx="10515600" cy="2297360"/>
          </a:xfrm>
        </p:spPr>
        <p:txBody>
          <a:bodyPr>
            <a:normAutofit fontScale="90000"/>
          </a:bodyPr>
          <a:lstStyle/>
          <a:p>
            <a:r>
              <a:rPr lang="en-US" dirty="0"/>
              <a:t>If only there were some way to automatically generate code that would read a stream of text and convert it into tokens using a fast state based approach without making me write that table… </a:t>
            </a:r>
          </a:p>
        </p:txBody>
      </p:sp>
    </p:spTree>
    <p:extLst>
      <p:ext uri="{BB962C8B-B14F-4D97-AF65-F5344CB8AC3E}">
        <p14:creationId xmlns:p14="http://schemas.microsoft.com/office/powerpoint/2010/main" val="3368228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features might we want?</a:t>
            </a:r>
          </a:p>
        </p:txBody>
      </p:sp>
      <p:sp>
        <p:nvSpPr>
          <p:cNvPr id="3" name="Content Placeholder 2"/>
          <p:cNvSpPr>
            <a:spLocks noGrp="1"/>
          </p:cNvSpPr>
          <p:nvPr>
            <p:ph idx="1"/>
          </p:nvPr>
        </p:nvSpPr>
        <p:spPr/>
        <p:txBody>
          <a:bodyPr/>
          <a:lstStyle/>
          <a:p>
            <a:r>
              <a:rPr lang="en-US" dirty="0"/>
              <a:t>Allow me to specify keywords and handle them automatically</a:t>
            </a:r>
          </a:p>
          <a:p>
            <a:r>
              <a:rPr lang="en-US" dirty="0"/>
              <a:t>Some regex-like language to handle things like numbers, variable names, </a:t>
            </a:r>
            <a:r>
              <a:rPr lang="en-US" dirty="0" err="1"/>
              <a:t>etc</a:t>
            </a:r>
            <a:endParaRPr lang="en-US" dirty="0"/>
          </a:p>
          <a:p>
            <a:r>
              <a:rPr lang="en-US" dirty="0"/>
              <a:t>Generated code must be fast</a:t>
            </a:r>
          </a:p>
          <a:p>
            <a:r>
              <a:rPr lang="en-US" dirty="0"/>
              <a:t>Relatively easy to use</a:t>
            </a:r>
          </a:p>
          <a:p>
            <a:r>
              <a:rPr lang="en-US" dirty="0"/>
              <a:t>Handles overlapping keywords (“for” and “</a:t>
            </a:r>
            <a:r>
              <a:rPr lang="en-US" dirty="0" err="1"/>
              <a:t>foreach</a:t>
            </a:r>
            <a:r>
              <a:rPr lang="en-US" dirty="0"/>
              <a:t>”) sanely</a:t>
            </a:r>
          </a:p>
        </p:txBody>
      </p:sp>
    </p:spTree>
    <p:extLst>
      <p:ext uri="{BB962C8B-B14F-4D97-AF65-F5344CB8AC3E}">
        <p14:creationId xmlns:p14="http://schemas.microsoft.com/office/powerpoint/2010/main" val="11051112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Would you be surprised if I told you that you weren’t the first people to want this?</a:t>
            </a:r>
          </a:p>
        </p:txBody>
      </p:sp>
      <p:pic>
        <p:nvPicPr>
          <p:cNvPr id="11266" name="Picture 2" descr="http://www.lesk.com/mlesk/mesmall.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489485"/>
            <a:ext cx="1595243" cy="21893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319849" y="2660822"/>
            <a:ext cx="8299323" cy="3108543"/>
          </a:xfrm>
          <a:prstGeom prst="rect">
            <a:avLst/>
          </a:prstGeom>
          <a:noFill/>
        </p:spPr>
        <p:txBody>
          <a:bodyPr wrap="none" rtlCol="0">
            <a:spAutoFit/>
          </a:bodyPr>
          <a:lstStyle/>
          <a:p>
            <a:r>
              <a:rPr lang="en-US" sz="2800" dirty="0"/>
              <a:t>Michael </a:t>
            </a:r>
            <a:r>
              <a:rPr lang="en-US" sz="2800" dirty="0" err="1"/>
              <a:t>Lesk</a:t>
            </a:r>
            <a:r>
              <a:rPr lang="en-US" sz="2800" dirty="0"/>
              <a:t> – Worked at Bell Labs in the 70’s. </a:t>
            </a:r>
          </a:p>
          <a:p>
            <a:r>
              <a:rPr lang="en-US" sz="2800" dirty="0"/>
              <a:t>Wrote things like </a:t>
            </a:r>
            <a:r>
              <a:rPr lang="en-US" sz="2800" dirty="0" err="1"/>
              <a:t>tbl</a:t>
            </a:r>
            <a:r>
              <a:rPr lang="en-US" sz="2800" dirty="0"/>
              <a:t>, refer and </a:t>
            </a:r>
            <a:r>
              <a:rPr lang="en-US" sz="2800" dirty="0" err="1"/>
              <a:t>uucp</a:t>
            </a:r>
            <a:r>
              <a:rPr lang="en-US" sz="2800" dirty="0"/>
              <a:t> for Unix.</a:t>
            </a:r>
          </a:p>
          <a:p>
            <a:endParaRPr lang="en-US" sz="2800" dirty="0"/>
          </a:p>
          <a:p>
            <a:r>
              <a:rPr lang="en-US" sz="2800" dirty="0"/>
              <a:t>Michael’s coauthor was an intern at Bell Labs </a:t>
            </a:r>
          </a:p>
          <a:p>
            <a:r>
              <a:rPr lang="en-US" sz="2800" dirty="0"/>
              <a:t>by the name of Eric Schmidt. Yes</a:t>
            </a:r>
            <a:r>
              <a:rPr lang="en-US" sz="2800"/>
              <a:t>, Google’s Eric </a:t>
            </a:r>
            <a:r>
              <a:rPr lang="en-US" sz="2800" dirty="0"/>
              <a:t>Schmidt.</a:t>
            </a:r>
          </a:p>
          <a:p>
            <a:endParaRPr lang="en-US" sz="2800" dirty="0"/>
          </a:p>
          <a:p>
            <a:r>
              <a:rPr lang="en-US" sz="2800" dirty="0"/>
              <a:t>And something that we will talk about today - </a:t>
            </a:r>
            <a:r>
              <a:rPr lang="en-US" sz="2800" dirty="0" err="1"/>
              <a:t>lex</a:t>
            </a:r>
            <a:endParaRPr lang="en-US" sz="2800" dirty="0"/>
          </a:p>
        </p:txBody>
      </p:sp>
    </p:spTree>
    <p:extLst>
      <p:ext uri="{BB962C8B-B14F-4D97-AF65-F5344CB8AC3E}">
        <p14:creationId xmlns:p14="http://schemas.microsoft.com/office/powerpoint/2010/main" val="11660060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4318" y="41190"/>
            <a:ext cx="3420762" cy="6450226"/>
          </a:xfrm>
        </p:spPr>
        <p:txBody>
          <a:bodyPr>
            <a:normAutofit fontScale="47500" lnSpcReduction="20000"/>
          </a:bodyPr>
          <a:lstStyle/>
          <a:p>
            <a:pPr marL="0" indent="0">
              <a:buNone/>
            </a:pPr>
            <a:r>
              <a:rPr lang="en-US" dirty="0"/>
              <a:t>%{</a:t>
            </a:r>
          </a:p>
          <a:p>
            <a:pPr marL="0" indent="0">
              <a:buNone/>
            </a:pPr>
            <a:r>
              <a:rPr lang="en-US" dirty="0"/>
              <a:t>#include “</a:t>
            </a:r>
            <a:r>
              <a:rPr lang="en-US" dirty="0" err="1"/>
              <a:t>tokens.h</a:t>
            </a:r>
            <a:r>
              <a:rPr lang="en-US" dirty="0"/>
              <a:t>"</a:t>
            </a:r>
          </a:p>
          <a:p>
            <a:pPr marL="0" indent="0">
              <a:buNone/>
            </a:pPr>
            <a:r>
              <a:rPr lang="en-US" dirty="0"/>
              <a:t>%}</a:t>
            </a:r>
          </a:p>
          <a:p>
            <a:pPr marL="0" indent="0">
              <a:buNone/>
            </a:pPr>
            <a:endParaRPr lang="en-US" dirty="0"/>
          </a:p>
          <a:p>
            <a:pPr marL="0" indent="0">
              <a:buNone/>
            </a:pPr>
            <a:r>
              <a:rPr lang="en-US" dirty="0"/>
              <a:t>digit         [0-9]</a:t>
            </a:r>
          </a:p>
          <a:p>
            <a:pPr marL="0" indent="0">
              <a:buNone/>
            </a:pPr>
            <a:r>
              <a:rPr lang="en-US" dirty="0"/>
              <a:t>letter        [a-</a:t>
            </a:r>
            <a:r>
              <a:rPr lang="en-US" dirty="0" err="1"/>
              <a:t>zA</a:t>
            </a:r>
            <a:r>
              <a:rPr lang="en-US" dirty="0"/>
              <a:t>-Z]</a:t>
            </a:r>
          </a:p>
          <a:p>
            <a:pPr marL="0" indent="0">
              <a:buNone/>
            </a:pPr>
            <a:endParaRPr lang="en-US" dirty="0"/>
          </a:p>
          <a:p>
            <a:pPr marL="0" indent="0">
              <a:buNone/>
            </a:pPr>
            <a:r>
              <a:rPr lang="en-US" dirty="0"/>
              <a:t>%%</a:t>
            </a:r>
          </a:p>
          <a:p>
            <a:pPr marL="0" indent="0">
              <a:buNone/>
            </a:pPr>
            <a:r>
              <a:rPr lang="en-US" dirty="0"/>
              <a:t>"+"                  { return PLUS;       }</a:t>
            </a:r>
          </a:p>
          <a:p>
            <a:pPr marL="0" indent="0">
              <a:buNone/>
            </a:pPr>
            <a:r>
              <a:rPr lang="en-US" dirty="0"/>
              <a:t>"-"                  { return MINUS;      }</a:t>
            </a:r>
          </a:p>
          <a:p>
            <a:pPr marL="0" indent="0">
              <a:buNone/>
            </a:pPr>
            <a:r>
              <a:rPr lang="en-US" dirty="0"/>
              <a:t>"*"                  { return TIMES;      }</a:t>
            </a:r>
          </a:p>
          <a:p>
            <a:pPr marL="0" indent="0">
              <a:buNone/>
            </a:pPr>
            <a:r>
              <a:rPr lang="en-US" dirty="0"/>
              <a:t>"/"                  { return SLASH;      }</a:t>
            </a:r>
          </a:p>
          <a:p>
            <a:pPr marL="0" indent="0">
              <a:buNone/>
            </a:pPr>
            <a:r>
              <a:rPr lang="en-US" dirty="0"/>
              <a:t>"("                  { return LPAREN;     }</a:t>
            </a:r>
          </a:p>
          <a:p>
            <a:pPr marL="0" indent="0">
              <a:buNone/>
            </a:pPr>
            <a:r>
              <a:rPr lang="en-US" dirty="0"/>
              <a:t>")"                  { return RPAREN;     }</a:t>
            </a:r>
          </a:p>
          <a:p>
            <a:pPr marL="0" indent="0">
              <a:buNone/>
            </a:pPr>
            <a:r>
              <a:rPr lang="en-US" dirty="0"/>
              <a:t>";"                  { return SEMICOLON;  }</a:t>
            </a:r>
          </a:p>
          <a:p>
            <a:pPr marL="0" indent="0">
              <a:buNone/>
            </a:pPr>
            <a:r>
              <a:rPr lang="en-US" dirty="0"/>
              <a:t>","                  { return COMMA;      }</a:t>
            </a:r>
          </a:p>
          <a:p>
            <a:pPr marL="0" indent="0">
              <a:buNone/>
            </a:pPr>
            <a:r>
              <a:rPr lang="en-US" dirty="0"/>
              <a:t>"."                  { return PERIOD;     }</a:t>
            </a:r>
          </a:p>
          <a:p>
            <a:pPr marL="0" indent="0">
              <a:buNone/>
            </a:pPr>
            <a:r>
              <a:rPr lang="en-US" dirty="0"/>
              <a:t>":="                 { return BECOMES;    }</a:t>
            </a:r>
          </a:p>
          <a:p>
            <a:pPr marL="0" indent="0">
              <a:buNone/>
            </a:pPr>
            <a:r>
              <a:rPr lang="en-US" dirty="0"/>
              <a:t>"="                  { return EQL;        }</a:t>
            </a:r>
          </a:p>
          <a:p>
            <a:pPr marL="0" indent="0">
              <a:buNone/>
            </a:pPr>
            <a:r>
              <a:rPr lang="en-US" dirty="0"/>
              <a:t>"&lt;&gt;"                 { return NEQ;        }</a:t>
            </a:r>
          </a:p>
          <a:p>
            <a:pPr marL="0" indent="0">
              <a:buNone/>
            </a:pPr>
            <a:r>
              <a:rPr lang="en-US" dirty="0"/>
              <a:t>"&lt;"                  { return LSS;        }</a:t>
            </a:r>
          </a:p>
          <a:p>
            <a:pPr marL="0" indent="0">
              <a:buNone/>
            </a:pPr>
            <a:r>
              <a:rPr lang="en-US" dirty="0"/>
              <a:t>"&gt;"                  { return GTR;        }</a:t>
            </a:r>
          </a:p>
          <a:p>
            <a:pPr marL="0" indent="0">
              <a:buNone/>
            </a:pPr>
            <a:r>
              <a:rPr lang="en-US" dirty="0"/>
              <a:t>"&lt;="                 { return LEQ;        }</a:t>
            </a:r>
          </a:p>
          <a:p>
            <a:pPr marL="0" indent="0">
              <a:buNone/>
            </a:pPr>
            <a:r>
              <a:rPr lang="en-US" dirty="0"/>
              <a:t>"&gt;="                 { return GEQ;        }</a:t>
            </a:r>
          </a:p>
        </p:txBody>
      </p:sp>
      <p:sp>
        <p:nvSpPr>
          <p:cNvPr id="5" name="Content Placeholder 2"/>
          <p:cNvSpPr txBox="1">
            <a:spLocks/>
          </p:cNvSpPr>
          <p:nvPr/>
        </p:nvSpPr>
        <p:spPr>
          <a:xfrm>
            <a:off x="6219568" y="156520"/>
            <a:ext cx="5381368" cy="645022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"begin"              { return BEGINSYM;   }</a:t>
            </a:r>
          </a:p>
          <a:p>
            <a:pPr marL="0" indent="0">
              <a:buFont typeface="Arial" panose="020B0604020202020204" pitchFamily="34" charset="0"/>
              <a:buNone/>
            </a:pPr>
            <a:r>
              <a:rPr lang="en-US" dirty="0"/>
              <a:t>"call"               { return CALLSYM;    }</a:t>
            </a:r>
          </a:p>
          <a:p>
            <a:pPr marL="0" indent="0">
              <a:buFont typeface="Arial" panose="020B0604020202020204" pitchFamily="34" charset="0"/>
              <a:buNone/>
            </a:pPr>
            <a:r>
              <a:rPr lang="en-US" dirty="0"/>
              <a:t>"</a:t>
            </a:r>
            <a:r>
              <a:rPr lang="en-US" dirty="0" err="1"/>
              <a:t>const</a:t>
            </a:r>
            <a:r>
              <a:rPr lang="en-US" dirty="0"/>
              <a:t>"              { return CONSTSYM;   }</a:t>
            </a:r>
          </a:p>
          <a:p>
            <a:pPr marL="0" indent="0">
              <a:buFont typeface="Arial" panose="020B0604020202020204" pitchFamily="34" charset="0"/>
              <a:buNone/>
            </a:pPr>
            <a:r>
              <a:rPr lang="en-US" dirty="0"/>
              <a:t>"do"                 { return DOSYM;      }</a:t>
            </a:r>
          </a:p>
          <a:p>
            <a:pPr marL="0" indent="0">
              <a:buFont typeface="Arial" panose="020B0604020202020204" pitchFamily="34" charset="0"/>
              <a:buNone/>
            </a:pPr>
            <a:r>
              <a:rPr lang="en-US" dirty="0"/>
              <a:t>"end"                { return ENDSYM;     }</a:t>
            </a:r>
          </a:p>
          <a:p>
            <a:pPr marL="0" indent="0">
              <a:buFont typeface="Arial" panose="020B0604020202020204" pitchFamily="34" charset="0"/>
              <a:buNone/>
            </a:pPr>
            <a:r>
              <a:rPr lang="en-US" dirty="0"/>
              <a:t>"if"                 { return IFSYM;      }</a:t>
            </a:r>
          </a:p>
          <a:p>
            <a:pPr marL="0" indent="0">
              <a:buFont typeface="Arial" panose="020B0604020202020204" pitchFamily="34" charset="0"/>
              <a:buNone/>
            </a:pPr>
            <a:r>
              <a:rPr lang="en-US" dirty="0"/>
              <a:t>"odd"                { return ODDSYM;     }</a:t>
            </a:r>
          </a:p>
          <a:p>
            <a:pPr marL="0" indent="0">
              <a:buFont typeface="Arial" panose="020B0604020202020204" pitchFamily="34" charset="0"/>
              <a:buNone/>
            </a:pPr>
            <a:r>
              <a:rPr lang="en-US" dirty="0"/>
              <a:t>"procedure"          { return PROCSYM;    }</a:t>
            </a:r>
          </a:p>
          <a:p>
            <a:pPr marL="0" indent="0">
              <a:buFont typeface="Arial" panose="020B0604020202020204" pitchFamily="34" charset="0"/>
              <a:buNone/>
            </a:pPr>
            <a:r>
              <a:rPr lang="en-US" dirty="0"/>
              <a:t>"then"               { return THENSYM;    }</a:t>
            </a:r>
          </a:p>
          <a:p>
            <a:pPr marL="0" indent="0">
              <a:buFont typeface="Arial" panose="020B0604020202020204" pitchFamily="34" charset="0"/>
              <a:buNone/>
            </a:pPr>
            <a:r>
              <a:rPr lang="en-US" dirty="0"/>
              <a:t>"var"                { return VARSYM;     }</a:t>
            </a:r>
          </a:p>
          <a:p>
            <a:pPr marL="0" indent="0">
              <a:buFont typeface="Arial" panose="020B0604020202020204" pitchFamily="34" charset="0"/>
              <a:buNone/>
            </a:pPr>
            <a:r>
              <a:rPr lang="en-US" dirty="0"/>
              <a:t>"while"              { return WHILESYM;   }</a:t>
            </a:r>
          </a:p>
          <a:p>
            <a:pPr marL="0" indent="0">
              <a:buFont typeface="Arial" panose="020B0604020202020204" pitchFamily="34" charset="0"/>
              <a:buNone/>
            </a:pPr>
            <a:r>
              <a:rPr lang="en-US" dirty="0"/>
              <a:t>{letter}({letter}|{digit})* {</a:t>
            </a:r>
          </a:p>
          <a:p>
            <a:pPr marL="0" indent="0">
              <a:buFont typeface="Arial" panose="020B0604020202020204" pitchFamily="34" charset="0"/>
              <a:buNone/>
            </a:pPr>
            <a:r>
              <a:rPr lang="en-US" dirty="0"/>
              <a:t>                       yylval.id = </a:t>
            </a:r>
            <a:r>
              <a:rPr lang="en-US" dirty="0" err="1"/>
              <a:t>strdup</a:t>
            </a:r>
            <a:r>
              <a:rPr lang="en-US" dirty="0"/>
              <a:t>(</a:t>
            </a:r>
            <a:r>
              <a:rPr lang="en-US" dirty="0" err="1"/>
              <a:t>yytext</a:t>
            </a:r>
            <a:r>
              <a:rPr lang="en-US" dirty="0"/>
              <a:t>);</a:t>
            </a:r>
          </a:p>
          <a:p>
            <a:pPr marL="0" indent="0">
              <a:buFont typeface="Arial" panose="020B0604020202020204" pitchFamily="34" charset="0"/>
              <a:buNone/>
            </a:pPr>
            <a:r>
              <a:rPr lang="en-US" dirty="0"/>
              <a:t>                       return IDENT;      }</a:t>
            </a:r>
          </a:p>
          <a:p>
            <a:pPr marL="0" indent="0">
              <a:buFont typeface="Arial" panose="020B0604020202020204" pitchFamily="34" charset="0"/>
              <a:buNone/>
            </a:pPr>
            <a:r>
              <a:rPr lang="en-US" dirty="0"/>
              <a:t>{digit}+             { </a:t>
            </a:r>
            <a:r>
              <a:rPr lang="en-US" dirty="0" err="1"/>
              <a:t>yylval.num</a:t>
            </a:r>
            <a:r>
              <a:rPr lang="en-US" dirty="0"/>
              <a:t> = </a:t>
            </a:r>
            <a:r>
              <a:rPr lang="en-US" dirty="0" err="1"/>
              <a:t>atoi</a:t>
            </a:r>
            <a:r>
              <a:rPr lang="en-US" dirty="0"/>
              <a:t>(</a:t>
            </a:r>
            <a:r>
              <a:rPr lang="en-US" dirty="0" err="1"/>
              <a:t>yytext</a:t>
            </a:r>
            <a:r>
              <a:rPr lang="en-US" dirty="0"/>
              <a:t>);</a:t>
            </a:r>
          </a:p>
          <a:p>
            <a:pPr marL="0" indent="0">
              <a:buFont typeface="Arial" panose="020B0604020202020204" pitchFamily="34" charset="0"/>
              <a:buNone/>
            </a:pPr>
            <a:r>
              <a:rPr lang="en-US" dirty="0"/>
              <a:t>                       return NUMBER;     }</a:t>
            </a:r>
          </a:p>
          <a:p>
            <a:pPr marL="0" indent="0">
              <a:buFont typeface="Arial" panose="020B0604020202020204" pitchFamily="34" charset="0"/>
              <a:buNone/>
            </a:pPr>
            <a:r>
              <a:rPr lang="en-US" dirty="0"/>
              <a:t>[ \t\n\r]            /* skip whitespace */</a:t>
            </a:r>
          </a:p>
          <a:p>
            <a:pPr marL="0" indent="0">
              <a:buFont typeface="Arial" panose="020B0604020202020204" pitchFamily="34" charset="0"/>
              <a:buNone/>
            </a:pPr>
            <a:r>
              <a:rPr lang="en-US" dirty="0"/>
              <a:t>.                    { printf("Unknown character [%c]\n",</a:t>
            </a:r>
            <a:r>
              <a:rPr lang="en-US" dirty="0" err="1"/>
              <a:t>yytext</a:t>
            </a:r>
            <a:r>
              <a:rPr lang="en-US" dirty="0"/>
              <a:t>[0]);</a:t>
            </a:r>
          </a:p>
          <a:p>
            <a:pPr marL="0" indent="0">
              <a:buFont typeface="Arial" panose="020B0604020202020204" pitchFamily="34" charset="0"/>
              <a:buNone/>
            </a:pPr>
            <a:r>
              <a:rPr lang="en-US" dirty="0"/>
              <a:t>                       return UNKNOWN;    }</a:t>
            </a:r>
          </a:p>
          <a:p>
            <a:pPr marL="0" indent="0">
              <a:buFont typeface="Arial" panose="020B0604020202020204" pitchFamily="34" charset="0"/>
              <a:buNone/>
            </a:pPr>
            <a:r>
              <a:rPr lang="en-US" dirty="0"/>
              <a:t>%%</a:t>
            </a:r>
          </a:p>
        </p:txBody>
      </p:sp>
      <p:sp>
        <p:nvSpPr>
          <p:cNvPr id="6" name="Rounded Rectangular Callout 5"/>
          <p:cNvSpPr/>
          <p:nvPr/>
        </p:nvSpPr>
        <p:spPr>
          <a:xfrm>
            <a:off x="4238366" y="41190"/>
            <a:ext cx="1556952" cy="1243914"/>
          </a:xfrm>
          <a:prstGeom prst="wedgeRoundRectCallout">
            <a:avLst>
              <a:gd name="adj1" fmla="val -117129"/>
              <a:gd name="adj2" fmla="val -143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Put this, literally, in the output</a:t>
            </a:r>
          </a:p>
        </p:txBody>
      </p:sp>
      <p:sp>
        <p:nvSpPr>
          <p:cNvPr id="7" name="Rounded Rectangular Callout 6"/>
          <p:cNvSpPr/>
          <p:nvPr/>
        </p:nvSpPr>
        <p:spPr>
          <a:xfrm>
            <a:off x="165784" y="786714"/>
            <a:ext cx="1303640" cy="564292"/>
          </a:xfrm>
          <a:prstGeom prst="wedgeRoundRectCallout">
            <a:avLst>
              <a:gd name="adj1" fmla="val 67790"/>
              <a:gd name="adj2" fmla="val 378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Definitions</a:t>
            </a:r>
          </a:p>
        </p:txBody>
      </p:sp>
      <p:sp>
        <p:nvSpPr>
          <p:cNvPr id="8" name="Rounded Rectangular Callout 7"/>
          <p:cNvSpPr/>
          <p:nvPr/>
        </p:nvSpPr>
        <p:spPr>
          <a:xfrm>
            <a:off x="80315" y="1589903"/>
            <a:ext cx="1303640" cy="564292"/>
          </a:xfrm>
          <a:prstGeom prst="wedgeRoundRectCallout">
            <a:avLst>
              <a:gd name="adj1" fmla="val 67790"/>
              <a:gd name="adj2" fmla="val 378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Section</a:t>
            </a:r>
          </a:p>
          <a:p>
            <a:pPr algn="ctr"/>
            <a:r>
              <a:rPr lang="en-US" dirty="0"/>
              <a:t>Separator</a:t>
            </a:r>
          </a:p>
        </p:txBody>
      </p:sp>
      <p:sp>
        <p:nvSpPr>
          <p:cNvPr id="9" name="Rounded Rectangular Callout 8"/>
          <p:cNvSpPr/>
          <p:nvPr/>
        </p:nvSpPr>
        <p:spPr>
          <a:xfrm>
            <a:off x="10181966" y="2928553"/>
            <a:ext cx="1556952" cy="1470452"/>
          </a:xfrm>
          <a:prstGeom prst="wedgeRoundRectCallout">
            <a:avLst>
              <a:gd name="adj1" fmla="val -158399"/>
              <a:gd name="adj2" fmla="val -10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yylval</a:t>
            </a:r>
            <a:r>
              <a:rPr lang="en-US" dirty="0"/>
              <a:t> is like our “lexeme”;</a:t>
            </a:r>
          </a:p>
          <a:p>
            <a:pPr algn="ctr"/>
            <a:r>
              <a:rPr lang="en-US" dirty="0"/>
              <a:t>id = text,</a:t>
            </a:r>
          </a:p>
          <a:p>
            <a:pPr algn="ctr"/>
            <a:r>
              <a:rPr lang="en-US" dirty="0" err="1"/>
              <a:t>num</a:t>
            </a:r>
            <a:r>
              <a:rPr lang="en-US" dirty="0"/>
              <a:t> = </a:t>
            </a:r>
            <a:r>
              <a:rPr lang="en-US" dirty="0" err="1"/>
              <a:t>int</a:t>
            </a:r>
            <a:endParaRPr lang="en-US" dirty="0"/>
          </a:p>
        </p:txBody>
      </p:sp>
      <p:sp>
        <p:nvSpPr>
          <p:cNvPr id="10" name="Rounded Rectangular Callout 9"/>
          <p:cNvSpPr/>
          <p:nvPr/>
        </p:nvSpPr>
        <p:spPr>
          <a:xfrm>
            <a:off x="10468234" y="5490519"/>
            <a:ext cx="1556952" cy="1243914"/>
          </a:xfrm>
          <a:prstGeom prst="wedgeRoundRectCallout">
            <a:avLst>
              <a:gd name="adj1" fmla="val -59986"/>
              <a:gd name="adj2" fmla="val -666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yytext</a:t>
            </a:r>
            <a:r>
              <a:rPr lang="en-US" dirty="0"/>
              <a:t> is the string we are looking at</a:t>
            </a:r>
          </a:p>
        </p:txBody>
      </p:sp>
    </p:spTree>
    <p:extLst>
      <p:ext uri="{BB962C8B-B14F-4D97-AF65-F5344CB8AC3E}">
        <p14:creationId xmlns:p14="http://schemas.microsoft.com/office/powerpoint/2010/main" val="9591855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all of this work?</a:t>
            </a:r>
          </a:p>
        </p:txBody>
      </p:sp>
      <p:sp>
        <p:nvSpPr>
          <p:cNvPr id="3" name="Content Placeholder 2"/>
          <p:cNvSpPr>
            <a:spLocks noGrp="1"/>
          </p:cNvSpPr>
          <p:nvPr>
            <p:ph idx="1"/>
          </p:nvPr>
        </p:nvSpPr>
        <p:spPr/>
        <p:txBody>
          <a:bodyPr/>
          <a:lstStyle/>
          <a:p>
            <a:r>
              <a:rPr lang="en-US" dirty="0"/>
              <a:t>You run this code through “</a:t>
            </a:r>
            <a:r>
              <a:rPr lang="en-US" dirty="0" err="1"/>
              <a:t>lex</a:t>
            </a:r>
            <a:r>
              <a:rPr lang="en-US" dirty="0"/>
              <a:t>”. Lex generates a function called </a:t>
            </a:r>
            <a:r>
              <a:rPr lang="en-US" dirty="0" err="1"/>
              <a:t>yyparse</a:t>
            </a:r>
            <a:r>
              <a:rPr lang="en-US" dirty="0"/>
              <a:t>(). Why “</a:t>
            </a:r>
            <a:r>
              <a:rPr lang="en-US" dirty="0" err="1"/>
              <a:t>yy</a:t>
            </a:r>
            <a:r>
              <a:rPr lang="en-US" dirty="0"/>
              <a:t>”? – primitive </a:t>
            </a:r>
            <a:r>
              <a:rPr lang="en-US" dirty="0" err="1"/>
              <a:t>namespacing</a:t>
            </a:r>
            <a:r>
              <a:rPr lang="en-US" dirty="0"/>
              <a:t>.</a:t>
            </a:r>
          </a:p>
          <a:p>
            <a:r>
              <a:rPr lang="en-US" dirty="0"/>
              <a:t>You call </a:t>
            </a:r>
            <a:r>
              <a:rPr lang="en-US" dirty="0" err="1"/>
              <a:t>yyparse</a:t>
            </a:r>
            <a:r>
              <a:rPr lang="en-US" dirty="0"/>
              <a:t>() over and over until it returns 0 (EOF)</a:t>
            </a:r>
          </a:p>
          <a:p>
            <a:r>
              <a:rPr lang="en-US" dirty="0"/>
              <a:t>We could easily write something that uses this to generate our list of lexemes, so long as we write in C++ (which will compile the “C” code that </a:t>
            </a:r>
            <a:r>
              <a:rPr lang="en-US" dirty="0" err="1"/>
              <a:t>lex</a:t>
            </a:r>
            <a:r>
              <a:rPr lang="en-US" dirty="0"/>
              <a:t> generates) OR we use some other way to get to the C code (JNI?)</a:t>
            </a:r>
          </a:p>
          <a:p>
            <a:endParaRPr lang="en-US" dirty="0"/>
          </a:p>
        </p:txBody>
      </p:sp>
    </p:spTree>
    <p:extLst>
      <p:ext uri="{BB962C8B-B14F-4D97-AF65-F5344CB8AC3E}">
        <p14:creationId xmlns:p14="http://schemas.microsoft.com/office/powerpoint/2010/main" val="25556527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all of this work under the hood?</a:t>
            </a:r>
          </a:p>
        </p:txBody>
      </p:sp>
      <p:sp>
        <p:nvSpPr>
          <p:cNvPr id="3" name="Content Placeholder 2"/>
          <p:cNvSpPr>
            <a:spLocks noGrp="1"/>
          </p:cNvSpPr>
          <p:nvPr>
            <p:ph idx="1"/>
          </p:nvPr>
        </p:nvSpPr>
        <p:spPr/>
        <p:txBody>
          <a:bodyPr/>
          <a:lstStyle/>
          <a:p>
            <a:pPr marL="0" indent="0">
              <a:buNone/>
            </a:pPr>
            <a:r>
              <a:rPr lang="en-US" dirty="0"/>
              <a:t>It generates a state machine!</a:t>
            </a:r>
          </a:p>
          <a:p>
            <a:pPr marL="0" indent="0">
              <a:buNone/>
            </a:pPr>
            <a:r>
              <a:rPr lang="en-US" dirty="0"/>
              <a:t>The end state(s) of the state machine are the code “chunks” that you saw before ({return “PLUS”;})</a:t>
            </a:r>
          </a:p>
          <a:p>
            <a:pPr marL="0" indent="0">
              <a:buNone/>
            </a:pPr>
            <a:r>
              <a:rPr lang="en-US" dirty="0"/>
              <a:t>After the end state, it returns to the start state and runs again until it runs out of text (i.e. </a:t>
            </a:r>
            <a:r>
              <a:rPr lang="en-US" dirty="0" err="1"/>
              <a:t>getc</a:t>
            </a:r>
            <a:r>
              <a:rPr lang="en-US" dirty="0"/>
              <a:t>() fails)</a:t>
            </a:r>
          </a:p>
          <a:p>
            <a:pPr marL="0" indent="0">
              <a:buNone/>
            </a:pPr>
            <a:r>
              <a:rPr lang="en-US" dirty="0"/>
              <a:t>It uses a little bit of look-ahead (actually, “</a:t>
            </a:r>
            <a:r>
              <a:rPr lang="en-US" dirty="0" err="1"/>
              <a:t>ungetc</a:t>
            </a:r>
            <a:r>
              <a:rPr lang="en-US" dirty="0"/>
              <a:t>()”) when you have 2 keywords that could overlap (for and </a:t>
            </a:r>
            <a:r>
              <a:rPr lang="en-US" dirty="0" err="1"/>
              <a:t>foreach</a:t>
            </a:r>
            <a:r>
              <a:rPr lang="en-US" dirty="0"/>
              <a:t>). This get a little crazy when you have a variable called foreach1 – it reads until it can determine that it is a variable name, not a keyword. But the state machine “handles it” – it keeps reading until it can’t match any more.</a:t>
            </a:r>
          </a:p>
          <a:p>
            <a:pPr marL="0" indent="0">
              <a:buNone/>
            </a:pPr>
            <a:endParaRPr lang="en-US" dirty="0"/>
          </a:p>
        </p:txBody>
      </p:sp>
    </p:spTree>
    <p:extLst>
      <p:ext uri="{BB962C8B-B14F-4D97-AF65-F5344CB8AC3E}">
        <p14:creationId xmlns:p14="http://schemas.microsoft.com/office/powerpoint/2010/main" val="3449006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12340" y="2364259"/>
            <a:ext cx="10515600" cy="1665975"/>
          </a:xfrm>
        </p:spPr>
        <p:txBody>
          <a:bodyPr>
            <a:normAutofit/>
          </a:bodyPr>
          <a:lstStyle/>
          <a:p>
            <a:pPr algn="ctr"/>
            <a:r>
              <a:rPr lang="en-US" dirty="0"/>
              <a:t>So how do we get there?</a:t>
            </a:r>
          </a:p>
        </p:txBody>
      </p:sp>
      <p:sp>
        <p:nvSpPr>
          <p:cNvPr id="4" name="Rectangle 3"/>
          <p:cNvSpPr/>
          <p:nvPr/>
        </p:nvSpPr>
        <p:spPr>
          <a:xfrm>
            <a:off x="5535827" y="3583460"/>
            <a:ext cx="1054443" cy="1293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Lexical</a:t>
            </a:r>
            <a:br>
              <a:rPr lang="en-US" dirty="0"/>
            </a:br>
            <a:r>
              <a:rPr lang="en-US" dirty="0"/>
              <a:t>Analyzer</a:t>
            </a:r>
          </a:p>
        </p:txBody>
      </p:sp>
    </p:spTree>
    <p:extLst>
      <p:ext uri="{BB962C8B-B14F-4D97-AF65-F5344CB8AC3E}">
        <p14:creationId xmlns:p14="http://schemas.microsoft.com/office/powerpoint/2010/main" val="2585332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isn’t the 70’s – I don’t want to use C!</a:t>
            </a:r>
          </a:p>
        </p:txBody>
      </p:sp>
      <p:sp>
        <p:nvSpPr>
          <p:cNvPr id="3" name="Content Placeholder 2"/>
          <p:cNvSpPr>
            <a:spLocks noGrp="1"/>
          </p:cNvSpPr>
          <p:nvPr>
            <p:ph idx="1"/>
          </p:nvPr>
        </p:nvSpPr>
        <p:spPr/>
        <p:txBody>
          <a:bodyPr/>
          <a:lstStyle/>
          <a:p>
            <a:r>
              <a:rPr lang="en-US" dirty="0">
                <a:hlinkClick r:id="rId2"/>
              </a:rPr>
              <a:t>http://www.jflex.de/</a:t>
            </a:r>
            <a:r>
              <a:rPr lang="en-US" dirty="0"/>
              <a:t> - Lex for Java</a:t>
            </a:r>
          </a:p>
          <a:p>
            <a:r>
              <a:rPr lang="en-US" dirty="0">
                <a:hlinkClick r:id="rId3"/>
              </a:rPr>
              <a:t>http://irony.codeplex.com/</a:t>
            </a:r>
            <a:r>
              <a:rPr lang="en-US" dirty="0"/>
              <a:t> - A fluent language generator for C#</a:t>
            </a:r>
          </a:p>
          <a:p>
            <a:r>
              <a:rPr lang="en-US" dirty="0">
                <a:hlinkClick r:id="rId4"/>
              </a:rPr>
              <a:t>http://gplex.codeplex.com/</a:t>
            </a:r>
            <a:r>
              <a:rPr lang="en-US" dirty="0"/>
              <a:t> - Lex for C#</a:t>
            </a:r>
          </a:p>
          <a:p>
            <a:r>
              <a:rPr lang="en-US" dirty="0">
                <a:hlinkClick r:id="rId5"/>
              </a:rPr>
              <a:t>http://www.dabeaz.com/ply/</a:t>
            </a:r>
            <a:r>
              <a:rPr lang="en-US" dirty="0"/>
              <a:t> - Lex (and </a:t>
            </a:r>
            <a:r>
              <a:rPr lang="en-US" dirty="0" err="1"/>
              <a:t>Yacc</a:t>
            </a:r>
            <a:r>
              <a:rPr lang="en-US" dirty="0"/>
              <a:t> – that’s later in the 						course) for	Python</a:t>
            </a:r>
          </a:p>
        </p:txBody>
      </p:sp>
    </p:spTree>
    <p:extLst>
      <p:ext uri="{BB962C8B-B14F-4D97-AF65-F5344CB8AC3E}">
        <p14:creationId xmlns:p14="http://schemas.microsoft.com/office/powerpoint/2010/main" val="38901579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bring it all together!</a:t>
            </a:r>
          </a:p>
        </p:txBody>
      </p:sp>
      <p:sp>
        <p:nvSpPr>
          <p:cNvPr id="3" name="Content Placeholder 2"/>
          <p:cNvSpPr>
            <a:spLocks noGrp="1"/>
          </p:cNvSpPr>
          <p:nvPr>
            <p:ph idx="1"/>
          </p:nvPr>
        </p:nvSpPr>
        <p:spPr/>
        <p:txBody>
          <a:bodyPr/>
          <a:lstStyle/>
          <a:p>
            <a:r>
              <a:rPr lang="en-US" dirty="0"/>
              <a:t>A Lexer reads input text and tokenizes it – converts it to a list of lexemes.</a:t>
            </a:r>
          </a:p>
          <a:p>
            <a:r>
              <a:rPr lang="en-US" dirty="0"/>
              <a:t>This simplifies the job for the rest of the compiler or interpreter – it is looking through a smaller amount of memory (faster) and it doesn’t have to “worry about” backtracking or EOF conditions</a:t>
            </a:r>
          </a:p>
          <a:p>
            <a:r>
              <a:rPr lang="en-US" dirty="0"/>
              <a:t>Breaking the problem up makes it more testable, more understandable and makes it possible to use simple tools to generate some of the more tedious parts of your program!</a:t>
            </a:r>
          </a:p>
        </p:txBody>
      </p:sp>
    </p:spTree>
    <p:extLst>
      <p:ext uri="{BB962C8B-B14F-4D97-AF65-F5344CB8AC3E}">
        <p14:creationId xmlns:p14="http://schemas.microsoft.com/office/powerpoint/2010/main" val="33753583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Editorializing: Don’t use lexer generators</a:t>
            </a:r>
          </a:p>
        </p:txBody>
      </p:sp>
      <p:sp>
        <p:nvSpPr>
          <p:cNvPr id="3" name="Content Placeholder 2"/>
          <p:cNvSpPr>
            <a:spLocks noGrp="1"/>
          </p:cNvSpPr>
          <p:nvPr>
            <p:ph idx="1"/>
          </p:nvPr>
        </p:nvSpPr>
        <p:spPr/>
        <p:txBody>
          <a:bodyPr/>
          <a:lstStyle/>
          <a:p>
            <a:pPr marL="0" indent="0">
              <a:buNone/>
            </a:pPr>
            <a:r>
              <a:rPr lang="en-US" dirty="0"/>
              <a:t>Programs that generate other programs are painful to work with:</a:t>
            </a:r>
          </a:p>
          <a:p>
            <a:pPr marL="0" indent="0">
              <a:buNone/>
            </a:pPr>
            <a:r>
              <a:rPr lang="en-US" dirty="0"/>
              <a:t>	You have to debug code you didn’t write</a:t>
            </a:r>
          </a:p>
          <a:p>
            <a:pPr marL="0" indent="0">
              <a:buNone/>
            </a:pPr>
            <a:r>
              <a:rPr lang="en-US" dirty="0"/>
              <a:t>	You have to learn a new language</a:t>
            </a:r>
          </a:p>
          <a:p>
            <a:pPr marL="0" indent="0">
              <a:buNone/>
            </a:pPr>
            <a:r>
              <a:rPr lang="en-US" dirty="0"/>
              <a:t>	It’s an extra step in your build process</a:t>
            </a:r>
          </a:p>
          <a:p>
            <a:pPr marL="0" indent="0">
              <a:buNone/>
            </a:pPr>
            <a:r>
              <a:rPr lang="en-US" dirty="0"/>
              <a:t>	Might be translation bugs</a:t>
            </a:r>
          </a:p>
          <a:p>
            <a:pPr marL="0" indent="0">
              <a:buNone/>
            </a:pPr>
            <a:endParaRPr lang="en-US" dirty="0"/>
          </a:p>
          <a:p>
            <a:pPr marL="0" indent="0">
              <a:buNone/>
            </a:pPr>
            <a:r>
              <a:rPr lang="en-US" dirty="0"/>
              <a:t>Hand-writing a lexer isn’t that hard…</a:t>
            </a:r>
          </a:p>
        </p:txBody>
      </p:sp>
    </p:spTree>
    <p:extLst>
      <p:ext uri="{BB962C8B-B14F-4D97-AF65-F5344CB8AC3E}">
        <p14:creationId xmlns:p14="http://schemas.microsoft.com/office/powerpoint/2010/main" val="3801403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 do it…</a:t>
            </a:r>
          </a:p>
        </p:txBody>
      </p:sp>
      <p:sp>
        <p:nvSpPr>
          <p:cNvPr id="3" name="Content Placeholder 2"/>
          <p:cNvSpPr>
            <a:spLocks noGrp="1"/>
          </p:cNvSpPr>
          <p:nvPr>
            <p:ph idx="1"/>
          </p:nvPr>
        </p:nvSpPr>
        <p:spPr/>
        <p:txBody>
          <a:bodyPr/>
          <a:lstStyle/>
          <a:p>
            <a:pPr marL="0" indent="0">
              <a:buNone/>
            </a:pPr>
            <a:r>
              <a:rPr lang="en-US" dirty="0"/>
              <a:t>I use a state machine, but I don’t search for keywords in the states, just “word”. </a:t>
            </a:r>
          </a:p>
          <a:p>
            <a:pPr marL="0" indent="0">
              <a:buNone/>
            </a:pPr>
            <a:endParaRPr lang="en-US" dirty="0"/>
          </a:p>
          <a:p>
            <a:pPr marL="0" indent="0">
              <a:buNone/>
            </a:pPr>
            <a:r>
              <a:rPr lang="en-US" dirty="0"/>
              <a:t>I then look up each word to see if it is a keyword.</a:t>
            </a:r>
          </a:p>
          <a:p>
            <a:pPr marL="0" indent="0">
              <a:buNone/>
            </a:pPr>
            <a:r>
              <a:rPr lang="en-US" dirty="0"/>
              <a:t>	If so, Output the keyword’s token</a:t>
            </a:r>
          </a:p>
          <a:p>
            <a:pPr marL="0" indent="0">
              <a:buNone/>
            </a:pPr>
            <a:r>
              <a:rPr lang="en-US" dirty="0"/>
              <a:t>	If not, Output “variable”</a:t>
            </a:r>
          </a:p>
          <a:p>
            <a:pPr marL="0" indent="0">
              <a:buNone/>
            </a:pPr>
            <a:endParaRPr lang="en-US" dirty="0"/>
          </a:p>
          <a:p>
            <a:pPr marL="0" indent="0">
              <a:buNone/>
            </a:pPr>
            <a:r>
              <a:rPr lang="en-US" dirty="0"/>
              <a:t>Typically 100-200 lines of code. All in a language I know and can debug.</a:t>
            </a:r>
          </a:p>
        </p:txBody>
      </p:sp>
    </p:spTree>
    <p:extLst>
      <p:ext uri="{BB962C8B-B14F-4D97-AF65-F5344CB8AC3E}">
        <p14:creationId xmlns:p14="http://schemas.microsoft.com/office/powerpoint/2010/main" val="31100887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1261C-2B4A-10BD-AF5B-3DE54F8749EC}"/>
              </a:ext>
            </a:extLst>
          </p:cNvPr>
          <p:cNvSpPr>
            <a:spLocks noGrp="1"/>
          </p:cNvSpPr>
          <p:nvPr>
            <p:ph type="title"/>
          </p:nvPr>
        </p:nvSpPr>
        <p:spPr/>
        <p:txBody>
          <a:bodyPr/>
          <a:lstStyle/>
          <a:p>
            <a:r>
              <a:rPr lang="en-US" dirty="0"/>
              <a:t>More detail</a:t>
            </a:r>
          </a:p>
        </p:txBody>
      </p:sp>
      <p:sp>
        <p:nvSpPr>
          <p:cNvPr id="3" name="Content Placeholder 2">
            <a:extLst>
              <a:ext uri="{FF2B5EF4-FFF2-40B4-BE49-F238E27FC236}">
                <a16:creationId xmlns:a16="http://schemas.microsoft.com/office/drawing/2014/main" id="{4C4AC743-0158-7E93-DC31-8D98BB7196B3}"/>
              </a:ext>
            </a:extLst>
          </p:cNvPr>
          <p:cNvSpPr>
            <a:spLocks noGrp="1"/>
          </p:cNvSpPr>
          <p:nvPr>
            <p:ph idx="1"/>
          </p:nvPr>
        </p:nvSpPr>
        <p:spPr/>
        <p:txBody>
          <a:bodyPr/>
          <a:lstStyle/>
          <a:p>
            <a:pPr marL="0" indent="0">
              <a:buNone/>
            </a:pPr>
            <a:r>
              <a:rPr lang="en-US" dirty="0"/>
              <a:t>I make each state a method. That’s helpful because it puts a name on the state, plus it breaks the code up to be readable.</a:t>
            </a:r>
          </a:p>
          <a:p>
            <a:pPr marL="0" indent="0">
              <a:buNone/>
            </a:pPr>
            <a:endParaRPr lang="en-US" dirty="0"/>
          </a:p>
          <a:p>
            <a:pPr marL="0" indent="0">
              <a:buNone/>
            </a:pPr>
            <a:r>
              <a:rPr lang="en-US" dirty="0"/>
              <a:t>One little problem – we need to be able to peek at the next character without using it. I make a small support class for this. That class “holds” the whole string, and I can call:</a:t>
            </a:r>
          </a:p>
          <a:p>
            <a:pPr marL="0" indent="0">
              <a:buNone/>
            </a:pPr>
            <a:r>
              <a:rPr lang="en-US" sz="2000" dirty="0">
                <a:latin typeface="Consolas" panose="020B0609020204030204" pitchFamily="49" charset="0"/>
              </a:rPr>
              <a:t>public char </a:t>
            </a:r>
            <a:r>
              <a:rPr lang="en-US" sz="2000" dirty="0" err="1">
                <a:latin typeface="Consolas" panose="020B0609020204030204" pitchFamily="49" charset="0"/>
              </a:rPr>
              <a:t>getChar</a:t>
            </a:r>
            <a:r>
              <a:rPr lang="en-US" sz="2000" dirty="0">
                <a:latin typeface="Consolas" panose="020B0609020204030204" pitchFamily="49" charset="0"/>
              </a:rPr>
              <a:t>() // gets one character</a:t>
            </a:r>
          </a:p>
          <a:p>
            <a:pPr marL="0" indent="0">
              <a:buNone/>
            </a:pPr>
            <a:r>
              <a:rPr lang="en-US" sz="2000" dirty="0">
                <a:latin typeface="Consolas" panose="020B0609020204030204" pitchFamily="49" charset="0"/>
              </a:rPr>
              <a:t>public char peek() // returns the next character without “using” it</a:t>
            </a:r>
          </a:p>
        </p:txBody>
      </p:sp>
    </p:spTree>
    <p:extLst>
      <p:ext uri="{BB962C8B-B14F-4D97-AF65-F5344CB8AC3E}">
        <p14:creationId xmlns:p14="http://schemas.microsoft.com/office/powerpoint/2010/main" val="14572058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BC52E-2074-5363-E152-6450D7566EF2}"/>
              </a:ext>
            </a:extLst>
          </p:cNvPr>
          <p:cNvSpPr>
            <a:spLocks noGrp="1"/>
          </p:cNvSpPr>
          <p:nvPr>
            <p:ph type="title"/>
          </p:nvPr>
        </p:nvSpPr>
        <p:spPr/>
        <p:txBody>
          <a:bodyPr/>
          <a:lstStyle/>
          <a:p>
            <a:r>
              <a:rPr lang="en-US" dirty="0"/>
              <a:t>Pseudo-code for the calculator</a:t>
            </a:r>
          </a:p>
        </p:txBody>
      </p:sp>
      <p:sp>
        <p:nvSpPr>
          <p:cNvPr id="3" name="Content Placeholder 2">
            <a:extLst>
              <a:ext uri="{FF2B5EF4-FFF2-40B4-BE49-F238E27FC236}">
                <a16:creationId xmlns:a16="http://schemas.microsoft.com/office/drawing/2014/main" id="{506C4727-1C2D-4781-E0BF-AD600E2DC83C}"/>
              </a:ext>
            </a:extLst>
          </p:cNvPr>
          <p:cNvSpPr>
            <a:spLocks noGrp="1"/>
          </p:cNvSpPr>
          <p:nvPr>
            <p:ph idx="1"/>
          </p:nvPr>
        </p:nvSpPr>
        <p:spPr/>
        <p:txBody>
          <a:bodyPr/>
          <a:lstStyle/>
          <a:p>
            <a:pPr marL="0" indent="0">
              <a:buNone/>
            </a:pPr>
            <a:r>
              <a:rPr lang="en-US" sz="2400" dirty="0">
                <a:latin typeface="Consolas" panose="020B0609020204030204" pitchFamily="49" charset="0"/>
              </a:rPr>
              <a:t>main (String </a:t>
            </a:r>
            <a:r>
              <a:rPr lang="en-US" sz="2400" dirty="0" err="1">
                <a:latin typeface="Consolas" panose="020B0609020204030204" pitchFamily="49" charset="0"/>
              </a:rPr>
              <a:t>incomingLine</a:t>
            </a:r>
            <a:r>
              <a:rPr lang="en-US" sz="2400" dirty="0">
                <a:latin typeface="Consolas" panose="020B0609020204030204" pitchFamily="49" charset="0"/>
              </a:rPr>
              <a:t>)</a:t>
            </a:r>
          </a:p>
          <a:p>
            <a:pPr marL="0" indent="0">
              <a:buNone/>
            </a:pPr>
            <a:r>
              <a:rPr lang="en-US" sz="2400" dirty="0">
                <a:latin typeface="Consolas" panose="020B0609020204030204" pitchFamily="49" charset="0"/>
              </a:rPr>
              <a:t>	h = new </a:t>
            </a:r>
            <a:r>
              <a:rPr lang="en-US" sz="2400" dirty="0" err="1">
                <a:latin typeface="Consolas" panose="020B0609020204030204" pitchFamily="49" charset="0"/>
              </a:rPr>
              <a:t>StringHandler</a:t>
            </a:r>
            <a:r>
              <a:rPr lang="en-US" sz="2400" dirty="0">
                <a:latin typeface="Consolas" panose="020B0609020204030204" pitchFamily="49" charset="0"/>
              </a:rPr>
              <a:t>(</a:t>
            </a:r>
            <a:r>
              <a:rPr lang="en-US" sz="2400" dirty="0" err="1">
                <a:latin typeface="Consolas" panose="020B0609020204030204" pitchFamily="49" charset="0"/>
              </a:rPr>
              <a:t>incomingLine</a:t>
            </a:r>
            <a:r>
              <a:rPr lang="en-US" sz="2400" dirty="0">
                <a:latin typeface="Consolas" panose="020B0609020204030204" pitchFamily="49" charset="0"/>
              </a:rPr>
              <a:t>);</a:t>
            </a:r>
          </a:p>
          <a:p>
            <a:pPr marL="0" indent="0">
              <a:buNone/>
            </a:pPr>
            <a:r>
              <a:rPr lang="en-US" sz="2400" dirty="0">
                <a:latin typeface="Consolas" panose="020B0609020204030204" pitchFamily="49" charset="0"/>
              </a:rPr>
              <a:t>	while (</a:t>
            </a:r>
            <a:r>
              <a:rPr lang="en-US" sz="2400" dirty="0" err="1">
                <a:latin typeface="Consolas" panose="020B0609020204030204" pitchFamily="49" charset="0"/>
              </a:rPr>
              <a:t>h.hasData</a:t>
            </a:r>
            <a:r>
              <a:rPr lang="en-US" sz="2400" dirty="0">
                <a:latin typeface="Consolas" panose="020B0609020204030204" pitchFamily="49" charset="0"/>
              </a:rPr>
              <a:t>())</a:t>
            </a:r>
          </a:p>
          <a:p>
            <a:pPr marL="0" indent="0">
              <a:buNone/>
            </a:pPr>
            <a:r>
              <a:rPr lang="en-US" sz="2400" dirty="0">
                <a:latin typeface="Consolas" panose="020B0609020204030204" pitchFamily="49" charset="0"/>
              </a:rPr>
              <a:t>		if (</a:t>
            </a:r>
            <a:r>
              <a:rPr lang="en-US" sz="2400" dirty="0" err="1">
                <a:latin typeface="Consolas" panose="020B0609020204030204" pitchFamily="49" charset="0"/>
              </a:rPr>
              <a:t>h.peek</a:t>
            </a:r>
            <a:r>
              <a:rPr lang="en-US" sz="2400" dirty="0">
                <a:latin typeface="Consolas" panose="020B0609020204030204" pitchFamily="49" charset="0"/>
              </a:rPr>
              <a:t>().</a:t>
            </a:r>
            <a:r>
              <a:rPr lang="en-US" sz="2400" dirty="0" err="1">
                <a:latin typeface="Consolas" panose="020B0609020204030204" pitchFamily="49" charset="0"/>
              </a:rPr>
              <a:t>isDigit</a:t>
            </a:r>
            <a:r>
              <a:rPr lang="en-US" sz="2400" dirty="0">
                <a:latin typeface="Consolas" panose="020B0609020204030204" pitchFamily="49" charset="0"/>
              </a:rPr>
              <a:t>()) </a:t>
            </a:r>
            <a:r>
              <a:rPr lang="en-US" sz="2400" dirty="0" err="1">
                <a:latin typeface="Consolas" panose="020B0609020204030204" pitchFamily="49" charset="0"/>
              </a:rPr>
              <a:t>processDigits</a:t>
            </a:r>
            <a:r>
              <a:rPr lang="en-US" sz="2400" dirty="0">
                <a:latin typeface="Consolas" panose="020B0609020204030204" pitchFamily="49" charset="0"/>
              </a:rPr>
              <a:t>();</a:t>
            </a:r>
          </a:p>
          <a:p>
            <a:pPr marL="0" indent="0">
              <a:buNone/>
            </a:pPr>
            <a:r>
              <a:rPr lang="en-US" sz="2400" dirty="0">
                <a:latin typeface="Consolas" panose="020B0609020204030204" pitchFamily="49" charset="0"/>
              </a:rPr>
              <a:t>		else if (</a:t>
            </a:r>
            <a:r>
              <a:rPr lang="en-US" sz="2400" dirty="0" err="1">
                <a:latin typeface="Consolas" panose="020B0609020204030204" pitchFamily="49" charset="0"/>
              </a:rPr>
              <a:t>h.peek</a:t>
            </a:r>
            <a:r>
              <a:rPr lang="en-US" sz="2400" dirty="0">
                <a:latin typeface="Consolas" panose="020B0609020204030204" pitchFamily="49" charset="0"/>
              </a:rPr>
              <a:t>() == ‘.’) </a:t>
            </a:r>
            <a:r>
              <a:rPr lang="en-US" sz="2400" dirty="0" err="1">
                <a:latin typeface="Consolas" panose="020B0609020204030204" pitchFamily="49" charset="0"/>
              </a:rPr>
              <a:t>processDigits</a:t>
            </a:r>
            <a:r>
              <a:rPr lang="en-US" sz="2400" dirty="0">
                <a:latin typeface="Consolas" panose="020B0609020204030204" pitchFamily="49" charset="0"/>
              </a:rPr>
              <a:t>();</a:t>
            </a:r>
          </a:p>
          <a:p>
            <a:pPr marL="0" indent="0">
              <a:buNone/>
            </a:pPr>
            <a:r>
              <a:rPr lang="en-US" sz="2400" dirty="0">
                <a:latin typeface="Consolas" panose="020B0609020204030204" pitchFamily="49" charset="0"/>
              </a:rPr>
              <a:t>		else if (</a:t>
            </a:r>
            <a:r>
              <a:rPr lang="en-US" sz="2400" dirty="0" err="1">
                <a:latin typeface="Consolas" panose="020B0609020204030204" pitchFamily="49" charset="0"/>
              </a:rPr>
              <a:t>h.peek</a:t>
            </a:r>
            <a:r>
              <a:rPr lang="en-US" sz="2400" dirty="0">
                <a:latin typeface="Consolas" panose="020B0609020204030204" pitchFamily="49" charset="0"/>
              </a:rPr>
              <a:t>() == ‘ ‘) ; // do nothing</a:t>
            </a:r>
          </a:p>
          <a:p>
            <a:pPr marL="0" indent="0">
              <a:buNone/>
            </a:pPr>
            <a:r>
              <a:rPr lang="en-US" sz="2400" dirty="0">
                <a:latin typeface="Consolas" panose="020B0609020204030204" pitchFamily="49" charset="0"/>
              </a:rPr>
              <a:t>		else </a:t>
            </a:r>
            <a:r>
              <a:rPr lang="en-US" sz="2400" dirty="0" err="1">
                <a:latin typeface="Consolas" panose="020B0609020204030204" pitchFamily="49" charset="0"/>
              </a:rPr>
              <a:t>processSymbol</a:t>
            </a:r>
            <a:r>
              <a:rPr lang="en-US" sz="2400" dirty="0">
                <a:latin typeface="Consolas" panose="020B0609020204030204" pitchFamily="49" charset="0"/>
              </a:rPr>
              <a:t>()</a:t>
            </a:r>
          </a:p>
          <a:p>
            <a:pPr marL="0" indent="0">
              <a:buNone/>
            </a:pPr>
            <a:r>
              <a:rPr lang="en-US" dirty="0"/>
              <a:t>	</a:t>
            </a:r>
          </a:p>
        </p:txBody>
      </p:sp>
    </p:spTree>
    <p:extLst>
      <p:ext uri="{BB962C8B-B14F-4D97-AF65-F5344CB8AC3E}">
        <p14:creationId xmlns:p14="http://schemas.microsoft.com/office/powerpoint/2010/main" val="27697465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EC78D-5BB0-1F46-5408-6E4E964B4452}"/>
              </a:ext>
            </a:extLst>
          </p:cNvPr>
          <p:cNvSpPr>
            <a:spLocks noGrp="1"/>
          </p:cNvSpPr>
          <p:nvPr>
            <p:ph type="title"/>
          </p:nvPr>
        </p:nvSpPr>
        <p:spPr/>
        <p:txBody>
          <a:bodyPr/>
          <a:lstStyle/>
          <a:p>
            <a:r>
              <a:rPr lang="en-US" dirty="0" err="1"/>
              <a:t>ProcessDigits</a:t>
            </a:r>
            <a:endParaRPr lang="en-US" dirty="0"/>
          </a:p>
        </p:txBody>
      </p:sp>
      <p:sp>
        <p:nvSpPr>
          <p:cNvPr id="3" name="Content Placeholder 2">
            <a:extLst>
              <a:ext uri="{FF2B5EF4-FFF2-40B4-BE49-F238E27FC236}">
                <a16:creationId xmlns:a16="http://schemas.microsoft.com/office/drawing/2014/main" id="{2C1B19C0-1485-72F8-C9AB-BACD28D6A694}"/>
              </a:ext>
            </a:extLst>
          </p:cNvPr>
          <p:cNvSpPr>
            <a:spLocks noGrp="1"/>
          </p:cNvSpPr>
          <p:nvPr>
            <p:ph idx="1"/>
          </p:nvPr>
        </p:nvSpPr>
        <p:spPr>
          <a:xfrm>
            <a:off x="645207" y="1825625"/>
            <a:ext cx="10708593" cy="4351338"/>
          </a:xfrm>
        </p:spPr>
        <p:txBody>
          <a:bodyPr>
            <a:normAutofit lnSpcReduction="10000"/>
          </a:bodyPr>
          <a:lstStyle/>
          <a:p>
            <a:pPr marL="0" indent="0">
              <a:buNone/>
            </a:pPr>
            <a:r>
              <a:rPr lang="en-US" sz="2400" dirty="0" err="1">
                <a:latin typeface="Consolas" panose="020B0609020204030204" pitchFamily="49" charset="0"/>
              </a:rPr>
              <a:t>processDigits</a:t>
            </a:r>
            <a:endParaRPr lang="en-US" sz="2400" dirty="0">
              <a:latin typeface="Consolas" panose="020B0609020204030204" pitchFamily="49" charset="0"/>
            </a:endParaRPr>
          </a:p>
          <a:p>
            <a:pPr marL="0" indent="0">
              <a:buNone/>
            </a:pPr>
            <a:r>
              <a:rPr lang="en-US" sz="2400" dirty="0">
                <a:latin typeface="Consolas" panose="020B0609020204030204" pitchFamily="49" charset="0"/>
              </a:rPr>
              <a:t>	boolean </a:t>
            </a:r>
            <a:r>
              <a:rPr lang="en-US" sz="2400" dirty="0" err="1">
                <a:latin typeface="Consolas" panose="020B0609020204030204" pitchFamily="49" charset="0"/>
              </a:rPr>
              <a:t>foundPoint</a:t>
            </a:r>
            <a:r>
              <a:rPr lang="en-US" sz="2400" dirty="0">
                <a:latin typeface="Consolas" panose="020B0609020204030204" pitchFamily="49" charset="0"/>
              </a:rPr>
              <a:t> = false</a:t>
            </a:r>
          </a:p>
          <a:p>
            <a:pPr marL="0" indent="0">
              <a:buNone/>
            </a:pPr>
            <a:r>
              <a:rPr lang="en-US" sz="2400" dirty="0">
                <a:latin typeface="Consolas" panose="020B0609020204030204" pitchFamily="49" charset="0"/>
              </a:rPr>
              <a:t>	while (</a:t>
            </a:r>
            <a:r>
              <a:rPr lang="en-US" sz="2400" dirty="0" err="1">
                <a:latin typeface="Consolas" panose="020B0609020204030204" pitchFamily="49" charset="0"/>
              </a:rPr>
              <a:t>h.hasData</a:t>
            </a:r>
            <a:r>
              <a:rPr lang="en-US" sz="2400" dirty="0">
                <a:latin typeface="Consolas" panose="020B0609020204030204" pitchFamily="49" charset="0"/>
              </a:rPr>
              <a:t>() &amp;&amp; </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h.peek</a:t>
            </a:r>
            <a:r>
              <a:rPr lang="en-US" sz="2400" dirty="0">
                <a:latin typeface="Consolas" panose="020B0609020204030204" pitchFamily="49" charset="0"/>
              </a:rPr>
              <a:t>().</a:t>
            </a:r>
            <a:r>
              <a:rPr lang="en-US" sz="2400" dirty="0" err="1">
                <a:latin typeface="Consolas" panose="020B0609020204030204" pitchFamily="49" charset="0"/>
              </a:rPr>
              <a:t>isDigit</a:t>
            </a:r>
            <a:r>
              <a:rPr lang="en-US" sz="2400" dirty="0">
                <a:latin typeface="Consolas" panose="020B0609020204030204" pitchFamily="49" charset="0"/>
              </a:rPr>
              <a:t>() || </a:t>
            </a:r>
            <a:r>
              <a:rPr lang="en-US" sz="2400" dirty="0" err="1">
                <a:latin typeface="Consolas" panose="020B0609020204030204" pitchFamily="49" charset="0"/>
              </a:rPr>
              <a:t>h.peek</a:t>
            </a:r>
            <a:r>
              <a:rPr lang="en-US" sz="2400" dirty="0">
                <a:latin typeface="Consolas" panose="020B0609020204030204" pitchFamily="49" charset="0"/>
              </a:rPr>
              <a:t>() == ‘.’)) </a:t>
            </a:r>
          </a:p>
          <a:p>
            <a:pPr marL="0" indent="0">
              <a:buNone/>
            </a:pPr>
            <a:r>
              <a:rPr lang="en-US" sz="2400" dirty="0">
                <a:latin typeface="Consolas" panose="020B0609020204030204" pitchFamily="49" charset="0"/>
              </a:rPr>
              <a:t>		char c = </a:t>
            </a:r>
            <a:r>
              <a:rPr lang="en-US" sz="2400" dirty="0" err="1">
                <a:latin typeface="Consolas" panose="020B0609020204030204" pitchFamily="49" charset="0"/>
              </a:rPr>
              <a:t>h.getChar</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currentString</a:t>
            </a:r>
            <a:r>
              <a:rPr lang="en-US" sz="2400" dirty="0">
                <a:latin typeface="Consolas" panose="020B0609020204030204" pitchFamily="49" charset="0"/>
              </a:rPr>
              <a:t>+=c</a:t>
            </a:r>
          </a:p>
          <a:p>
            <a:pPr marL="0" indent="0">
              <a:buNone/>
            </a:pPr>
            <a:r>
              <a:rPr lang="en-US" sz="2400" dirty="0">
                <a:latin typeface="Consolas" panose="020B0609020204030204" pitchFamily="49" charset="0"/>
              </a:rPr>
              <a:t>		if (c == ‘.’ &amp;&amp; </a:t>
            </a:r>
            <a:r>
              <a:rPr lang="en-US" sz="2400" dirty="0" err="1">
                <a:latin typeface="Consolas" panose="020B0609020204030204" pitchFamily="49" charset="0"/>
              </a:rPr>
              <a:t>foundPoint</a:t>
            </a:r>
            <a:r>
              <a:rPr lang="en-US" sz="2400" dirty="0">
                <a:latin typeface="Consolas" panose="020B0609020204030204" pitchFamily="49" charset="0"/>
              </a:rPr>
              <a:t> == true) throw</a:t>
            </a:r>
          </a:p>
          <a:p>
            <a:pPr marL="0" indent="0">
              <a:buNone/>
            </a:pPr>
            <a:r>
              <a:rPr lang="en-US" sz="2400" dirty="0">
                <a:latin typeface="Consolas" panose="020B0609020204030204" pitchFamily="49" charset="0"/>
              </a:rPr>
              <a:t>		else if (c==‘.’) </a:t>
            </a:r>
            <a:r>
              <a:rPr lang="en-US" sz="2400" dirty="0" err="1">
                <a:latin typeface="Consolas" panose="020B0609020204030204" pitchFamily="49" charset="0"/>
              </a:rPr>
              <a:t>foundPoint</a:t>
            </a:r>
            <a:r>
              <a:rPr lang="en-US" sz="2400" dirty="0">
                <a:latin typeface="Consolas" panose="020B0609020204030204" pitchFamily="49" charset="0"/>
              </a:rPr>
              <a:t> = true;</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tokens.append</a:t>
            </a:r>
            <a:r>
              <a:rPr lang="en-US" sz="2400" dirty="0">
                <a:latin typeface="Consolas" panose="020B0609020204030204" pitchFamily="49" charset="0"/>
              </a:rPr>
              <a:t>(new Token(</a:t>
            </a:r>
            <a:r>
              <a:rPr lang="en-US" sz="2400" dirty="0" err="1">
                <a:latin typeface="Consolas" panose="020B0609020204030204" pitchFamily="49" charset="0"/>
              </a:rPr>
              <a:t>TokenType.NUMBER</a:t>
            </a:r>
            <a:r>
              <a:rPr lang="en-US" sz="2400" dirty="0">
                <a:latin typeface="Consolas" panose="020B0609020204030204" pitchFamily="49" charset="0"/>
              </a:rPr>
              <a:t>, </a:t>
            </a:r>
            <a:r>
              <a:rPr lang="en-US" sz="2400" dirty="0" err="1">
                <a:latin typeface="Consolas" panose="020B0609020204030204" pitchFamily="49" charset="0"/>
              </a:rPr>
              <a:t>currentString</a:t>
            </a:r>
            <a:r>
              <a:rPr lang="en-US" sz="2400" dirty="0">
                <a:latin typeface="Consolas" panose="020B0609020204030204" pitchFamily="49" charset="0"/>
              </a:rPr>
              <a:t>)</a:t>
            </a:r>
          </a:p>
          <a:p>
            <a:pPr marL="0" indent="0">
              <a:buNone/>
            </a:pPr>
            <a:r>
              <a:rPr lang="en-US" dirty="0"/>
              <a:t>	</a:t>
            </a:r>
          </a:p>
        </p:txBody>
      </p:sp>
    </p:spTree>
    <p:extLst>
      <p:ext uri="{BB962C8B-B14F-4D97-AF65-F5344CB8AC3E}">
        <p14:creationId xmlns:p14="http://schemas.microsoft.com/office/powerpoint/2010/main" val="8632105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701C-495B-4DCA-DB1D-8AC38E7FC9B8}"/>
              </a:ext>
            </a:extLst>
          </p:cNvPr>
          <p:cNvSpPr>
            <a:spLocks noGrp="1"/>
          </p:cNvSpPr>
          <p:nvPr>
            <p:ph type="title"/>
          </p:nvPr>
        </p:nvSpPr>
        <p:spPr/>
        <p:txBody>
          <a:bodyPr/>
          <a:lstStyle/>
          <a:p>
            <a:r>
              <a:rPr lang="en-US" dirty="0" err="1"/>
              <a:t>processSymbol</a:t>
            </a:r>
            <a:r>
              <a:rPr lang="en-US" dirty="0"/>
              <a:t> – the ugly way</a:t>
            </a:r>
          </a:p>
        </p:txBody>
      </p:sp>
      <p:sp>
        <p:nvSpPr>
          <p:cNvPr id="3" name="Content Placeholder 2">
            <a:extLst>
              <a:ext uri="{FF2B5EF4-FFF2-40B4-BE49-F238E27FC236}">
                <a16:creationId xmlns:a16="http://schemas.microsoft.com/office/drawing/2014/main" id="{1B288772-CE6D-937D-C22A-77E9A664964C}"/>
              </a:ext>
            </a:extLst>
          </p:cNvPr>
          <p:cNvSpPr>
            <a:spLocks noGrp="1"/>
          </p:cNvSpPr>
          <p:nvPr>
            <p:ph idx="1"/>
          </p:nvPr>
        </p:nvSpPr>
        <p:spPr>
          <a:xfrm>
            <a:off x="350378" y="1410056"/>
            <a:ext cx="11003422" cy="4766907"/>
          </a:xfrm>
        </p:spPr>
        <p:txBody>
          <a:bodyPr>
            <a:normAutofit lnSpcReduction="10000"/>
          </a:bodyPr>
          <a:lstStyle/>
          <a:p>
            <a:pPr marL="0" indent="0">
              <a:buNone/>
            </a:pPr>
            <a:r>
              <a:rPr lang="en-US" sz="2400" dirty="0" err="1">
                <a:latin typeface="Consolas" panose="020B0609020204030204" pitchFamily="49" charset="0"/>
              </a:rPr>
              <a:t>processSymbol</a:t>
            </a:r>
            <a:r>
              <a:rPr lang="en-US" sz="2400" dirty="0">
                <a:latin typeface="Consolas" panose="020B0609020204030204" pitchFamily="49" charset="0"/>
              </a:rPr>
              <a:t>()</a:t>
            </a:r>
          </a:p>
          <a:p>
            <a:pPr marL="0" indent="0">
              <a:buNone/>
            </a:pPr>
            <a:r>
              <a:rPr lang="en-US" sz="2400" dirty="0">
                <a:latin typeface="Consolas" panose="020B0609020204030204" pitchFamily="49" charset="0"/>
              </a:rPr>
              <a:t>	char c = </a:t>
            </a:r>
            <a:r>
              <a:rPr lang="en-US" sz="2400" dirty="0" err="1">
                <a:latin typeface="Consolas" panose="020B0609020204030204" pitchFamily="49" charset="0"/>
              </a:rPr>
              <a:t>h.getChar</a:t>
            </a:r>
            <a:r>
              <a:rPr lang="en-US" sz="2400" dirty="0">
                <a:latin typeface="Consolas" panose="020B0609020204030204" pitchFamily="49" charset="0"/>
              </a:rPr>
              <a:t>()</a:t>
            </a:r>
          </a:p>
          <a:p>
            <a:pPr marL="0" indent="0">
              <a:buNone/>
            </a:pPr>
            <a:r>
              <a:rPr lang="en-US" sz="2400" dirty="0">
                <a:latin typeface="Consolas" panose="020B0609020204030204" pitchFamily="49" charset="0"/>
              </a:rPr>
              <a:t>	if (c == ‘+’) </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tokens.append</a:t>
            </a:r>
            <a:r>
              <a:rPr lang="en-US" sz="2400" dirty="0">
                <a:latin typeface="Consolas" panose="020B0609020204030204" pitchFamily="49" charset="0"/>
              </a:rPr>
              <a:t>(new Token(</a:t>
            </a:r>
            <a:r>
              <a:rPr lang="en-US" sz="2400" dirty="0" err="1">
                <a:latin typeface="Consolas" panose="020B0609020204030204" pitchFamily="49" charset="0"/>
              </a:rPr>
              <a:t>TokenType.PLUS,null</a:t>
            </a:r>
            <a:r>
              <a:rPr lang="en-US" sz="2400" dirty="0">
                <a:latin typeface="Consolas" panose="020B0609020204030204" pitchFamily="49" charset="0"/>
              </a:rPr>
              <a:t>)</a:t>
            </a:r>
          </a:p>
          <a:p>
            <a:pPr marL="0" indent="0">
              <a:buNone/>
            </a:pPr>
            <a:r>
              <a:rPr lang="en-US" sz="2400" dirty="0">
                <a:latin typeface="Consolas" panose="020B0609020204030204" pitchFamily="49" charset="0"/>
              </a:rPr>
              <a:t>	else if (c == ‘-’) </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tokens.append</a:t>
            </a:r>
            <a:r>
              <a:rPr lang="en-US" sz="2400" dirty="0">
                <a:latin typeface="Consolas" panose="020B0609020204030204" pitchFamily="49" charset="0"/>
              </a:rPr>
              <a:t>(new Token(</a:t>
            </a:r>
            <a:r>
              <a:rPr lang="en-US" sz="2400" dirty="0" err="1">
                <a:latin typeface="Consolas" panose="020B0609020204030204" pitchFamily="49" charset="0"/>
              </a:rPr>
              <a:t>TokenType.MINUS,null</a:t>
            </a:r>
            <a:r>
              <a:rPr lang="en-US" sz="2400" dirty="0">
                <a:latin typeface="Consolas" panose="020B0609020204030204" pitchFamily="49" charset="0"/>
              </a:rPr>
              <a:t>)</a:t>
            </a:r>
            <a:endParaRPr lang="en-US" sz="2400" dirty="0"/>
          </a:p>
          <a:p>
            <a:pPr marL="0" indent="0">
              <a:buNone/>
            </a:pPr>
            <a:r>
              <a:rPr lang="en-US" sz="2400" dirty="0">
                <a:latin typeface="Consolas" panose="020B0609020204030204" pitchFamily="49" charset="0"/>
              </a:rPr>
              <a:t>	else if (c == ‘*’) </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tokens.append</a:t>
            </a:r>
            <a:r>
              <a:rPr lang="en-US" sz="2400" dirty="0">
                <a:latin typeface="Consolas" panose="020B0609020204030204" pitchFamily="49" charset="0"/>
              </a:rPr>
              <a:t>(new Token(</a:t>
            </a:r>
            <a:r>
              <a:rPr lang="en-US" sz="2400" dirty="0" err="1">
                <a:latin typeface="Consolas" panose="020B0609020204030204" pitchFamily="49" charset="0"/>
              </a:rPr>
              <a:t>TokenType.TIMES,null</a:t>
            </a:r>
            <a:r>
              <a:rPr lang="en-US" sz="2400" dirty="0">
                <a:latin typeface="Consolas" panose="020B0609020204030204" pitchFamily="49" charset="0"/>
              </a:rPr>
              <a:t>)</a:t>
            </a:r>
          </a:p>
          <a:p>
            <a:pPr marL="0" indent="0">
              <a:buNone/>
            </a:pPr>
            <a:r>
              <a:rPr lang="en-US" sz="2400" dirty="0">
                <a:latin typeface="Consolas" panose="020B0609020204030204" pitchFamily="49" charset="0"/>
              </a:rPr>
              <a:t>	else if (c == ‘/’) </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tokens.append</a:t>
            </a:r>
            <a:r>
              <a:rPr lang="en-US" sz="2400" dirty="0">
                <a:latin typeface="Consolas" panose="020B0609020204030204" pitchFamily="49" charset="0"/>
              </a:rPr>
              <a:t>(new Token(</a:t>
            </a:r>
            <a:r>
              <a:rPr lang="en-US" sz="2400" dirty="0" err="1">
                <a:latin typeface="Consolas" panose="020B0609020204030204" pitchFamily="49" charset="0"/>
              </a:rPr>
              <a:t>TokenType.DIVIDE,null</a:t>
            </a:r>
            <a:r>
              <a:rPr lang="en-US" sz="2400" dirty="0">
                <a:latin typeface="Consolas" panose="020B0609020204030204" pitchFamily="49" charset="0"/>
              </a:rPr>
              <a:t>)</a:t>
            </a:r>
          </a:p>
          <a:p>
            <a:pPr marL="0" indent="0">
              <a:buNone/>
            </a:pPr>
            <a:r>
              <a:rPr lang="en-US" sz="2400" dirty="0">
                <a:latin typeface="Consolas" panose="020B0609020204030204" pitchFamily="49" charset="0"/>
              </a:rPr>
              <a:t>	else throw exception</a:t>
            </a:r>
            <a:endParaRPr lang="en-US" sz="2400" dirty="0"/>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42886658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701C-495B-4DCA-DB1D-8AC38E7FC9B8}"/>
              </a:ext>
            </a:extLst>
          </p:cNvPr>
          <p:cNvSpPr>
            <a:spLocks noGrp="1"/>
          </p:cNvSpPr>
          <p:nvPr>
            <p:ph type="title"/>
          </p:nvPr>
        </p:nvSpPr>
        <p:spPr/>
        <p:txBody>
          <a:bodyPr/>
          <a:lstStyle/>
          <a:p>
            <a:r>
              <a:rPr lang="en-US" dirty="0" err="1"/>
              <a:t>processSymbol</a:t>
            </a:r>
            <a:r>
              <a:rPr lang="en-US" dirty="0"/>
              <a:t> – the nice way</a:t>
            </a:r>
          </a:p>
        </p:txBody>
      </p:sp>
      <p:sp>
        <p:nvSpPr>
          <p:cNvPr id="3" name="Content Placeholder 2">
            <a:extLst>
              <a:ext uri="{FF2B5EF4-FFF2-40B4-BE49-F238E27FC236}">
                <a16:creationId xmlns:a16="http://schemas.microsoft.com/office/drawing/2014/main" id="{1B288772-CE6D-937D-C22A-77E9A664964C}"/>
              </a:ext>
            </a:extLst>
          </p:cNvPr>
          <p:cNvSpPr>
            <a:spLocks noGrp="1"/>
          </p:cNvSpPr>
          <p:nvPr>
            <p:ph idx="1"/>
          </p:nvPr>
        </p:nvSpPr>
        <p:spPr>
          <a:xfrm>
            <a:off x="350378" y="1410056"/>
            <a:ext cx="11003422" cy="4766907"/>
          </a:xfrm>
        </p:spPr>
        <p:txBody>
          <a:bodyPr>
            <a:normAutofit lnSpcReduction="10000"/>
          </a:bodyPr>
          <a:lstStyle/>
          <a:p>
            <a:pPr marL="0" indent="0">
              <a:buNone/>
            </a:pPr>
            <a:r>
              <a:rPr lang="en-US" sz="2400" dirty="0">
                <a:latin typeface="Consolas" panose="020B0609020204030204" pitchFamily="49" charset="0"/>
              </a:rPr>
              <a:t>HashMap&lt;</a:t>
            </a:r>
            <a:r>
              <a:rPr lang="en-US" sz="2400" dirty="0" err="1">
                <a:latin typeface="Consolas" panose="020B0609020204030204" pitchFamily="49" charset="0"/>
              </a:rPr>
              <a:t>char,TokenType</a:t>
            </a:r>
            <a:r>
              <a:rPr lang="en-US" sz="2400" dirty="0">
                <a:latin typeface="Consolas" panose="020B0609020204030204" pitchFamily="49" charset="0"/>
              </a:rPr>
              <a:t>&gt; </a:t>
            </a:r>
            <a:r>
              <a:rPr lang="en-US" sz="2400" dirty="0" err="1">
                <a:latin typeface="Consolas" panose="020B0609020204030204" pitchFamily="49" charset="0"/>
              </a:rPr>
              <a:t>knownSymbols</a:t>
            </a:r>
            <a:r>
              <a:rPr lang="en-US" sz="2400" dirty="0">
                <a:latin typeface="Consolas" panose="020B0609020204030204" pitchFamily="49" charset="0"/>
              </a:rPr>
              <a:t> = new HashMap&lt;&gt; {{</a:t>
            </a:r>
          </a:p>
          <a:p>
            <a:pPr marL="0" indent="0">
              <a:buNone/>
            </a:pPr>
            <a:r>
              <a:rPr lang="en-US" sz="2400" dirty="0">
                <a:latin typeface="Consolas" panose="020B0609020204030204" pitchFamily="49" charset="0"/>
              </a:rPr>
              <a:t>	put (‘+’,</a:t>
            </a:r>
            <a:r>
              <a:rPr lang="en-US" sz="2400" dirty="0" err="1">
                <a:latin typeface="Consolas" panose="020B0609020204030204" pitchFamily="49" charset="0"/>
              </a:rPr>
              <a:t>TokenType.PLUS</a:t>
            </a:r>
            <a:r>
              <a:rPr lang="en-US" sz="2400" dirty="0">
                <a:latin typeface="Consolas" panose="020B0609020204030204" pitchFamily="49" charset="0"/>
              </a:rPr>
              <a:t>);</a:t>
            </a:r>
          </a:p>
          <a:p>
            <a:pPr marL="0" indent="0">
              <a:buNone/>
            </a:pPr>
            <a:r>
              <a:rPr lang="en-US" sz="2400" dirty="0">
                <a:latin typeface="Consolas" panose="020B0609020204030204" pitchFamily="49" charset="0"/>
              </a:rPr>
              <a:t>	put (‘-’,</a:t>
            </a:r>
            <a:r>
              <a:rPr lang="en-US" sz="2400" dirty="0" err="1">
                <a:latin typeface="Consolas" panose="020B0609020204030204" pitchFamily="49" charset="0"/>
              </a:rPr>
              <a:t>TokenType.MINUS</a:t>
            </a:r>
            <a:r>
              <a:rPr lang="en-US" sz="2400" dirty="0">
                <a:latin typeface="Consolas" panose="020B0609020204030204" pitchFamily="49" charset="0"/>
              </a:rPr>
              <a:t>);</a:t>
            </a:r>
          </a:p>
          <a:p>
            <a:pPr marL="0" indent="0">
              <a:buNone/>
            </a:pPr>
            <a:r>
              <a:rPr lang="en-US" sz="2400" dirty="0">
                <a:latin typeface="Consolas" panose="020B0609020204030204" pitchFamily="49" charset="0"/>
              </a:rPr>
              <a:t>	put (‘*’,</a:t>
            </a:r>
            <a:r>
              <a:rPr lang="en-US" sz="2400" dirty="0" err="1">
                <a:latin typeface="Consolas" panose="020B0609020204030204" pitchFamily="49" charset="0"/>
              </a:rPr>
              <a:t>TokenType.TIMES</a:t>
            </a:r>
            <a:r>
              <a:rPr lang="en-US" sz="2400" dirty="0">
                <a:latin typeface="Consolas" panose="020B0609020204030204" pitchFamily="49" charset="0"/>
              </a:rPr>
              <a:t>);</a:t>
            </a:r>
          </a:p>
          <a:p>
            <a:pPr marL="0" indent="0">
              <a:buNone/>
            </a:pPr>
            <a:r>
              <a:rPr lang="en-US" sz="2400" dirty="0">
                <a:latin typeface="Consolas" panose="020B0609020204030204" pitchFamily="49" charset="0"/>
              </a:rPr>
              <a:t>	put (‘/’,</a:t>
            </a:r>
            <a:r>
              <a:rPr lang="en-US" sz="2400" dirty="0" err="1">
                <a:latin typeface="Consolas" panose="020B0609020204030204" pitchFamily="49" charset="0"/>
              </a:rPr>
              <a:t>TokenType.DIVIDE</a:t>
            </a:r>
            <a:r>
              <a:rPr lang="en-US" sz="2400" dirty="0">
                <a:latin typeface="Consolas" panose="020B0609020204030204" pitchFamily="49" charset="0"/>
              </a:rPr>
              <a:t>); }}; // you can keep going!</a:t>
            </a:r>
          </a:p>
          <a:p>
            <a:pPr marL="0" indent="0">
              <a:buNone/>
            </a:pPr>
            <a:endParaRPr lang="en-US" sz="2400" dirty="0">
              <a:latin typeface="Consolas" panose="020B0609020204030204" pitchFamily="49" charset="0"/>
            </a:endParaRPr>
          </a:p>
          <a:p>
            <a:pPr marL="0" indent="0">
              <a:buNone/>
            </a:pPr>
            <a:r>
              <a:rPr lang="en-US" sz="2400" dirty="0" err="1">
                <a:latin typeface="Consolas" panose="020B0609020204030204" pitchFamily="49" charset="0"/>
              </a:rPr>
              <a:t>processSymbol</a:t>
            </a:r>
            <a:r>
              <a:rPr lang="en-US" sz="2400" dirty="0">
                <a:latin typeface="Consolas" panose="020B0609020204030204" pitchFamily="49" charset="0"/>
              </a:rPr>
              <a:t>()</a:t>
            </a:r>
          </a:p>
          <a:p>
            <a:pPr marL="0" indent="0">
              <a:buNone/>
            </a:pPr>
            <a:r>
              <a:rPr lang="en-US" sz="2400" dirty="0">
                <a:latin typeface="Consolas" panose="020B0609020204030204" pitchFamily="49" charset="0"/>
              </a:rPr>
              <a:t>	char c = </a:t>
            </a:r>
            <a:r>
              <a:rPr lang="en-US" sz="2400" dirty="0" err="1">
                <a:latin typeface="Consolas" panose="020B0609020204030204" pitchFamily="49" charset="0"/>
              </a:rPr>
              <a:t>h.getChar</a:t>
            </a:r>
            <a:r>
              <a:rPr lang="en-US" sz="2400" dirty="0">
                <a:latin typeface="Consolas" panose="020B0609020204030204" pitchFamily="49" charset="0"/>
              </a:rPr>
              <a:t>()</a:t>
            </a:r>
          </a:p>
          <a:p>
            <a:pPr marL="0" indent="0">
              <a:buNone/>
            </a:pPr>
            <a:r>
              <a:rPr lang="en-US" sz="2400" dirty="0">
                <a:latin typeface="Consolas" panose="020B0609020204030204" pitchFamily="49" charset="0"/>
              </a:rPr>
              <a:t>	if (</a:t>
            </a:r>
            <a:r>
              <a:rPr lang="en-US" sz="2400" dirty="0" err="1">
                <a:latin typeface="Consolas" panose="020B0609020204030204" pitchFamily="49" charset="0"/>
              </a:rPr>
              <a:t>knownSymbols.containsKey</a:t>
            </a:r>
            <a:r>
              <a:rPr lang="en-US" sz="2400" dirty="0">
                <a:latin typeface="Consolas" panose="020B0609020204030204" pitchFamily="49" charset="0"/>
              </a:rPr>
              <a:t>(c)) </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tokens.append</a:t>
            </a:r>
            <a:r>
              <a:rPr lang="en-US" sz="2400" dirty="0">
                <a:latin typeface="Consolas" panose="020B0609020204030204" pitchFamily="49" charset="0"/>
              </a:rPr>
              <a:t>(new Token(</a:t>
            </a:r>
            <a:r>
              <a:rPr lang="en-US" sz="2400" dirty="0" err="1">
                <a:latin typeface="Consolas" panose="020B0609020204030204" pitchFamily="49" charset="0"/>
              </a:rPr>
              <a:t>knownSymbols.get</a:t>
            </a:r>
            <a:r>
              <a:rPr lang="en-US" sz="2400" dirty="0">
                <a:latin typeface="Consolas" panose="020B0609020204030204" pitchFamily="49" charset="0"/>
              </a:rPr>
              <a:t>(c),null)</a:t>
            </a:r>
          </a:p>
          <a:p>
            <a:pPr marL="0" indent="0">
              <a:buNone/>
            </a:pPr>
            <a:r>
              <a:rPr lang="en-US" sz="2400" dirty="0">
                <a:latin typeface="Consolas" panose="020B0609020204030204" pitchFamily="49" charset="0"/>
              </a:rPr>
              <a:t>	else throw exception</a:t>
            </a:r>
            <a:endParaRPr lang="en-US" sz="2400" dirty="0"/>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28909237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287E-6AE1-4D4D-ADC4-95401EB4032A}"/>
              </a:ext>
            </a:extLst>
          </p:cNvPr>
          <p:cNvSpPr>
            <a:spLocks noGrp="1"/>
          </p:cNvSpPr>
          <p:nvPr>
            <p:ph type="title"/>
          </p:nvPr>
        </p:nvSpPr>
        <p:spPr/>
        <p:txBody>
          <a:bodyPr/>
          <a:lstStyle/>
          <a:p>
            <a:r>
              <a:rPr lang="en-US" dirty="0"/>
              <a:t>Processing Words</a:t>
            </a:r>
          </a:p>
        </p:txBody>
      </p:sp>
      <p:sp>
        <p:nvSpPr>
          <p:cNvPr id="3" name="Content Placeholder 2">
            <a:extLst>
              <a:ext uri="{FF2B5EF4-FFF2-40B4-BE49-F238E27FC236}">
                <a16:creationId xmlns:a16="http://schemas.microsoft.com/office/drawing/2014/main" id="{5F399941-CAB6-ED67-E53B-F24805BB020C}"/>
              </a:ext>
            </a:extLst>
          </p:cNvPr>
          <p:cNvSpPr>
            <a:spLocks noGrp="1"/>
          </p:cNvSpPr>
          <p:nvPr>
            <p:ph idx="1"/>
          </p:nvPr>
        </p:nvSpPr>
        <p:spPr/>
        <p:txBody>
          <a:bodyPr/>
          <a:lstStyle/>
          <a:p>
            <a:pPr marL="0" indent="0">
              <a:buNone/>
            </a:pPr>
            <a:r>
              <a:rPr lang="en-US" dirty="0"/>
              <a:t>This is similar to </a:t>
            </a:r>
            <a:r>
              <a:rPr lang="en-US" dirty="0" err="1"/>
              <a:t>processDigits</a:t>
            </a:r>
            <a:r>
              <a:rPr lang="en-US" dirty="0"/>
              <a:t> in the way that it accumulates letters. Consider, though, that variable names are also words. So you need to handle anything that a variable name can have. </a:t>
            </a:r>
          </a:p>
          <a:p>
            <a:pPr marL="0" indent="0">
              <a:buNone/>
            </a:pPr>
            <a:endParaRPr lang="en-US" dirty="0"/>
          </a:p>
          <a:p>
            <a:pPr marL="0" indent="0">
              <a:buNone/>
            </a:pPr>
            <a:r>
              <a:rPr lang="en-US" dirty="0"/>
              <a:t>This is also similar to </a:t>
            </a:r>
            <a:r>
              <a:rPr lang="en-US" dirty="0" err="1"/>
              <a:t>processSymbol</a:t>
            </a:r>
            <a:r>
              <a:rPr lang="en-US" dirty="0"/>
              <a:t>, except that we use a hash map of string, </a:t>
            </a:r>
            <a:r>
              <a:rPr lang="en-US" dirty="0" err="1"/>
              <a:t>TokenType</a:t>
            </a:r>
            <a:r>
              <a:rPr lang="en-US" dirty="0"/>
              <a:t>. This allows us to find keywords (for, if, else, while, etc.) in the language correctly.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74784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760413"/>
            <a:ext cx="9144000" cy="1525587"/>
          </a:xfrm>
        </p:spPr>
        <p:txBody>
          <a:bodyPr>
            <a:normAutofit fontScale="90000"/>
          </a:bodyPr>
          <a:lstStyle/>
          <a:p>
            <a:pPr fontAlgn="ctr"/>
            <a:r>
              <a:rPr lang="en-US" dirty="0"/>
              <a:t>lexical</a:t>
            </a:r>
            <a:br>
              <a:rPr lang="en-US" dirty="0"/>
            </a:br>
            <a:r>
              <a:rPr lang="en-US" i="1" dirty="0"/>
              <a:t>adjective</a:t>
            </a:r>
            <a:r>
              <a:rPr lang="en-US" dirty="0"/>
              <a:t>  </a:t>
            </a:r>
            <a:r>
              <a:rPr lang="en-US" dirty="0" err="1"/>
              <a:t>lex·i·cal</a:t>
            </a:r>
            <a:r>
              <a:rPr lang="en-US" dirty="0"/>
              <a:t>  \ˈ</a:t>
            </a:r>
            <a:r>
              <a:rPr lang="en-US" dirty="0" err="1"/>
              <a:t>lek-si-kəl</a:t>
            </a:r>
            <a:r>
              <a:rPr lang="en-US" dirty="0"/>
              <a:t>\</a:t>
            </a:r>
          </a:p>
        </p:txBody>
      </p:sp>
      <p:sp>
        <p:nvSpPr>
          <p:cNvPr id="5" name="Subtitle 4"/>
          <p:cNvSpPr>
            <a:spLocks noGrp="1"/>
          </p:cNvSpPr>
          <p:nvPr>
            <p:ph type="subTitle" idx="1"/>
          </p:nvPr>
        </p:nvSpPr>
        <p:spPr>
          <a:xfrm>
            <a:off x="1524000" y="2687638"/>
            <a:ext cx="9144000" cy="798512"/>
          </a:xfrm>
        </p:spPr>
        <p:txBody>
          <a:bodyPr/>
          <a:lstStyle/>
          <a:p>
            <a:r>
              <a:rPr lang="en-US" dirty="0"/>
              <a:t>of or relating to </a:t>
            </a:r>
            <a:r>
              <a:rPr lang="en-US" b="1" dirty="0"/>
              <a:t>words</a:t>
            </a:r>
            <a:r>
              <a:rPr lang="en-US" dirty="0"/>
              <a:t> or the </a:t>
            </a:r>
            <a:r>
              <a:rPr lang="en-US" b="1" dirty="0"/>
              <a:t>vocabulary</a:t>
            </a:r>
            <a:r>
              <a:rPr lang="en-US" dirty="0"/>
              <a:t> of a language as distinguished from its grammar and construction</a:t>
            </a:r>
          </a:p>
        </p:txBody>
      </p:sp>
      <p:cxnSp>
        <p:nvCxnSpPr>
          <p:cNvPr id="3" name="Straight Connector 2"/>
          <p:cNvCxnSpPr/>
          <p:nvPr/>
        </p:nvCxnSpPr>
        <p:spPr>
          <a:xfrm flipV="1">
            <a:off x="504825" y="3676650"/>
            <a:ext cx="10915650" cy="28575"/>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04825" y="4502914"/>
            <a:ext cx="10915650" cy="1477328"/>
          </a:xfrm>
          <a:prstGeom prst="rect">
            <a:avLst/>
          </a:prstGeom>
        </p:spPr>
        <p:txBody>
          <a:bodyPr wrap="square">
            <a:spAutoFit/>
          </a:bodyPr>
          <a:lstStyle/>
          <a:p>
            <a:r>
              <a:rPr lang="en-US" dirty="0">
                <a:solidFill>
                  <a:srgbClr val="252525"/>
                </a:solidFill>
                <a:latin typeface="Arial" panose="020B0604020202020204" pitchFamily="34" charset="0"/>
              </a:rPr>
              <a:t>In computer science, lexical analysis is the process of </a:t>
            </a:r>
            <a:r>
              <a:rPr lang="en-US" dirty="0">
                <a:solidFill>
                  <a:srgbClr val="252525"/>
                </a:solidFill>
                <a:highlight>
                  <a:srgbClr val="FFFF00"/>
                </a:highlight>
                <a:latin typeface="Arial" panose="020B0604020202020204" pitchFamily="34" charset="0"/>
              </a:rPr>
              <a:t>converting a sequence of characters </a:t>
            </a:r>
            <a:r>
              <a:rPr lang="en-US" dirty="0">
                <a:solidFill>
                  <a:srgbClr val="252525"/>
                </a:solidFill>
                <a:latin typeface="Arial" panose="020B0604020202020204" pitchFamily="34" charset="0"/>
              </a:rPr>
              <a:t>(such as in a computer program or web page) </a:t>
            </a:r>
            <a:r>
              <a:rPr lang="en-US" dirty="0">
                <a:solidFill>
                  <a:srgbClr val="252525"/>
                </a:solidFill>
                <a:highlight>
                  <a:srgbClr val="FFFF00"/>
                </a:highlight>
                <a:latin typeface="Arial" panose="020B0604020202020204" pitchFamily="34" charset="0"/>
              </a:rPr>
              <a:t>into a sequence of tokens</a:t>
            </a:r>
            <a:r>
              <a:rPr lang="en-US" dirty="0">
                <a:solidFill>
                  <a:srgbClr val="252525"/>
                </a:solidFill>
                <a:latin typeface="Arial" panose="020B0604020202020204" pitchFamily="34" charset="0"/>
              </a:rPr>
              <a:t> (strings with an identified "meaning"). A program that performs lexical analysis may be called a lexer, tokenizer, or scanner (though "scanner" is also used to refer to the first stage of a lexer). Such a lexer is generally combined with a </a:t>
            </a:r>
            <a:r>
              <a:rPr lang="en-US" dirty="0">
                <a:latin typeface="Arial" panose="020B0604020202020204" pitchFamily="34" charset="0"/>
              </a:rPr>
              <a:t>parser</a:t>
            </a:r>
            <a:r>
              <a:rPr lang="en-US" dirty="0">
                <a:solidFill>
                  <a:srgbClr val="252525"/>
                </a:solidFill>
                <a:latin typeface="Arial" panose="020B0604020202020204" pitchFamily="34" charset="0"/>
              </a:rPr>
              <a:t>, which together analyze the syntax of programming languages, web pages, and so forth.</a:t>
            </a:r>
          </a:p>
        </p:txBody>
      </p:sp>
    </p:spTree>
    <p:extLst>
      <p:ext uri="{BB962C8B-B14F-4D97-AF65-F5344CB8AC3E}">
        <p14:creationId xmlns:p14="http://schemas.microsoft.com/office/powerpoint/2010/main" val="12485620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CFA9A-B943-1663-0166-1F78AF9CA2A0}"/>
              </a:ext>
            </a:extLst>
          </p:cNvPr>
          <p:cNvSpPr>
            <a:spLocks noGrp="1"/>
          </p:cNvSpPr>
          <p:nvPr>
            <p:ph type="title"/>
          </p:nvPr>
        </p:nvSpPr>
        <p:spPr/>
        <p:txBody>
          <a:bodyPr/>
          <a:lstStyle/>
          <a:p>
            <a:r>
              <a:rPr lang="en-US" dirty="0"/>
              <a:t>Comments and Quotes</a:t>
            </a:r>
          </a:p>
        </p:txBody>
      </p:sp>
      <p:sp>
        <p:nvSpPr>
          <p:cNvPr id="3" name="Content Placeholder 2">
            <a:extLst>
              <a:ext uri="{FF2B5EF4-FFF2-40B4-BE49-F238E27FC236}">
                <a16:creationId xmlns:a16="http://schemas.microsoft.com/office/drawing/2014/main" id="{93BE8AA1-B7DB-5CAE-D60C-25E873A0DA7E}"/>
              </a:ext>
            </a:extLst>
          </p:cNvPr>
          <p:cNvSpPr>
            <a:spLocks noGrp="1"/>
          </p:cNvSpPr>
          <p:nvPr>
            <p:ph idx="1"/>
          </p:nvPr>
        </p:nvSpPr>
        <p:spPr/>
        <p:txBody>
          <a:bodyPr/>
          <a:lstStyle/>
          <a:p>
            <a:pPr marL="0" indent="0">
              <a:buNone/>
            </a:pPr>
            <a:r>
              <a:rPr lang="en-US" dirty="0"/>
              <a:t>Most languages have comments and strings in quotes. These are actually not as hard as they seem. </a:t>
            </a:r>
          </a:p>
          <a:p>
            <a:pPr marL="0" indent="0">
              <a:buNone/>
            </a:pPr>
            <a:endParaRPr lang="en-US" dirty="0"/>
          </a:p>
          <a:p>
            <a:pPr marL="0" indent="0">
              <a:buNone/>
            </a:pPr>
            <a:r>
              <a:rPr lang="en-US" dirty="0"/>
              <a:t>In “main”, you detect the starting character (like a “) and call </a:t>
            </a:r>
            <a:r>
              <a:rPr lang="en-US" dirty="0" err="1"/>
              <a:t>processQuote</a:t>
            </a:r>
            <a:r>
              <a:rPr lang="en-US" dirty="0"/>
              <a:t> or </a:t>
            </a:r>
            <a:r>
              <a:rPr lang="en-US" dirty="0" err="1"/>
              <a:t>processComment</a:t>
            </a:r>
            <a:r>
              <a:rPr lang="en-US" dirty="0"/>
              <a:t>.</a:t>
            </a:r>
          </a:p>
          <a:p>
            <a:pPr marL="0" indent="0">
              <a:buNone/>
            </a:pPr>
            <a:endParaRPr lang="en-US" dirty="0"/>
          </a:p>
          <a:p>
            <a:pPr marL="0" indent="0">
              <a:buNone/>
            </a:pPr>
            <a:r>
              <a:rPr lang="en-US" dirty="0"/>
              <a:t>One other thing to consider – does indentation matter? It does in some languages (like Python) but not in others (like Java). This, too, is not terribly hard. </a:t>
            </a:r>
          </a:p>
        </p:txBody>
      </p:sp>
    </p:spTree>
    <p:extLst>
      <p:ext uri="{BB962C8B-B14F-4D97-AF65-F5344CB8AC3E}">
        <p14:creationId xmlns:p14="http://schemas.microsoft.com/office/powerpoint/2010/main" val="7550802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E91A-2BCB-28E3-3BBD-D684B4539AE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C13FE68-505F-CD0E-92A2-8F738B80CB69}"/>
              </a:ext>
            </a:extLst>
          </p:cNvPr>
          <p:cNvSpPr>
            <a:spLocks noGrp="1"/>
          </p:cNvSpPr>
          <p:nvPr>
            <p:ph idx="1"/>
          </p:nvPr>
        </p:nvSpPr>
        <p:spPr/>
        <p:txBody>
          <a:bodyPr/>
          <a:lstStyle/>
          <a:p>
            <a:pPr marL="0" indent="0">
              <a:buNone/>
            </a:pPr>
            <a:r>
              <a:rPr lang="en-US" dirty="0"/>
              <a:t>Lexical analysis is the transformation/grouping of characters into tokens – strings with a type.</a:t>
            </a:r>
          </a:p>
          <a:p>
            <a:pPr marL="0" indent="0">
              <a:buNone/>
            </a:pPr>
            <a:endParaRPr lang="en-US" dirty="0"/>
          </a:p>
          <a:p>
            <a:pPr marL="0" indent="0">
              <a:buNone/>
            </a:pPr>
            <a:r>
              <a:rPr lang="en-US" dirty="0"/>
              <a:t>Lexical analysis is typically done with state machines. I put my states into methods for readability. </a:t>
            </a:r>
          </a:p>
          <a:p>
            <a:pPr marL="0" indent="0">
              <a:buNone/>
            </a:pPr>
            <a:endParaRPr lang="en-US" dirty="0"/>
          </a:p>
          <a:p>
            <a:pPr marL="0" indent="0">
              <a:buNone/>
            </a:pPr>
            <a:r>
              <a:rPr lang="en-US" dirty="0"/>
              <a:t>Using hash maps to find known items (keywords, symbols) is nicer to work with than building complex state machines.</a:t>
            </a:r>
          </a:p>
          <a:p>
            <a:pPr marL="0" indent="0">
              <a:buNone/>
            </a:pPr>
            <a:endParaRPr lang="en-US" dirty="0"/>
          </a:p>
        </p:txBody>
      </p:sp>
    </p:spTree>
    <p:extLst>
      <p:ext uri="{BB962C8B-B14F-4D97-AF65-F5344CB8AC3E}">
        <p14:creationId xmlns:p14="http://schemas.microsoft.com/office/powerpoint/2010/main" val="3501419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encrypted-tbn3.gstatic.com/images?q=tbn:ANd9GcTDYBhJjjMv6roP3-4CRMzHh1V3sjQYF0kvNq8gSu10UpEwAkZ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5819" y="1097317"/>
            <a:ext cx="7166548" cy="4565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457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248" y="2531676"/>
            <a:ext cx="10515600" cy="1325563"/>
          </a:xfrm>
        </p:spPr>
        <p:txBody>
          <a:bodyPr/>
          <a:lstStyle/>
          <a:p>
            <a:r>
              <a:rPr lang="en-US" dirty="0"/>
              <a:t>We are going to look at the incoming text of a “program” and convert it into known words.</a:t>
            </a:r>
          </a:p>
        </p:txBody>
      </p:sp>
    </p:spTree>
    <p:extLst>
      <p:ext uri="{BB962C8B-B14F-4D97-AF65-F5344CB8AC3E}">
        <p14:creationId xmlns:p14="http://schemas.microsoft.com/office/powerpoint/2010/main" val="1208144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US" dirty="0"/>
              <a:t>We do something like this when we read…</a:t>
            </a:r>
          </a:p>
        </p:txBody>
      </p:sp>
      <p:sp>
        <p:nvSpPr>
          <p:cNvPr id="3" name="TextBox 2"/>
          <p:cNvSpPr txBox="1"/>
          <p:nvPr/>
        </p:nvSpPr>
        <p:spPr>
          <a:xfrm>
            <a:off x="2334358" y="1489094"/>
            <a:ext cx="7190238" cy="461665"/>
          </a:xfrm>
          <a:prstGeom prst="rect">
            <a:avLst/>
          </a:prstGeom>
          <a:noFill/>
          <a:ln>
            <a:solidFill>
              <a:schemeClr val="accent1"/>
            </a:solidFill>
          </a:ln>
        </p:spPr>
        <p:txBody>
          <a:bodyPr wrap="none" rtlCol="0">
            <a:spAutoFit/>
          </a:bodyPr>
          <a:lstStyle/>
          <a:p>
            <a:r>
              <a:rPr lang="en-US" sz="2400" dirty="0"/>
              <a:t>The quick brown fox, happily, jumped over the lazy dog.</a:t>
            </a:r>
          </a:p>
        </p:txBody>
      </p:sp>
      <p:sp>
        <p:nvSpPr>
          <p:cNvPr id="4" name="TextBox 3">
            <a:extLst>
              <a:ext uri="{FF2B5EF4-FFF2-40B4-BE49-F238E27FC236}">
                <a16:creationId xmlns:a16="http://schemas.microsoft.com/office/drawing/2014/main" id="{C0DF9C3C-D9B7-78F7-6364-DDB75DEB4D0C}"/>
              </a:ext>
            </a:extLst>
          </p:cNvPr>
          <p:cNvSpPr txBox="1"/>
          <p:nvPr/>
        </p:nvSpPr>
        <p:spPr>
          <a:xfrm>
            <a:off x="227135" y="2431072"/>
            <a:ext cx="11035811" cy="3539430"/>
          </a:xfrm>
          <a:prstGeom prst="rect">
            <a:avLst/>
          </a:prstGeom>
          <a:noFill/>
        </p:spPr>
        <p:txBody>
          <a:bodyPr wrap="square" rtlCol="0">
            <a:spAutoFit/>
          </a:bodyPr>
          <a:lstStyle/>
          <a:p>
            <a:r>
              <a:rPr lang="en-US" sz="2800" dirty="0"/>
              <a:t>Think about the process that you learned when you were a few years old. You might have moved your finger along the letters until you hit something that was not a letter. </a:t>
            </a:r>
          </a:p>
          <a:p>
            <a:endParaRPr lang="en-US" sz="2800" dirty="0"/>
          </a:p>
          <a:p>
            <a:r>
              <a:rPr lang="en-US" sz="2800" dirty="0"/>
              <a:t>T-h-e : that spells “the”</a:t>
            </a:r>
          </a:p>
          <a:p>
            <a:r>
              <a:rPr lang="en-US" sz="2800" dirty="0"/>
              <a:t>q-u-i-c-k: that spells “quick”</a:t>
            </a:r>
          </a:p>
          <a:p>
            <a:endParaRPr lang="en-US" sz="2800" dirty="0"/>
          </a:p>
          <a:p>
            <a:r>
              <a:rPr lang="en-US" sz="2800" dirty="0"/>
              <a:t>That’s the general idea behind lexical analysis!</a:t>
            </a:r>
          </a:p>
        </p:txBody>
      </p:sp>
    </p:spTree>
    <p:extLst>
      <p:ext uri="{BB962C8B-B14F-4D97-AF65-F5344CB8AC3E}">
        <p14:creationId xmlns:p14="http://schemas.microsoft.com/office/powerpoint/2010/main" val="967947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3491</TotalTime>
  <Words>3834</Words>
  <Application>Microsoft Office PowerPoint</Application>
  <PresentationFormat>Widescreen</PresentationFormat>
  <Paragraphs>576</Paragraphs>
  <Slides>61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Calibri Light</vt:lpstr>
      <vt:lpstr>Consolas</vt:lpstr>
      <vt:lpstr>Office Theme</vt:lpstr>
      <vt:lpstr>Lexical Analysis</vt:lpstr>
      <vt:lpstr>Compilers and Interpreters</vt:lpstr>
      <vt:lpstr>Compiler/Interpreter Architecture</vt:lpstr>
      <vt:lpstr>PowerPoint Presentation</vt:lpstr>
      <vt:lpstr>So how do we get there?</vt:lpstr>
      <vt:lpstr>lexical adjective  lex·i·cal  \ˈlek-si-kəl\</vt:lpstr>
      <vt:lpstr>PowerPoint Presentation</vt:lpstr>
      <vt:lpstr>We are going to look at the incoming text of a “program” and convert it into known words.</vt:lpstr>
      <vt:lpstr>We do something like this when we read…</vt:lpstr>
      <vt:lpstr>Lexical analysis for reading</vt:lpstr>
      <vt:lpstr>How about numbers?</vt:lpstr>
      <vt:lpstr>How does this relate to programming?</vt:lpstr>
      <vt:lpstr>We could do this with state machines</vt:lpstr>
      <vt:lpstr>That’s kind of cool, I get that, I guess, but how does that pertain to programming languages?</vt:lpstr>
      <vt:lpstr>So, let’s take a simple language. How about a “normal” infix calculator?</vt:lpstr>
      <vt:lpstr>What “words” might you find in an infix calculator?</vt:lpstr>
      <vt:lpstr>To avoid confusion later when we are dealing with programs, let’s change those to words:</vt:lpstr>
      <vt:lpstr>Let’s build a state machine with “side effects”</vt:lpstr>
      <vt:lpstr>PowerPoint Presentation</vt:lpstr>
      <vt:lpstr>You might notice 2 things:</vt:lpstr>
      <vt:lpstr>You might notice 2 things:</vt:lpstr>
      <vt:lpstr>You might notice 2 things:</vt:lpstr>
      <vt:lpstr>Let’s talk about output</vt:lpstr>
      <vt:lpstr>We do something like this when we read…</vt:lpstr>
      <vt:lpstr>PowerPoint Presentation</vt:lpstr>
      <vt:lpstr>Lexeme</vt:lpstr>
      <vt:lpstr>Let’s look at a calculator example: 4 + 5 / 8 =</vt:lpstr>
      <vt:lpstr>You might also notice that there are no tokens for or mention of whitespace. In this language we don’t care about spaces in the output.</vt:lpstr>
      <vt:lpstr>Another Example – 3.14+2.71</vt:lpstr>
      <vt:lpstr>Another Example – 3.14+2.71</vt:lpstr>
      <vt:lpstr>Another Example – 3.14+2.71</vt:lpstr>
      <vt:lpstr>Another Example – 3.14+2.71</vt:lpstr>
      <vt:lpstr>That wasn’t SO bad, was it?</vt:lpstr>
      <vt:lpstr>Error Handling</vt:lpstr>
      <vt:lpstr>Dealing with multi-character tokens</vt:lpstr>
      <vt:lpstr>Lexing with regular expressions</vt:lpstr>
      <vt:lpstr>What’s wrong with this approach</vt:lpstr>
      <vt:lpstr>We could implement a state machine in code</vt:lpstr>
      <vt:lpstr>Let’s take an example:</vt:lpstr>
      <vt:lpstr>Let’s take an example:</vt:lpstr>
      <vt:lpstr>Things to notice about this approach </vt:lpstr>
      <vt:lpstr>Let’s add some keywords! </vt:lpstr>
      <vt:lpstr>Let’s add some keywords! </vt:lpstr>
      <vt:lpstr>If only there were some way to automatically generate code that would read a stream of text and convert it into tokens using a fast state based approach without making me write that table… </vt:lpstr>
      <vt:lpstr>What features might we want?</vt:lpstr>
      <vt:lpstr>Would you be surprised if I told you that you weren’t the first people to want this?</vt:lpstr>
      <vt:lpstr>PowerPoint Presentation</vt:lpstr>
      <vt:lpstr>How does all of this work?</vt:lpstr>
      <vt:lpstr>How does all of this work under the hood?</vt:lpstr>
      <vt:lpstr>This isn’t the 70’s – I don’t want to use C!</vt:lpstr>
      <vt:lpstr>Let’s bring it all together!</vt:lpstr>
      <vt:lpstr>Editorializing: Don’t use lexer generators</vt:lpstr>
      <vt:lpstr>How I do it…</vt:lpstr>
      <vt:lpstr>More detail</vt:lpstr>
      <vt:lpstr>Pseudo-code for the calculator</vt:lpstr>
      <vt:lpstr>ProcessDigits</vt:lpstr>
      <vt:lpstr>processSymbol – the ugly way</vt:lpstr>
      <vt:lpstr>processSymbol – the nice way</vt:lpstr>
      <vt:lpstr>Processing Words</vt:lpstr>
      <vt:lpstr>Comments and Quotes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Lexical Analysis</dc:title>
  <dc:creator>Michael Phipps</dc:creator>
  <cp:lastModifiedBy>Phipps, Michael</cp:lastModifiedBy>
  <cp:revision>59</cp:revision>
  <dcterms:created xsi:type="dcterms:W3CDTF">2016-02-20T15:41:01Z</dcterms:created>
  <dcterms:modified xsi:type="dcterms:W3CDTF">2023-06-15T16:10:28Z</dcterms:modified>
</cp:coreProperties>
</file>