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71B14-E204-C2EB-61D3-A47CC61B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D648D-859F-2A1F-03B0-DD37C7CA0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47BDF-3B7A-18A4-D26D-CB0873E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94777-5059-567F-3C69-04205FCB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495C4-649F-1F74-288B-E4543A77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1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1D589-3E3D-E592-B035-C63BE386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9619A-28D5-28DD-69F4-F099018A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C8727B-27BB-583F-0A54-1F73ADC6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10F36-B18E-96C0-2097-065EB971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59BC4-DC8B-A888-823F-949D9849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5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8CC857-B52D-4461-20E7-E48B9F71F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257391-0FB7-2C67-BB3C-8CBDB28A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590CC4-C5E1-1C1D-D1D1-591A2086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FF4921-0104-4689-FD76-7E21C2C2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B3D3-5F97-B3DA-D2C1-B4D24654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1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742EE-33E0-04DE-4F8D-5AC658AA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58521-1197-1006-DC2E-9AC5AE10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B7789-B66D-3029-47E0-EAB38634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BCBCF-944F-6747-4B1E-BED52623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1F3C4-D1F7-E8C8-6184-F496536B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2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24563-DF4A-7057-8EC5-3FB37EE2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5680D3-EFF1-3159-2DD8-4DDD60D6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5FE81-00BB-98B5-EBD4-DC21D1E4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474E7E-FA43-4680-9293-43D5E72A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AAA9E-F25F-3BFA-A443-84CBE1E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13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F3F52-D509-1448-05A8-F80A4470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E9E49-E19A-3052-EE2F-09B791093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611550-798A-0F77-CB7A-8ACDD012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133C94-BAEB-28D3-4243-E43BD4FF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32D97-1452-B839-C843-3E37009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436AED-8972-711F-867F-08D988EF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80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EF050-F985-EF80-11BD-8766FBFD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A08F10-D567-AC08-5BFD-5CBBFBB4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BFA22-B8D6-EF5B-8C29-1A5244593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328DE2-EB5B-E946-0428-0E1995AC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349498-02CF-CC9A-5385-2FEFABEA4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3EF80-60CC-1B05-CC4B-1FAEFA33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1C953E-E578-1F26-C4DC-9C3498B2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59557C-D0F2-6182-FF60-C6D29B10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42D-B69C-684A-96D9-2ACB1A80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D24E08-BF67-5774-A207-71468F43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03C515-4A72-AD06-A002-31FF8D11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636ED2-1939-43EA-9BAD-EE0CD4C9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3A5724-5D5B-EC76-66F2-F548E6C6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7259E4-E645-A868-183B-2860B5AC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C965A3-19C7-C3D6-7925-2E4F0D96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4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0021E-FC98-3B5B-4BE7-AB666EE5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C3A66-E8A3-6E12-B094-44B3466C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EC5F34-7D01-FB38-1031-635DF9F87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696547-59B5-2005-9A41-C08C14A1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ACAAAD-3222-04FE-D79F-0415CD00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F54605-5B86-962C-8EB6-33EA9C69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96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F3154-7254-2D59-3179-95AF370B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E907AC-B36B-5EB4-3200-9E11D1AE3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4A5D52-806A-FAD4-0765-4D59D5993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E8C6FB-6E91-F59B-FFC4-A5AD26E2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82E22-0696-AF9F-9186-957CBD89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D0257B-7F7B-6A87-5AEB-7CA2FC5B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90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73C85A-B6FA-AD36-61FE-3639078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CB92FE-050F-1FAB-33F4-E8E81E63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E90D1-D01A-BBCB-5BE6-72D84E7BF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55AB-6316-4921-8ABD-86FB239703F7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8CAC1-D5B9-FA09-0967-BB8580A3D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C109E-FB68-AEBB-8F0A-E8EB435BE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3DFD-C5CC-41CD-ACB8-C69798834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37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CF35F-FBC6-3203-1EF2-6ED4A7083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Tecnologia da Informação I</a:t>
            </a:r>
            <a:br>
              <a:rPr lang="pt-BR" dirty="0"/>
            </a:br>
            <a:r>
              <a:rPr lang="pt-BR" dirty="0"/>
              <a:t>Primeira Avaliação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299D3-689E-30DD-14E8-E28D6F71E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Turma 152 / 2022</a:t>
            </a:r>
          </a:p>
        </p:txBody>
      </p:sp>
    </p:spTree>
    <p:extLst>
      <p:ext uri="{BB962C8B-B14F-4D97-AF65-F5344CB8AC3E}">
        <p14:creationId xmlns:p14="http://schemas.microsoft.com/office/powerpoint/2010/main" val="124864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BD08A-02D5-9C1E-5551-133C411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1: input, casting e print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7E289-316E-AB67-D83B-52D09B40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em Python que receba um número digitado pelo usuário e imprima como resposta na tela esse número elevado ao quadrado.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25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AE862-4C77-4AFF-4D01-2C6A34AE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2: IF e operador módulo “%”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A6BC8-638D-49F6-D56F-D91EB0F0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em Python para um número inteiro digitado pelo usuário e depois responder na tela  se este número é </a:t>
            </a:r>
            <a:r>
              <a:rPr lang="pt-BR" i="1" dirty="0"/>
              <a:t>PAR</a:t>
            </a:r>
            <a:r>
              <a:rPr lang="pt-BR" dirty="0"/>
              <a:t> ou </a:t>
            </a:r>
            <a:r>
              <a:rPr lang="pt-BR" i="1" dirty="0"/>
              <a:t>ÍMPAR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75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249AE-0A32-5DB9-6A3F-DDA5355A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3: IF / ELSE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D94FE-E8CD-4310-5BFC-A6D05F11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825624"/>
            <a:ext cx="6076335" cy="44965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Faça um programa que pede duas notas de um aluno e seu percentual de frequência (um número inteiro entre zero e 100). </a:t>
            </a:r>
          </a:p>
          <a:p>
            <a:pPr marL="0" indent="0">
              <a:buNone/>
            </a:pPr>
            <a:r>
              <a:rPr lang="pt-BR" dirty="0"/>
              <a:t>Em seguida, calcule a média do aluno e dar o seguinte resultado:</a:t>
            </a:r>
          </a:p>
          <a:p>
            <a:r>
              <a:rPr lang="pt-BR" dirty="0"/>
              <a:t>A mensagem "Aprovado", se a média alcançada for maior ou igual a sete E sua frequência for maior ou igual a 75%.</a:t>
            </a:r>
          </a:p>
          <a:p>
            <a:r>
              <a:rPr lang="pt-BR" dirty="0"/>
              <a:t>A mensagem "Reprovado", se a média for menor do que sete, independente de sua frequência.</a:t>
            </a:r>
          </a:p>
          <a:p>
            <a:r>
              <a:rPr lang="pt-BR" dirty="0"/>
              <a:t>A mensagem "Aprovado com Distinção", se a média for igual a dez E sua frequência seja maior que 95%.</a:t>
            </a:r>
          </a:p>
          <a:p>
            <a:r>
              <a:rPr lang="pt-BR" dirty="0"/>
              <a:t>Em qualquer dos casos, o programa deverá apresentar a mensagem “Reprovado” caso a frequência do aluno seja inferior a 75%.</a:t>
            </a:r>
          </a:p>
        </p:txBody>
      </p:sp>
    </p:spTree>
    <p:extLst>
      <p:ext uri="{BB962C8B-B14F-4D97-AF65-F5344CB8AC3E}">
        <p14:creationId xmlns:p14="http://schemas.microsoft.com/office/powerpoint/2010/main" val="244331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B2AD8-6474-3317-B322-5E77256D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4: RANGE e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35742B-4B7D-98A5-692D-80812A5D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4" y="1690688"/>
            <a:ext cx="7865806" cy="2300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Em um único programa, crie loops para exibir as seguintes sequências numéricas na tela:</a:t>
            </a:r>
          </a:p>
          <a:p>
            <a:r>
              <a:rPr lang="pt-BR" sz="1800" dirty="0"/>
              <a:t>Todos os números pares entre 0 (inclusive) e 15.</a:t>
            </a:r>
          </a:p>
          <a:p>
            <a:r>
              <a:rPr lang="pt-BR" sz="1800" dirty="0"/>
              <a:t>Todos os números inteiros entre -10 (inclusive) e   + 10 (inclusive)</a:t>
            </a:r>
          </a:p>
          <a:p>
            <a:r>
              <a:rPr lang="pt-BR" sz="1800" dirty="0"/>
              <a:t>Todos os números ímpares entre 15 (inclusive) e zero (inclusive).</a:t>
            </a:r>
          </a:p>
          <a:p>
            <a:r>
              <a:rPr lang="pt-BR" sz="1800" dirty="0"/>
              <a:t>Todos os números entre 25 (inclusive) e 37 (inclusive)</a:t>
            </a:r>
          </a:p>
        </p:txBody>
      </p:sp>
    </p:spTree>
    <p:extLst>
      <p:ext uri="{BB962C8B-B14F-4D97-AF65-F5344CB8AC3E}">
        <p14:creationId xmlns:p14="http://schemas.microsoft.com/office/powerpoint/2010/main" val="31604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3EEF0-1AA3-6D3F-BFA0-8B5DD6D6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5: IF e acumulador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4125D-CA1F-3854-2AFD-0592584E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50242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Desenvolva um programa que faça 5 perguntas sobre um crime:</a:t>
            </a:r>
          </a:p>
          <a:p>
            <a:endParaRPr lang="pt-BR" dirty="0"/>
          </a:p>
          <a:p>
            <a:r>
              <a:rPr lang="pt-BR" dirty="0"/>
              <a:t>Esteve no local do crime?</a:t>
            </a:r>
          </a:p>
          <a:p>
            <a:r>
              <a:rPr lang="pt-BR" dirty="0"/>
              <a:t>Conhece a vítima?</a:t>
            </a:r>
          </a:p>
          <a:p>
            <a:r>
              <a:rPr lang="pt-BR" dirty="0"/>
              <a:t>Devia dinheiro à vítima?</a:t>
            </a:r>
          </a:p>
          <a:p>
            <a:r>
              <a:rPr lang="pt-BR" dirty="0"/>
              <a:t>Já praticou algum crime antes?</a:t>
            </a:r>
          </a:p>
          <a:p>
            <a:r>
              <a:rPr lang="pt-BR" dirty="0"/>
              <a:t>Possui arma de fogo?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a resposta for "SIM" a 2 questões, imprima “suspeito”;</a:t>
            </a:r>
          </a:p>
          <a:p>
            <a:pPr marL="0" indent="0">
              <a:buNone/>
            </a:pPr>
            <a:r>
              <a:rPr lang="pt-BR" dirty="0"/>
              <a:t>Se a resposta for "SIM" a 3 questões, imprima “muito suspeito”;</a:t>
            </a:r>
          </a:p>
          <a:p>
            <a:pPr marL="0" indent="0">
              <a:buNone/>
            </a:pPr>
            <a:r>
              <a:rPr lang="pt-BR" dirty="0"/>
              <a:t>Se a resposta for "SIM" a 4 questões, imprima “cúmplice”;</a:t>
            </a:r>
          </a:p>
          <a:p>
            <a:pPr marL="0" indent="0">
              <a:buNone/>
            </a:pPr>
            <a:r>
              <a:rPr lang="pt-BR" dirty="0"/>
              <a:t>Se a resposta for "SIM" a 5 questões, imprima “culpado”;</a:t>
            </a:r>
          </a:p>
          <a:p>
            <a:pPr marL="0" indent="0">
              <a:buNone/>
            </a:pPr>
            <a:r>
              <a:rPr lang="pt-BR" dirty="0"/>
              <a:t>Caso contrário, imprima “inocência presumida”.</a:t>
            </a:r>
          </a:p>
        </p:txBody>
      </p:sp>
    </p:spTree>
    <p:extLst>
      <p:ext uri="{BB962C8B-B14F-4D97-AF65-F5344CB8AC3E}">
        <p14:creationId xmlns:p14="http://schemas.microsoft.com/office/powerpoint/2010/main" val="21308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4D354-E5F1-721A-2B25-AFAE853D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Extra 1: Gerador de Tabuada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2DB27-E964-04C7-2548-DE53A117F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que receba um número inteiro digitado pelo usuário e gere a tabuada desse número.</a:t>
            </a:r>
          </a:p>
          <a:p>
            <a:pPr marL="0" indent="0">
              <a:buNone/>
            </a:pPr>
            <a:r>
              <a:rPr lang="pt-BR" dirty="0"/>
              <a:t>Exemplo: 6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733761-A3E7-8EEB-9E0D-19BEEB47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05" y="3349089"/>
            <a:ext cx="2383871" cy="29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2A11-A2B3-F44B-5B65-701C44A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Extra 2: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EA255-FE5C-2973-AB43-3FEA5080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Um hortifruti está vendendo frutas com a seguinte tabela de preços:</a:t>
            </a:r>
          </a:p>
          <a:p>
            <a:endParaRPr lang="pt-BR" dirty="0"/>
          </a:p>
          <a:p>
            <a:r>
              <a:rPr lang="pt-BR" dirty="0"/>
              <a:t>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o cliente comprar mais de 8 Kg em frutas ou o valor total da compra ultrapassar R$ 25,00, receberá ainda um desconto de 10% sobre este total.</a:t>
            </a:r>
          </a:p>
          <a:p>
            <a:r>
              <a:rPr lang="pt-BR" dirty="0"/>
              <a:t>Escreva um algoritmo para ler a quantidade (em Kg) de morangos e a quantidade (em Kg) de maças adquiridas e escreva o valor a ser pago pelo cliente. 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502C3B-DC73-16CB-78AD-2F284918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81" y="2426724"/>
            <a:ext cx="7384416" cy="10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0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509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Tecnologia da Informação I Primeira Avaliação</vt:lpstr>
      <vt:lpstr>Exercício 1: input, casting e print</vt:lpstr>
      <vt:lpstr>Exercício 2: IF e operador módulo “%”</vt:lpstr>
      <vt:lpstr>Exercício 3: IF / ELSE</vt:lpstr>
      <vt:lpstr>Exercício 4: RANGE e FOR</vt:lpstr>
      <vt:lpstr>Exercício 5: IF e acumulador</vt:lpstr>
      <vt:lpstr>Exercício Extra 1: Gerador de Tabuada</vt:lpstr>
      <vt:lpstr>Exercício Extra 2: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da Informação I Primeira Avaliação</dc:title>
  <dc:creator>pinheiro1980@gmail.com</dc:creator>
  <cp:lastModifiedBy>pinheiro1980@gmail.com</cp:lastModifiedBy>
  <cp:revision>4</cp:revision>
  <dcterms:created xsi:type="dcterms:W3CDTF">2022-09-27T12:38:09Z</dcterms:created>
  <dcterms:modified xsi:type="dcterms:W3CDTF">2022-09-27T14:46:20Z</dcterms:modified>
</cp:coreProperties>
</file>