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3" r:id="rId7"/>
    <p:sldId id="262" r:id="rId8"/>
    <p:sldId id="258" r:id="rId9"/>
    <p:sldId id="261" r:id="rId10"/>
    <p:sldId id="257" r:id="rId11"/>
    <p:sldId id="264" r:id="rId12"/>
    <p:sldId id="267" r:id="rId13"/>
    <p:sldId id="265" r:id="rId14"/>
    <p:sldId id="266" r:id="rId15"/>
    <p:sldId id="268" r:id="rId16"/>
    <p:sldId id="269" r:id="rId17"/>
    <p:sldId id="260" r:id="rId1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18"/>
        <a:ea typeface="SimSun" pitchFamily="0" charset="0"/>
        <a:cs typeface="Times New Roman" pitchFamily="1" charset="-18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8286231" val="1046" revOS="4"/>
      <pr:smFileRevision xmlns:pr="smNativeData" xmlns="smNativeData" dt="1658286231" val="101"/>
      <pr:guideOptions xmlns:pr="smNativeData" xmlns="smNativeData" dt="165828623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56" d="100"/>
          <a:sy n="56" d="100"/>
        </p:scale>
        <p:origin x="1062" y="-109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56" d="100"/>
          <a:sy n="56" d="100"/>
        </p:scale>
        <p:origin x="1062" y="-10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A060-2EC6-D156-883C-D803EE727E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A73F-71C6-D151-883C-8704E9727ED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CD17-59C6-D13B-883C-AF6E83727EF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D7A4-EAC6-D121-883C-1C7499727E4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Q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C8A5-EBC6-D13E-883C-1D6B86727E4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C9D6-98C6-D13F-883C-6E6A87727E3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B1DC-92C6-D147-883C-6412FF727E3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FD90-DEC6-D10B-883C-285EB3727E7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FE9E-D0C6-D108-883C-265DB0727E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CAA2-ECC6-D13C-883C-1A6984727E4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9FBA-F4C6-D169-883C-023CD1727E5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B036-78C6-D146-883C-8E13FE727ED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A5DD-93C6-D153-883C-6506EB727E3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DBB2-FCC6-D12D-883C-0A7895727E5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B13C-72C6-D147-883C-8412FF727ED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F14C-02C6-D107-883C-F452BF727EA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8643-0DC6-D170-883C-FB25C8727EA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A3DB-95C6-D155-883C-6300ED727E3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E688-C6C6-D110-883C-3045A8727E6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8124-6AC6-D177-883C-9C22CF727EC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C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84B879-37C6-D14E-883C-C11BF6727E9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4FEB6-F8C6-D108-883C-0E5DB0727E5B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B849BF1-BFC6-D16D-883C-4938D5727E1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B849CC5-8BC6-D16A-883C-7D3FD2727E2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18"/>
          <a:ea typeface="SimSun" pitchFamily="0" charset="0"/>
          <a:cs typeface="Times New Roman" pitchFamily="1" charset="-18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Dart Avançado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Com o the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x/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MJAADuCAAAfUEAAPY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1451610"/>
            <a:ext cx="9099550" cy="4719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yAG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IAHAAA+CAAAgEMAAP4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9850"/>
            <a:ext cx="9753600" cy="5486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Generators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vídeo!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Herança com extends é maravilha, mas...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Mixins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Injeção de dependências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 forma mais simples.</a:t>
            </a:r>
          </a:p>
          <a:p>
            <a:pPr/>
          </a:p>
          <a:p>
            <a:pPr/>
            <a:r>
              <a:t>O inherited Widget.</a:t>
            </a:r>
          </a:p>
          <a:p>
            <a:pPr/>
          </a:p>
          <a:p>
            <a:pPr/>
            <a:r>
              <a:t>Com um package GetIt.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A forma mais simples.</a:t>
            </a:r>
            <a:endParaRPr sz="3200" cap="none">
              <a:solidFill>
                <a:schemeClr val="tx1"/>
              </a:solidFill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class Login {</a:t>
            </a:r>
          </a:p>
          <a:p>
            <a:pPr marL="0" indent="0">
              <a:buNone/>
            </a:pPr>
            <a:r>
              <a:t>	final Api api;</a:t>
            </a:r>
          </a:p>
          <a:p>
            <a:pPr marL="0" indent="0">
              <a:buNone/>
            </a:pPr>
            <a:r>
              <a:t>	Login(this.api);</a:t>
            </a:r>
            <a:br/>
            <a:r>
              <a:t>}</a:t>
            </a:r>
            <a:br/>
          </a:p>
          <a:p>
            <a:pPr marL="0" indent="0">
              <a:buNone/>
            </a:pPr>
            <a:r>
              <a:t>class Api {</a:t>
            </a:r>
          </a:p>
          <a:p>
            <a:pPr marL="0" indent="0">
              <a:buNone/>
            </a:pPr>
            <a:r>
              <a:t>	// Code...</a:t>
            </a:r>
          </a:p>
          <a:p>
            <a:pPr marL="0" indent="0">
              <a:buNone/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Injeção de dependências</a:t>
            </a:r>
            <a:r>
              <a:rPr sz="3200" cap="none">
                <a:solidFill>
                  <a:schemeClr val="tx1"/>
                </a:solidFill>
              </a:rPr>
              <a:t> -  inherited Widget.</a:t>
            </a:r>
            <a:endParaRPr sz="3200" cap="none">
              <a:solidFill>
                <a:schemeClr val="tx1"/>
              </a:solidFill>
            </a:endParaRP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BERiB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PcRAADzCQAACTkAABU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617345"/>
            <a:ext cx="6351270" cy="52235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Injeção de dependências - </a:t>
            </a:r>
            <a:r>
              <a:rPr sz="3200" cap="none">
                <a:solidFill>
                  <a:schemeClr val="tx1"/>
                </a:solidFill>
              </a:rPr>
              <a:t>Com o Get_it</a:t>
            </a:r>
            <a:endParaRPr sz="3200" cap="none">
              <a:solidFill>
                <a:schemeClr val="tx1"/>
              </a:solidFill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# Bora pro código!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Concorrência em Dart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Dart é single thread.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Como fazer algo parecido com multi thread.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O que é o isolate no Dart?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B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Isolates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l3DXYhMAAAAlAAAAZAAAAA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l3DXYhMAAAAlAAAAEQAAAC8BAAAAkAAAAEgAAACQAAAASAAAAAAAAAAAAAAAAAAAAAEAAABQAAAAAAAAAAAA4D8AAAAAAADgPwAAAAAAAOA/AAAAAAAA4D8AAAAAAADgPwAAAAAAAOA/AAAAAAAA4D8AAAAAAADgPwAAAAAAAOA/AAAAAAAA4D8CAAAAjAAAAAAAAAAAAAAAADOZDCYmJ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mJiYBAAAAAAAAAAAAAAAAAAAAAAAAAAAAAAAAAAAAAAAAAAD///8Cf39/ADNmmQPMzMwAwMD/AH9/fwAAAAAAAAAAAAAAAAD///8AAAAAACEAAAAYAAAAFAAAAHcZAACtCQAAiTEAAA0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1572895"/>
            <a:ext cx="3912870" cy="5100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62626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666A6B"/>
      </a:accent3>
      <a:accent4>
        <a:srgbClr val="864A8B"/>
      </a:accent4>
      <a:accent5>
        <a:srgbClr val="A62AAB"/>
      </a:accent5>
      <a:accent6>
        <a:srgbClr val="C60ACB"/>
      </a:accent6>
      <a:hlink>
        <a:srgbClr val="66CCFF"/>
      </a:hlink>
      <a:folHlink>
        <a:srgbClr val="F0E5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262626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ailtondk</cp:lastModifiedBy>
  <cp:revision>0</cp:revision>
  <dcterms:created xsi:type="dcterms:W3CDTF">2022-07-18T02:05:43Z</dcterms:created>
  <dcterms:modified xsi:type="dcterms:W3CDTF">2022-07-20T03:03:51Z</dcterms:modified>
</cp:coreProperties>
</file>