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615C-DBCE-495E-96A7-A48304BB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74" y="668044"/>
            <a:ext cx="7590407" cy="179107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PROJECT DEFENSE ON ICT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C75A-F34B-4CE0-9A11-0EDB1C5FE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920" y="4716924"/>
            <a:ext cx="5017290" cy="165340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Group: SE-2019</a:t>
            </a:r>
          </a:p>
          <a:p>
            <a:pPr algn="l"/>
            <a:r>
              <a:rPr lang="en-US" sz="2000" b="1" dirty="0"/>
              <a:t>Team: 6</a:t>
            </a:r>
          </a:p>
          <a:p>
            <a:pPr algn="l"/>
            <a:r>
              <a:rPr lang="en-US" sz="2000" b="1" dirty="0"/>
              <a:t>Student: Temir Mendigali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3EDF0-F63F-422E-8921-93268D6EDEF0}"/>
              </a:ext>
            </a:extLst>
          </p:cNvPr>
          <p:cNvSpPr txBox="1"/>
          <p:nvPr/>
        </p:nvSpPr>
        <p:spPr>
          <a:xfrm>
            <a:off x="1242874" y="2782669"/>
            <a:ext cx="766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SCHOOL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37192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4CD0-6062-4453-A045-C31FB2AC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2" y="378851"/>
            <a:ext cx="7958331" cy="727781"/>
          </a:xfrm>
        </p:spPr>
        <p:txBody>
          <a:bodyPr/>
          <a:lstStyle/>
          <a:p>
            <a:pPr algn="ctr"/>
            <a:r>
              <a:rPr lang="en-US" b="1" u="sng" dirty="0"/>
              <a:t>Example query #1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96FA96-F0AE-46D4-BCD0-6709E589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329" y="2344476"/>
            <a:ext cx="7331340" cy="3998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78685-A0E5-442C-A6FE-6FBCA14FF321}"/>
              </a:ext>
            </a:extLst>
          </p:cNvPr>
          <p:cNvSpPr txBox="1"/>
          <p:nvPr/>
        </p:nvSpPr>
        <p:spPr>
          <a:xfrm>
            <a:off x="1720115" y="1201211"/>
            <a:ext cx="8751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Show achievements of every student on any competition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13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4C6A74-4B3D-4A96-882B-F6FBCD376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292" y="2292924"/>
            <a:ext cx="7685416" cy="419204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E46332-393F-44EB-84F1-DEDDA8B1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929" y="373031"/>
            <a:ext cx="7958137" cy="692288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Example query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3AD26-3588-4F8B-B4E5-713D867081B6}"/>
              </a:ext>
            </a:extLst>
          </p:cNvPr>
          <p:cNvSpPr txBox="1"/>
          <p:nvPr/>
        </p:nvSpPr>
        <p:spPr>
          <a:xfrm>
            <a:off x="1720115" y="1386734"/>
            <a:ext cx="8751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Show number of participants for each club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A5B43-C4F4-4368-B67A-729E92CF363E}"/>
              </a:ext>
            </a:extLst>
          </p:cNvPr>
          <p:cNvSpPr txBox="1"/>
          <p:nvPr/>
        </p:nvSpPr>
        <p:spPr>
          <a:xfrm>
            <a:off x="1720117" y="1386734"/>
            <a:ext cx="8751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Show number of participants for each club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5789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B2477F-84A4-4C57-9D66-44845421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260" y="2292924"/>
            <a:ext cx="6637480" cy="423328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1E86B9-AF2C-4E8F-BEB1-73B454CC248F}"/>
              </a:ext>
            </a:extLst>
          </p:cNvPr>
          <p:cNvSpPr txBox="1">
            <a:spLocks/>
          </p:cNvSpPr>
          <p:nvPr/>
        </p:nvSpPr>
        <p:spPr>
          <a:xfrm>
            <a:off x="2116929" y="373031"/>
            <a:ext cx="7958137" cy="6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/>
              <a:t>Example query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6D0B7-629B-4678-A9B0-29D0C4C76763}"/>
              </a:ext>
            </a:extLst>
          </p:cNvPr>
          <p:cNvSpPr txBox="1"/>
          <p:nvPr/>
        </p:nvSpPr>
        <p:spPr>
          <a:xfrm>
            <a:off x="1720117" y="1386734"/>
            <a:ext cx="8751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Show the most experienced teachers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913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936-2656-46BE-AC45-569C86BF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674985"/>
            <a:ext cx="7958331" cy="656760"/>
          </a:xfrm>
        </p:spPr>
        <p:txBody>
          <a:bodyPr/>
          <a:lstStyle/>
          <a:p>
            <a:pPr algn="ctr"/>
            <a:r>
              <a:rPr lang="en-US" b="1" dirty="0"/>
              <a:t>What can be improved in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7DE4-EE54-4440-9DFA-EFD4B7AA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877" y="1473694"/>
            <a:ext cx="6876246" cy="5051394"/>
          </a:xfrm>
        </p:spPr>
        <p:txBody>
          <a:bodyPr>
            <a:normAutofit/>
          </a:bodyPr>
          <a:lstStyle/>
          <a:p>
            <a:r>
              <a:rPr lang="en-US" sz="2800" dirty="0"/>
              <a:t>School blog</a:t>
            </a:r>
          </a:p>
          <a:p>
            <a:r>
              <a:rPr lang="en-US" sz="2800" dirty="0"/>
              <a:t>Football league schedule and results</a:t>
            </a:r>
          </a:p>
          <a:p>
            <a:r>
              <a:rPr lang="en-US" sz="2800" dirty="0"/>
              <a:t>Sixth graders enrollment</a:t>
            </a:r>
          </a:p>
          <a:p>
            <a:r>
              <a:rPr lang="en-US" sz="2800" dirty="0"/>
              <a:t>Calendar of upcoming events</a:t>
            </a:r>
          </a:p>
          <a:p>
            <a:r>
              <a:rPr lang="en-US" sz="2800" dirty="0"/>
              <a:t>Multiple languages</a:t>
            </a:r>
          </a:p>
          <a:p>
            <a:r>
              <a:rPr lang="en-US" sz="2800" dirty="0"/>
              <a:t>More normal forms</a:t>
            </a:r>
          </a:p>
        </p:txBody>
      </p:sp>
    </p:spTree>
    <p:extLst>
      <p:ext uri="{BB962C8B-B14F-4D97-AF65-F5344CB8AC3E}">
        <p14:creationId xmlns:p14="http://schemas.microsoft.com/office/powerpoint/2010/main" val="330188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811B-541C-4ACC-8120-B91BDA00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73" y="479676"/>
            <a:ext cx="6628454" cy="6567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4240-3CEA-4CC8-8472-71A71A19F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458" y="1198580"/>
            <a:ext cx="8521083" cy="525548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Register user accounts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Add user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Divide into roles such as teacher, student, curator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Lessons and 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Clubs and 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Club participants with different roles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Participate in competitions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Take books from library</a:t>
            </a:r>
          </a:p>
        </p:txBody>
      </p:sp>
    </p:spTree>
    <p:extLst>
      <p:ext uri="{BB962C8B-B14F-4D97-AF65-F5344CB8AC3E}">
        <p14:creationId xmlns:p14="http://schemas.microsoft.com/office/powerpoint/2010/main" val="419897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932-1463-472C-9988-6D8B2160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54" y="2926349"/>
            <a:ext cx="9703292" cy="100530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96982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1941-76AE-4EE6-AFFE-ABB28339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30" y="870012"/>
            <a:ext cx="7958331" cy="669043"/>
          </a:xfrm>
        </p:spPr>
        <p:txBody>
          <a:bodyPr/>
          <a:lstStyle/>
          <a:p>
            <a:pPr algn="ctr"/>
            <a:r>
              <a:rPr lang="en-US" b="1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F73A-5B31-481F-99EB-0B0CA387C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171852"/>
            <a:ext cx="7796540" cy="5122416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Project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Education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Project name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School management system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Project objectives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Learn core principles of database architecture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Get better at writing SQL queries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Understand what is database normalization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Practice at designing entity-relationship diagrams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Create complete database</a:t>
            </a:r>
          </a:p>
        </p:txBody>
      </p:sp>
    </p:spTree>
    <p:extLst>
      <p:ext uri="{BB962C8B-B14F-4D97-AF65-F5344CB8AC3E}">
        <p14:creationId xmlns:p14="http://schemas.microsoft.com/office/powerpoint/2010/main" val="2436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7564-11AE-407D-88EE-983DD95E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648259"/>
            <a:ext cx="7958331" cy="594616"/>
          </a:xfrm>
        </p:spPr>
        <p:txBody>
          <a:bodyPr/>
          <a:lstStyle/>
          <a:p>
            <a:pPr algn="ctr"/>
            <a:r>
              <a:rPr lang="en-US" b="1" dirty="0"/>
              <a:t>Analysis of the subject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C35F-FD94-4276-B297-90D30F88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661" y="1242875"/>
            <a:ext cx="9312676" cy="53088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Company name</a:t>
            </a:r>
          </a:p>
          <a:p>
            <a:pPr lvl="1">
              <a:lnSpc>
                <a:spcPct val="100000"/>
              </a:lnSpc>
            </a:pPr>
            <a:r>
              <a:rPr lang="en-US" sz="2000" b="0" i="0" u="none" strike="noStrike" dirty="0" err="1">
                <a:effectLst/>
              </a:rPr>
              <a:t>Karagandy</a:t>
            </a:r>
            <a:r>
              <a:rPr lang="en-US" sz="2000" b="0" i="0" u="none" strike="noStrike" dirty="0">
                <a:effectLst/>
              </a:rPr>
              <a:t> “</a:t>
            </a:r>
            <a:r>
              <a:rPr lang="en-US" sz="2000" b="0" i="0" u="none" strike="noStrike" dirty="0" err="1">
                <a:effectLst/>
              </a:rPr>
              <a:t>Bilim</a:t>
            </a:r>
            <a:r>
              <a:rPr lang="en-US" sz="2000" b="0" i="0" u="none" strike="noStrike" dirty="0">
                <a:effectLst/>
              </a:rPr>
              <a:t>-Innovation” lyceum #1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Sector</a:t>
            </a:r>
          </a:p>
          <a:p>
            <a:pPr lvl="1">
              <a:lnSpc>
                <a:spcPct val="100000"/>
              </a:lnSpc>
            </a:pPr>
            <a:r>
              <a:rPr lang="en-US" sz="2000" b="0" i="0" u="none" strike="noStrike" dirty="0">
                <a:effectLst/>
              </a:rPr>
              <a:t>Education</a:t>
            </a:r>
          </a:p>
          <a:p>
            <a:pPr>
              <a:lnSpc>
                <a:spcPct val="100000"/>
              </a:lnSpc>
            </a:pPr>
            <a:r>
              <a:rPr lang="en-US" b="1" i="0" u="none" strike="noStrike" dirty="0">
                <a:effectLst/>
              </a:rPr>
              <a:t>Problems of the company</a:t>
            </a:r>
          </a:p>
          <a:p>
            <a:pPr lvl="1">
              <a:lnSpc>
                <a:spcPct val="100000"/>
              </a:lnSpc>
            </a:pPr>
            <a:r>
              <a:rPr lang="en-US" sz="2000" b="0" i="0" u="none" strike="noStrike" dirty="0">
                <a:effectLst/>
              </a:rPr>
              <a:t>Lots of paperwork</a:t>
            </a:r>
            <a:endParaRPr lang="ru-RU" sz="2000" b="0" i="0" u="none" strike="noStrike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b="0" i="0" u="none" strike="noStrike" dirty="0">
                <a:effectLst/>
              </a:rPr>
              <a:t>Sometimes documents with important information can be lost</a:t>
            </a:r>
            <a:endParaRPr lang="ru-RU" sz="2000" b="0" i="0" u="none" strike="noStrike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b="0" i="0" u="none" strike="noStrike" dirty="0">
                <a:effectLst/>
              </a:rPr>
              <a:t>It is difficult to keep statistics and records of all students</a:t>
            </a:r>
            <a:endParaRPr lang="ru-RU" sz="2000" b="0" i="0" u="none" strike="noStrike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b="0" i="0" u="none" strike="noStrike" dirty="0">
                <a:effectLst/>
              </a:rPr>
              <a:t>In addition to lessons, teachers have to create and format data for a long time using</a:t>
            </a:r>
            <a:r>
              <a:rPr lang="ru-RU" sz="2000" dirty="0"/>
              <a:t> </a:t>
            </a:r>
            <a:r>
              <a:rPr lang="en-US" sz="2000" dirty="0"/>
              <a:t>Microsoft Word and Microsoft Excel</a:t>
            </a:r>
            <a:endParaRPr lang="en-US" sz="20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490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67E8-A1B6-4A76-8F6F-BC3E65C5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4" y="808056"/>
            <a:ext cx="8981036" cy="107722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Plan for creating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7A5A-1D7E-4E1C-9BAD-4EA2670F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299317"/>
            <a:ext cx="8981036" cy="3968317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Determine all entities contained in the project.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List the business rules to be followed in the project.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Design ER diagram including all the attributes for each entity and relationships.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Create all entities, relationships and attributes in the database using SQL.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92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EE2B-1289-4076-AB1A-5EF6C5B3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24" y="808056"/>
            <a:ext cx="8830116" cy="107722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6225-7F4A-42EF-97E4-90FAA5D6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030" y="1885285"/>
            <a:ext cx="8131946" cy="4564967"/>
          </a:xfrm>
        </p:spPr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User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Lesson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Club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Club role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Class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Classroom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Book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Competition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Teacher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Address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Lesson schedule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Club schedule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Country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8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8FC-FAB6-4525-9873-5664F8C0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497338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C268-63CA-4644-A7A3-E3D72F1A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4" y="1145219"/>
            <a:ext cx="8753383" cy="5344358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user can be associated with a class multiple times and have different roles in that class.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club can have many roles.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Each teacher can teach one lesson.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student can join several clubs.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student can get an unlimited number of achievements in different competitions.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student can take only one prize place within one competition.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At one competition, a student can participate in only one lesson.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student can borrow several books from the library.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Each class has its own classroom.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club may have several scheduled classes.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user can only specify one address.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Each class can attend several lessons.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Each lesson can be in the lesson schedule several times.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Different lessons from the lesson schedule can take place in a classroom.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Each city can only be in one country.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Each address can be linked to one city.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competition can only be held in one city.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Teacher can have zero or one category.</a:t>
            </a:r>
          </a:p>
        </p:txBody>
      </p:sp>
    </p:spTree>
    <p:extLst>
      <p:ext uri="{BB962C8B-B14F-4D97-AF65-F5344CB8AC3E}">
        <p14:creationId xmlns:p14="http://schemas.microsoft.com/office/powerpoint/2010/main" val="320700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D786-8A3F-4533-A777-EB5BA711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42631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FB71-196B-4F5D-873B-42D816FB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604" y="1376039"/>
            <a:ext cx="8288792" cy="5282214"/>
          </a:xfrm>
        </p:spPr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User can have full name, date of birth, gender, email, password, phone number, and address.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Address consists of city, street name, and house number.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Country has name.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City has name and unique number of country where it is located.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Teacher has lessons that he teaches, start date of his career, and his category.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Class has a graduation year, parallel, classroom, and users who have particular roles in the class.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Classroom has capacity of students, floor, number, and labeled if it has camera or not.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Competition has title, description, level, location city, and date.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Book has title, author, publish year, and if it is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classbook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then it has a class number for which it is intended.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Club has name, description and roles.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Lesson has name.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Lesson schedule consists of class, lesson, classroom, time of lesson, day of the week.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Club schedule consists of club, time of meeting, and day of the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41EE8A8-F584-4876-968C-8685AC7F4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92370" y="0"/>
            <a:ext cx="1027415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94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3F6C-441B-42A1-B463-A7793842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644959"/>
          </a:xfrm>
        </p:spPr>
        <p:txBody>
          <a:bodyPr/>
          <a:lstStyle/>
          <a:p>
            <a:pPr algn="ctr"/>
            <a:r>
              <a:rPr lang="en-US" b="1" dirty="0"/>
              <a:t>Example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687-413A-4FE4-A815-DF6C7B91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976544"/>
            <a:ext cx="9809825" cy="5612015"/>
          </a:xfrm>
        </p:spPr>
        <p:txBody>
          <a:bodyPr>
            <a:norm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list of the teachers and lesson that each of them teach</a:t>
            </a: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list of classes and their classrooms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lesson schedule for class with specific id</a:t>
            </a: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achievements of every student on any competition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competitions with specific level</a:t>
            </a: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information about each headman in school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number of participants for each club</a:t>
            </a: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different lessons that are attended by students who will graduate in specific year</a:t>
            </a: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minimum and maximum capacity of students that can fit in one classroom which has no camera inside</a:t>
            </a: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list of teachers who teach 3 lessons in which students win the most prizes in competition</a:t>
            </a:r>
          </a:p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Show details about teachers who teach lessons at some particular 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9362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784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Madison</vt:lpstr>
      <vt:lpstr>PROJECT DEFENSE ON ICT COURSE</vt:lpstr>
      <vt:lpstr>Abstract </vt:lpstr>
      <vt:lpstr>Analysis of the subject area</vt:lpstr>
      <vt:lpstr>Plan for creating database</vt:lpstr>
      <vt:lpstr>Entities</vt:lpstr>
      <vt:lpstr>Business rules</vt:lpstr>
      <vt:lpstr>Attributes</vt:lpstr>
      <vt:lpstr>PowerPoint Presentation</vt:lpstr>
      <vt:lpstr>Example use cases</vt:lpstr>
      <vt:lpstr>Example query #1</vt:lpstr>
      <vt:lpstr>Example query #2</vt:lpstr>
      <vt:lpstr>PowerPoint Presentation</vt:lpstr>
      <vt:lpstr>What can be improved in the future?</vt:lpstr>
      <vt:lpstr>Conclusion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DEFENSE ON ICT COURSE</dc:title>
  <dc:creator>Mendigali Temir</dc:creator>
  <cp:lastModifiedBy>Mendigali Temir</cp:lastModifiedBy>
  <cp:revision>6</cp:revision>
  <dcterms:created xsi:type="dcterms:W3CDTF">2020-11-25T18:28:27Z</dcterms:created>
  <dcterms:modified xsi:type="dcterms:W3CDTF">2020-11-25T23:25:24Z</dcterms:modified>
</cp:coreProperties>
</file>