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6" r:id="rId2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e van hofwegen" initials="rvh" lastIdx="1" clrIdx="0">
    <p:extLst>
      <p:ext uri="{19B8F6BF-5375-455C-9EA6-DF929625EA0E}">
        <p15:presenceInfo xmlns:p15="http://schemas.microsoft.com/office/powerpoint/2012/main" userId="1a55bade84a7f8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4D9"/>
    <a:srgbClr val="38A4ED"/>
    <a:srgbClr val="DAEFFB"/>
    <a:srgbClr val="3AA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123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4F091-8CB1-488E-AFAD-CC9F22D7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295B6E-DBD5-4FCF-B452-A3798D78D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3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4F091-8CB1-488E-AFAD-CC9F22D7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295B6E-DBD5-4FCF-B452-A3798D78D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0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50D056B2-03A2-4DE2-8A30-79F8A9367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CFE3AE-AF3D-40D4-82A5-C30F350A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B9CD13-5950-4646-9481-04BE8296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01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A1327-3374-49C3-BC1C-CDC26E18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2E9B83-51F3-4F4B-A782-3BB0359B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52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A1327-3374-49C3-BC1C-CDC26E18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3625"/>
            <a:ext cx="12192000" cy="1405199"/>
          </a:xfrm>
          <a:solidFill>
            <a:schemeClr val="bg1">
              <a:lumMod val="65000"/>
              <a:alpha val="2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41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6">
            <a:extLst>
              <a:ext uri="{FF2B5EF4-FFF2-40B4-BE49-F238E27FC236}">
                <a16:creationId xmlns:a16="http://schemas.microsoft.com/office/drawing/2014/main" id="{C51E679F-E2AB-430B-A250-F9A91898A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E28BA6-90E5-451E-9EBD-230AEC9F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C6E3EF-9301-4DAF-9053-3FD97C17F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0040"/>
            <a:ext cx="5181600" cy="5012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53483D-E282-4FB4-97E4-89F0CE55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0040"/>
            <a:ext cx="5181600" cy="5012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6367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6">
            <a:extLst>
              <a:ext uri="{FF2B5EF4-FFF2-40B4-BE49-F238E27FC236}">
                <a16:creationId xmlns:a16="http://schemas.microsoft.com/office/drawing/2014/main" id="{EDCB45E9-6153-4B7B-BCA3-A183784BD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23981-678D-4EE0-B8D5-FC84041E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5294"/>
            <a:ext cx="10515600" cy="698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69231E-1B0A-41AD-9818-4656E458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76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B592AE-37C6-4F76-A403-1E9DF284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1548"/>
            <a:ext cx="5157787" cy="4271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D1705B7-B78E-4951-9AB8-DB1D05773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76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640D8CB-82FA-4E58-98B6-9F5F762F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21548"/>
            <a:ext cx="5183188" cy="4271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515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>
            <a:extLst>
              <a:ext uri="{FF2B5EF4-FFF2-40B4-BE49-F238E27FC236}">
                <a16:creationId xmlns:a16="http://schemas.microsoft.com/office/drawing/2014/main" id="{103F268F-A2A0-494F-8603-3A6F0553F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EF5BB8-3511-4DB0-B0C6-96570442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84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144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53FC7-180E-4061-AD61-CDD803D7FA30}"/>
              </a:ext>
            </a:extLst>
          </p:cNvPr>
          <p:cNvSpPr/>
          <p:nvPr userDrawn="1"/>
        </p:nvSpPr>
        <p:spPr>
          <a:xfrm>
            <a:off x="1" y="2922443"/>
            <a:ext cx="12192000" cy="101311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 anchorCtr="0"/>
          <a:lstStyle/>
          <a:p>
            <a:pPr algn="ctr">
              <a:spcAft>
                <a:spcPts val="1200"/>
              </a:spcAft>
            </a:pPr>
            <a:r>
              <a:rPr lang="en-US" sz="6000" dirty="0">
                <a:solidFill>
                  <a:srgbClr val="3AA5D7"/>
                </a:solidFill>
                <a:latin typeface="Stencil Pixel-7" pitchFamily="2" charset="0"/>
                <a:cs typeface="Arial" panose="020B0604020202020204" pitchFamily="34" charset="0"/>
              </a:rPr>
              <a:t>LOW-</a:t>
            </a:r>
            <a:r>
              <a:rPr lang="en-US" sz="6000" dirty="0">
                <a:solidFill>
                  <a:srgbClr val="9DC34D"/>
                </a:solidFill>
                <a:latin typeface="Stencil Pixel-7" pitchFamily="2" charset="0"/>
                <a:cs typeface="Arial" panose="020B0604020202020204" pitchFamily="34" charset="0"/>
              </a:rPr>
              <a:t>CODE </a:t>
            </a:r>
            <a:r>
              <a:rPr lang="en-US" sz="6000" dirty="0">
                <a:solidFill>
                  <a:srgbClr val="C00000"/>
                </a:solidFill>
                <a:latin typeface="Stencil Pixel-7" pitchFamily="2" charset="0"/>
                <a:cs typeface="Arial" panose="020B0604020202020204" pitchFamily="34" charset="0"/>
              </a:rPr>
              <a:t>ACADEMY</a:t>
            </a:r>
            <a:endParaRPr lang="nl-NL" sz="6000" dirty="0">
              <a:solidFill>
                <a:srgbClr val="C00000"/>
              </a:solidFill>
              <a:latin typeface="Stencil Pixel-7" pitchFamily="2" charset="0"/>
              <a:cs typeface="Arial" panose="020B0604020202020204" pitchFamily="34" charset="0"/>
            </a:endParaRPr>
          </a:p>
        </p:txBody>
      </p:sp>
      <p:sp>
        <p:nvSpPr>
          <p:cNvPr id="3" name="Title Placeholder 3">
            <a:extLst>
              <a:ext uri="{FF2B5EF4-FFF2-40B4-BE49-F238E27FC236}">
                <a16:creationId xmlns:a16="http://schemas.microsoft.com/office/drawing/2014/main" id="{C4FD8B10-E2E2-4113-A277-9BC5C0243CA7}"/>
              </a:ext>
            </a:extLst>
          </p:cNvPr>
          <p:cNvSpPr txBox="1">
            <a:spLocks/>
          </p:cNvSpPr>
          <p:nvPr userDrawn="1"/>
        </p:nvSpPr>
        <p:spPr>
          <a:xfrm>
            <a:off x="4289147" y="5956267"/>
            <a:ext cx="3613706" cy="10236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solidFill>
                  <a:schemeClr val="bg1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Schotdeuren</a:t>
            </a:r>
            <a:r>
              <a:rPr lang="en-US" sz="14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 17 </a:t>
            </a:r>
            <a:r>
              <a:rPr lang="en-US" sz="14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Arkel</a:t>
            </a:r>
            <a:endParaRPr lang="en-US" sz="1400" b="0" i="0" kern="1200" dirty="0">
              <a:solidFill>
                <a:schemeClr val="bg1"/>
              </a:solidFill>
              <a:latin typeface="Calibri" panose="020F0502020204030204" pitchFamily="34" charset="0"/>
              <a:ea typeface="Gothic A1 Light" pitchFamily="2" charset="-127"/>
              <a:cs typeface="Calibri" panose="020F0502020204030204" pitchFamily="34" charset="0"/>
            </a:endParaRPr>
          </a:p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Rene.vanhofwegen@lowcodeacademy.com</a:t>
            </a:r>
          </a:p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nl-BE" sz="14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http://lowcodeacademy.com</a:t>
            </a:r>
          </a:p>
        </p:txBody>
      </p:sp>
      <p:cxnSp>
        <p:nvCxnSpPr>
          <p:cNvPr id="4" name="Rechte verbindingslijn 10">
            <a:extLst>
              <a:ext uri="{FF2B5EF4-FFF2-40B4-BE49-F238E27FC236}">
                <a16:creationId xmlns:a16="http://schemas.microsoft.com/office/drawing/2014/main" id="{2E1DBD65-A58C-4CB8-9B57-D4BA5B354090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12188952" cy="0"/>
          </a:xfrm>
          <a:prstGeom prst="line">
            <a:avLst/>
          </a:prstGeom>
          <a:ln w="38100">
            <a:solidFill>
              <a:srgbClr val="3AA5D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0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50D056B2-03A2-4DE2-8A30-79F8A9367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CFE3AE-AF3D-40D4-82A5-C30F350A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B9CD13-5950-4646-9481-04BE8296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A1327-3374-49C3-BC1C-CDC26E18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2E9B83-51F3-4F4B-A782-3BB0359B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9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A1327-3374-49C3-BC1C-CDC26E18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3625"/>
            <a:ext cx="12192000" cy="1405199"/>
          </a:xfrm>
          <a:solidFill>
            <a:schemeClr val="bg1">
              <a:lumMod val="65000"/>
              <a:alpha val="2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36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6">
            <a:extLst>
              <a:ext uri="{FF2B5EF4-FFF2-40B4-BE49-F238E27FC236}">
                <a16:creationId xmlns:a16="http://schemas.microsoft.com/office/drawing/2014/main" id="{C51E679F-E2AB-430B-A250-F9A91898A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E28BA6-90E5-451E-9EBD-230AEC9F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C6E3EF-9301-4DAF-9053-3FD97C17F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0040"/>
            <a:ext cx="5181600" cy="5012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53483D-E282-4FB4-97E4-89F0CE55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0040"/>
            <a:ext cx="5181600" cy="5012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239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6">
            <a:extLst>
              <a:ext uri="{FF2B5EF4-FFF2-40B4-BE49-F238E27FC236}">
                <a16:creationId xmlns:a16="http://schemas.microsoft.com/office/drawing/2014/main" id="{EDCB45E9-6153-4B7B-BCA3-A183784BD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23981-678D-4EE0-B8D5-FC84041E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5294"/>
            <a:ext cx="10515600" cy="698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69231E-1B0A-41AD-9818-4656E458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76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B592AE-37C6-4F76-A403-1E9DF284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1548"/>
            <a:ext cx="5157787" cy="4271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D1705B7-B78E-4951-9AB8-DB1D05773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76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640D8CB-82FA-4E58-98B6-9F5F762F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21548"/>
            <a:ext cx="5183188" cy="4271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35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>
            <a:extLst>
              <a:ext uri="{FF2B5EF4-FFF2-40B4-BE49-F238E27FC236}">
                <a16:creationId xmlns:a16="http://schemas.microsoft.com/office/drawing/2014/main" id="{103F268F-A2A0-494F-8603-3A6F0553F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02" b="40067"/>
          <a:stretch/>
        </p:blipFill>
        <p:spPr>
          <a:xfrm>
            <a:off x="7620" y="235023"/>
            <a:ext cx="10129521" cy="934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EF5BB8-3511-4DB0-B0C6-96570442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57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165D3-4B1D-4AC8-AAE6-A290C2F8C53D}"/>
              </a:ext>
            </a:extLst>
          </p:cNvPr>
          <p:cNvSpPr/>
          <p:nvPr userDrawn="1"/>
        </p:nvSpPr>
        <p:spPr>
          <a:xfrm>
            <a:off x="1" y="2922443"/>
            <a:ext cx="12192000" cy="101311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 anchorCtr="0"/>
          <a:lstStyle/>
          <a:p>
            <a:pPr algn="ctr">
              <a:spcAft>
                <a:spcPts val="1200"/>
              </a:spcAft>
            </a:pPr>
            <a:r>
              <a:rPr lang="en-US" sz="6000" dirty="0">
                <a:solidFill>
                  <a:srgbClr val="3AA5D7"/>
                </a:solidFill>
                <a:latin typeface="Stencil Pixel-7" pitchFamily="2" charset="0"/>
                <a:cs typeface="Arial" panose="020B0604020202020204" pitchFamily="34" charset="0"/>
              </a:rPr>
              <a:t>LOW-</a:t>
            </a:r>
            <a:r>
              <a:rPr lang="en-US" sz="6000" dirty="0">
                <a:solidFill>
                  <a:srgbClr val="9DC34D"/>
                </a:solidFill>
                <a:latin typeface="Stencil Pixel-7" pitchFamily="2" charset="0"/>
                <a:cs typeface="Arial" panose="020B0604020202020204" pitchFamily="34" charset="0"/>
              </a:rPr>
              <a:t>CODE </a:t>
            </a:r>
            <a:r>
              <a:rPr lang="en-US" sz="6000" dirty="0">
                <a:solidFill>
                  <a:srgbClr val="C00000"/>
                </a:solidFill>
                <a:latin typeface="Stencil Pixel-7" pitchFamily="2" charset="0"/>
                <a:cs typeface="Arial" panose="020B0604020202020204" pitchFamily="34" charset="0"/>
              </a:rPr>
              <a:t>ACADEMY</a:t>
            </a:r>
            <a:endParaRPr lang="nl-NL" sz="6000" dirty="0">
              <a:solidFill>
                <a:srgbClr val="C00000"/>
              </a:solidFill>
              <a:latin typeface="Stencil Pixel-7" pitchFamily="2" charset="0"/>
              <a:cs typeface="Arial" panose="020B0604020202020204" pitchFamily="34" charset="0"/>
            </a:endParaRPr>
          </a:p>
        </p:txBody>
      </p:sp>
      <p:sp>
        <p:nvSpPr>
          <p:cNvPr id="3" name="Title Placeholder 3">
            <a:extLst>
              <a:ext uri="{FF2B5EF4-FFF2-40B4-BE49-F238E27FC236}">
                <a16:creationId xmlns:a16="http://schemas.microsoft.com/office/drawing/2014/main" id="{E0FE5D1E-CD43-4E13-8145-0C82FC0516E9}"/>
              </a:ext>
            </a:extLst>
          </p:cNvPr>
          <p:cNvSpPr txBox="1">
            <a:spLocks/>
          </p:cNvSpPr>
          <p:nvPr userDrawn="1"/>
        </p:nvSpPr>
        <p:spPr>
          <a:xfrm>
            <a:off x="4289147" y="5956268"/>
            <a:ext cx="3613706" cy="901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solidFill>
                  <a:schemeClr val="bg1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Schotdeuren</a:t>
            </a:r>
            <a:r>
              <a:rPr lang="en-US" sz="14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 17 </a:t>
            </a:r>
            <a:r>
              <a:rPr lang="en-US" sz="14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Arkel</a:t>
            </a:r>
            <a:endParaRPr lang="en-US" sz="1400" b="0" i="0" kern="1200" dirty="0">
              <a:solidFill>
                <a:schemeClr val="tx1"/>
              </a:solidFill>
              <a:latin typeface="Calibri" panose="020F0502020204030204" pitchFamily="34" charset="0"/>
              <a:ea typeface="Gothic A1 Light" pitchFamily="2" charset="-127"/>
              <a:cs typeface="Calibri" panose="020F0502020204030204" pitchFamily="34" charset="0"/>
            </a:endParaRPr>
          </a:p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Rene.vanhofwegen@lowcodeacademy.com</a:t>
            </a:r>
          </a:p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nl-BE" sz="14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Gothic A1 Light" pitchFamily="2" charset="-127"/>
                <a:cs typeface="Calibri" panose="020F0502020204030204" pitchFamily="34" charset="0"/>
              </a:rPr>
              <a:t>http://lowcodeacademy.com</a:t>
            </a:r>
          </a:p>
        </p:txBody>
      </p:sp>
      <p:cxnSp>
        <p:nvCxnSpPr>
          <p:cNvPr id="4" name="Rechte verbindingslijn 10">
            <a:extLst>
              <a:ext uri="{FF2B5EF4-FFF2-40B4-BE49-F238E27FC236}">
                <a16:creationId xmlns:a16="http://schemas.microsoft.com/office/drawing/2014/main" id="{FE4606D4-94A3-4E29-A0CF-F0A48644533C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121889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>
            <a:extLst>
              <a:ext uri="{FF2B5EF4-FFF2-40B4-BE49-F238E27FC236}">
                <a16:creationId xmlns:a16="http://schemas.microsoft.com/office/drawing/2014/main" id="{D24F08F6-5F43-431F-B71F-B8DCBA2F043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4447" y="211193"/>
            <a:ext cx="3200400" cy="405017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D7B643-3303-4248-B0B5-8096265F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5294"/>
            <a:ext cx="10515600" cy="69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Slide title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7C0681-01EC-4651-8CE2-B2E84B7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2240"/>
            <a:ext cx="10515600" cy="50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Klikken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F3E6821-C877-4957-9037-572EDAAD80DB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121889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0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5" r:id="rId4"/>
    <p:sldLayoutId id="2147483668" r:id="rId5"/>
    <p:sldLayoutId id="2147483669" r:id="rId6"/>
    <p:sldLayoutId id="2147483670" r:id="rId7"/>
    <p:sldLayoutId id="2147483671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D7B643-3303-4248-B0B5-8096265F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5294"/>
            <a:ext cx="10515600" cy="69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Slide title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7C0681-01EC-4651-8CE2-B2E84B7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2240"/>
            <a:ext cx="10515600" cy="50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Klikken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F3E6821-C877-4957-9037-572EDAAD80DB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12188952" cy="0"/>
          </a:xfrm>
          <a:prstGeom prst="line">
            <a:avLst/>
          </a:prstGeom>
          <a:ln w="38100">
            <a:solidFill>
              <a:srgbClr val="3AA5D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Afbeelding 7">
            <a:extLst>
              <a:ext uri="{FF2B5EF4-FFF2-40B4-BE49-F238E27FC236}">
                <a16:creationId xmlns:a16="http://schemas.microsoft.com/office/drawing/2014/main" id="{D24F08F6-5F43-431F-B71F-B8DCBA2F043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7777" y="214237"/>
            <a:ext cx="3291840" cy="4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72" r:id="rId4"/>
    <p:sldLayoutId id="2147483660" r:id="rId5"/>
    <p:sldLayoutId id="2147483661" r:id="rId6"/>
    <p:sldLayoutId id="2147483662" r:id="rId7"/>
    <p:sldLayoutId id="2147483663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6D2682F-3E61-4C5B-BAFD-F88D6C488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875"/>
            <a:ext cx="12192000" cy="5300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B9BC1C-2315-432E-8628-FEBC2C1D85BE}"/>
              </a:ext>
            </a:extLst>
          </p:cNvPr>
          <p:cNvSpPr/>
          <p:nvPr/>
        </p:nvSpPr>
        <p:spPr>
          <a:xfrm>
            <a:off x="9705975" y="4864051"/>
            <a:ext cx="1501140" cy="62865"/>
          </a:xfrm>
          <a:prstGeom prst="rect">
            <a:avLst/>
          </a:prstGeom>
          <a:solidFill>
            <a:srgbClr val="DAEFFB"/>
          </a:solidFill>
          <a:ln>
            <a:solidFill>
              <a:srgbClr val="DA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500" dirty="0">
                <a:solidFill>
                  <a:srgbClr val="6094D9"/>
                </a:solidFill>
              </a:rPr>
              <a:t>???????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24905-CE9E-429B-A508-DD78196D7699}"/>
              </a:ext>
            </a:extLst>
          </p:cNvPr>
          <p:cNvSpPr/>
          <p:nvPr/>
        </p:nvSpPr>
        <p:spPr>
          <a:xfrm>
            <a:off x="9705975" y="3488641"/>
            <a:ext cx="1501140" cy="62865"/>
          </a:xfrm>
          <a:prstGeom prst="rect">
            <a:avLst/>
          </a:prstGeom>
          <a:solidFill>
            <a:srgbClr val="DAEFFB"/>
          </a:solidFill>
          <a:ln>
            <a:solidFill>
              <a:srgbClr val="DA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500" dirty="0">
                <a:solidFill>
                  <a:srgbClr val="6094D9"/>
                </a:solidFill>
              </a:rPr>
              <a:t>???????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A9047B2B-181C-46C9-A56A-DCA4E5EC64EF}"/>
              </a:ext>
            </a:extLst>
          </p:cNvPr>
          <p:cNvSpPr/>
          <p:nvPr/>
        </p:nvSpPr>
        <p:spPr>
          <a:xfrm>
            <a:off x="6034259" y="827759"/>
            <a:ext cx="568960" cy="52008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3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7DFEC8-CBAC-487E-8C2B-1460B7F611A2}"/>
              </a:ext>
            </a:extLst>
          </p:cNvPr>
          <p:cNvSpPr/>
          <p:nvPr/>
        </p:nvSpPr>
        <p:spPr>
          <a:xfrm>
            <a:off x="0" y="885845"/>
            <a:ext cx="12192000" cy="5368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80E83-8E13-4648-82F4-443B9E90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916647"/>
            <a:ext cx="6126480" cy="5306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7B1ADC-9AB7-40DB-9DDB-BCA45F4FA9AD}"/>
              </a:ext>
            </a:extLst>
          </p:cNvPr>
          <p:cNvSpPr/>
          <p:nvPr/>
        </p:nvSpPr>
        <p:spPr>
          <a:xfrm>
            <a:off x="9683115" y="5020114"/>
            <a:ext cx="1501140" cy="62865"/>
          </a:xfrm>
          <a:prstGeom prst="rect">
            <a:avLst/>
          </a:prstGeom>
          <a:solidFill>
            <a:srgbClr val="DAEFFB"/>
          </a:solidFill>
          <a:ln>
            <a:solidFill>
              <a:srgbClr val="DA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500" dirty="0">
                <a:solidFill>
                  <a:srgbClr val="6094D9"/>
                </a:solidFill>
              </a:rPr>
              <a:t>???????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B9E85-0246-43E3-9A0B-BB4DA93808D7}"/>
              </a:ext>
            </a:extLst>
          </p:cNvPr>
          <p:cNvSpPr/>
          <p:nvPr/>
        </p:nvSpPr>
        <p:spPr>
          <a:xfrm>
            <a:off x="9683115" y="3641041"/>
            <a:ext cx="1501140" cy="62865"/>
          </a:xfrm>
          <a:prstGeom prst="rect">
            <a:avLst/>
          </a:prstGeom>
          <a:solidFill>
            <a:srgbClr val="DAEFFB"/>
          </a:solidFill>
          <a:ln>
            <a:solidFill>
              <a:srgbClr val="DA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500" dirty="0">
                <a:solidFill>
                  <a:srgbClr val="6094D9"/>
                </a:solidFill>
              </a:rPr>
              <a:t>???????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8E2A7D-E231-4C51-A5ED-E6819863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6" y="1478122"/>
            <a:ext cx="5688911" cy="41835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DB187-0708-4E73-A603-9B224D567C91}"/>
              </a:ext>
            </a:extLst>
          </p:cNvPr>
          <p:cNvSpPr/>
          <p:nvPr/>
        </p:nvSpPr>
        <p:spPr>
          <a:xfrm>
            <a:off x="9316720" y="3418840"/>
            <a:ext cx="2723094" cy="128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DD49B-9B3A-423C-9858-73025E8C50B6}"/>
              </a:ext>
            </a:extLst>
          </p:cNvPr>
          <p:cNvSpPr/>
          <p:nvPr/>
        </p:nvSpPr>
        <p:spPr>
          <a:xfrm>
            <a:off x="9316720" y="4800791"/>
            <a:ext cx="2723094" cy="128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372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130E9D-CF04-4205-8E13-6A62B3E551FC}"/>
              </a:ext>
            </a:extLst>
          </p:cNvPr>
          <p:cNvSpPr/>
          <p:nvPr/>
        </p:nvSpPr>
        <p:spPr>
          <a:xfrm>
            <a:off x="975360" y="1219199"/>
            <a:ext cx="10576560" cy="5036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662D9-0A09-4778-A138-8B2B7794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33" y="3665711"/>
            <a:ext cx="10074513" cy="252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1E37A-D246-4CDB-8E56-004D0D9C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33" y="1289094"/>
            <a:ext cx="4872634" cy="22984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AD1DE-CE2E-4F98-A5ED-F5EE0B88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235" y="1289094"/>
            <a:ext cx="5441152" cy="30025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EEC4C-6545-4BF4-AF31-7AB0E92F9AF7}"/>
              </a:ext>
            </a:extLst>
          </p:cNvPr>
          <p:cNvSpPr/>
          <p:nvPr/>
        </p:nvSpPr>
        <p:spPr>
          <a:xfrm>
            <a:off x="7169082" y="2307346"/>
            <a:ext cx="3129949" cy="941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15FCD-7E17-4082-9FE8-EBE1EB478438}"/>
              </a:ext>
            </a:extLst>
          </p:cNvPr>
          <p:cNvSpPr/>
          <p:nvPr/>
        </p:nvSpPr>
        <p:spPr>
          <a:xfrm>
            <a:off x="6278746" y="5203658"/>
            <a:ext cx="1078565" cy="67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035EA2-4634-4A43-8CA8-215B199E3BA6}"/>
              </a:ext>
            </a:extLst>
          </p:cNvPr>
          <p:cNvCxnSpPr>
            <a:cxnSpLocks/>
          </p:cNvCxnSpPr>
          <p:nvPr/>
        </p:nvCxnSpPr>
        <p:spPr>
          <a:xfrm flipH="1">
            <a:off x="5797482" y="3247338"/>
            <a:ext cx="13716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E236A1-6FE0-4984-9485-0EFB28E48193}"/>
              </a:ext>
            </a:extLst>
          </p:cNvPr>
          <p:cNvCxnSpPr>
            <a:cxnSpLocks/>
          </p:cNvCxnSpPr>
          <p:nvPr/>
        </p:nvCxnSpPr>
        <p:spPr>
          <a:xfrm flipV="1">
            <a:off x="7357311" y="4153355"/>
            <a:ext cx="2087478" cy="1384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1689"/>
      </p:ext>
    </p:extLst>
  </p:cSld>
  <p:clrMapOvr>
    <a:masterClrMapping/>
  </p:clrMapOvr>
</p:sld>
</file>

<file path=ppt/theme/theme1.xml><?xml version="1.0" encoding="utf-8"?>
<a:theme xmlns:a="http://schemas.openxmlformats.org/drawingml/2006/main" name="2_Kantoorthema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A5D7"/>
      </a:accent1>
      <a:accent2>
        <a:srgbClr val="C00000"/>
      </a:accent2>
      <a:accent3>
        <a:srgbClr val="A5A5A5"/>
      </a:accent3>
      <a:accent4>
        <a:srgbClr val="FFC000"/>
      </a:accent4>
      <a:accent5>
        <a:srgbClr val="3AA5D7"/>
      </a:accent5>
      <a:accent6>
        <a:srgbClr val="9DC3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A template.potx" id="{BBBD9574-52E3-40E3-A33B-3EF11CA2A8CC}" vid="{D3129DEA-4065-4FFC-A88A-290F619932B7}"/>
    </a:ext>
  </a:extLst>
</a:theme>
</file>

<file path=ppt/theme/theme2.xml><?xml version="1.0" encoding="utf-8"?>
<a:theme xmlns:a="http://schemas.openxmlformats.org/drawingml/2006/main" name="1_Kantoorthema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A5D7"/>
      </a:accent1>
      <a:accent2>
        <a:srgbClr val="C00000"/>
      </a:accent2>
      <a:accent3>
        <a:srgbClr val="A5A5A5"/>
      </a:accent3>
      <a:accent4>
        <a:srgbClr val="FFC000"/>
      </a:accent4>
      <a:accent5>
        <a:srgbClr val="3AA5D7"/>
      </a:accent5>
      <a:accent6>
        <a:srgbClr val="9DC3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A template.potx" id="{BBBD9574-52E3-40E3-A33B-3EF11CA2A8CC}" vid="{75C0C3A3-EC2B-4E1E-B92B-F7C9A41AB6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LCA template</Template>
  <TotalTime>0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Stencil Pixel-7</vt:lpstr>
      <vt:lpstr>2_Kantoorthema</vt:lpstr>
      <vt:lpstr>1_Kantoorthema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van hofwegen</dc:creator>
  <cp:lastModifiedBy>rene van hofwegen</cp:lastModifiedBy>
  <cp:revision>6</cp:revision>
  <dcterms:created xsi:type="dcterms:W3CDTF">2021-02-22T17:48:52Z</dcterms:created>
  <dcterms:modified xsi:type="dcterms:W3CDTF">2021-03-18T20:25:57Z</dcterms:modified>
</cp:coreProperties>
</file>