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7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4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9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46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652585" y="1636888"/>
            <a:ext cx="5539415" cy="413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651803" y="1636887"/>
            <a:ext cx="6260952" cy="41317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238614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37271" y="1383956"/>
            <a:ext cx="4573696" cy="405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7636489" y="1383957"/>
            <a:ext cx="5617420" cy="405481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5930471" y="3200400"/>
            <a:ext cx="1392967" cy="249194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75073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1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498754" y="2249487"/>
            <a:ext cx="5174720" cy="3409907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09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8"/>
          <a:stretch/>
        </p:blipFill>
        <p:spPr>
          <a:xfrm>
            <a:off x="6019801" y="1981325"/>
            <a:ext cx="6172200" cy="4039937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881814" y="2249488"/>
            <a:ext cx="5174720" cy="324961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453892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1"/>
          <a:stretch/>
        </p:blipFill>
        <p:spPr>
          <a:xfrm>
            <a:off x="6782468" y="1825625"/>
            <a:ext cx="3615359" cy="503237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194550" y="2671763"/>
            <a:ext cx="2779713" cy="4929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849510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A7A9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A7A9A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28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131219" y="2382670"/>
            <a:ext cx="7929563" cy="20926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89" y="6127321"/>
            <a:ext cx="1361621" cy="4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95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131219" y="1828801"/>
            <a:ext cx="7929563" cy="15400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83346" y="3719590"/>
            <a:ext cx="302530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835275" y="3983038"/>
            <a:ext cx="6521450" cy="56515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 text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89" y="6127321"/>
            <a:ext cx="1361621" cy="4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43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32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474877"/>
            <a:ext cx="3932237" cy="3394111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Space for caption, quote or stat that backs up content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51297" y="2266138"/>
            <a:ext cx="21031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474876"/>
            <a:ext cx="3932237" cy="3394111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Space for caption, quote or stat that backs up image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51297" y="2266138"/>
            <a:ext cx="21031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67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845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1857-F40D-40C2-BFE4-C99371B1E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02610-E684-40E7-868C-EBA2597D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AE6B-FD38-493E-AA45-F1FCB115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0A4C-A9E5-4E06-9140-B9AD17CA2E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5777-ED82-48F7-A8F1-D3B669F3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5471-5493-4611-BCBD-E8D1DD83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5DFE-981D-4D75-91F4-6DE1E5871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9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5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0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9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5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2" y="5922935"/>
            <a:ext cx="1373631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4502" y="2336759"/>
            <a:ext cx="4056062" cy="166096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502" y="4391026"/>
            <a:ext cx="4056062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502" y="4908320"/>
            <a:ext cx="4056062" cy="3887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20755" y="4126267"/>
            <a:ext cx="21031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0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721" y="6138577"/>
            <a:ext cx="1363612" cy="4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1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rgbClr val="0595DB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tabLst/>
        <a:defRPr sz="280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ECC235-2818-4A17-9D8F-2D7F8257071F}"/>
              </a:ext>
            </a:extLst>
          </p:cNvPr>
          <p:cNvSpPr/>
          <p:nvPr/>
        </p:nvSpPr>
        <p:spPr>
          <a:xfrm>
            <a:off x="135467" y="108373"/>
            <a:ext cx="11954933" cy="663786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A0569-1760-446A-80F0-B1038EBAADC1}"/>
              </a:ext>
            </a:extLst>
          </p:cNvPr>
          <p:cNvSpPr/>
          <p:nvPr/>
        </p:nvSpPr>
        <p:spPr>
          <a:xfrm>
            <a:off x="3514169" y="2366391"/>
            <a:ext cx="2688438" cy="923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Critical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5CB474-C247-4DC3-9397-341FC5173482}"/>
              </a:ext>
            </a:extLst>
          </p:cNvPr>
          <p:cNvSpPr/>
          <p:nvPr/>
        </p:nvSpPr>
        <p:spPr>
          <a:xfrm>
            <a:off x="3514169" y="1299591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High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ED32A-9057-464A-8585-023975EF507D}"/>
              </a:ext>
            </a:extLst>
          </p:cNvPr>
          <p:cNvSpPr/>
          <p:nvPr/>
        </p:nvSpPr>
        <p:spPr>
          <a:xfrm>
            <a:off x="6351809" y="1299591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Medium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2EBDA9-5649-4680-AFAB-2F0DE22B5441}"/>
              </a:ext>
            </a:extLst>
          </p:cNvPr>
          <p:cNvSpPr/>
          <p:nvPr/>
        </p:nvSpPr>
        <p:spPr>
          <a:xfrm>
            <a:off x="9189450" y="1304353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Low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A2F621-7A93-4788-BDEE-552D555D987F}"/>
              </a:ext>
            </a:extLst>
          </p:cNvPr>
          <p:cNvSpPr/>
          <p:nvPr/>
        </p:nvSpPr>
        <p:spPr>
          <a:xfrm>
            <a:off x="673331" y="4364258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EBA1EC-AB3B-4106-B8CF-910AD5D817D0}"/>
              </a:ext>
            </a:extLst>
          </p:cNvPr>
          <p:cNvSpPr/>
          <p:nvPr/>
        </p:nvSpPr>
        <p:spPr>
          <a:xfrm>
            <a:off x="673331" y="3361752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Medium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4BB3A-5991-4277-8C8E-2D064E8AE497}"/>
              </a:ext>
            </a:extLst>
          </p:cNvPr>
          <p:cNvSpPr/>
          <p:nvPr/>
        </p:nvSpPr>
        <p:spPr>
          <a:xfrm>
            <a:off x="673331" y="2361628"/>
            <a:ext cx="2688438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High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9F276-E9AF-4E9E-98DE-CAC471E7DDE1}"/>
              </a:ext>
            </a:extLst>
          </p:cNvPr>
          <p:cNvSpPr/>
          <p:nvPr/>
        </p:nvSpPr>
        <p:spPr>
          <a:xfrm>
            <a:off x="6351809" y="2361628"/>
            <a:ext cx="2688438" cy="92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High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C1BBB-6B5B-4737-A4A0-6B7DACAAD53F}"/>
              </a:ext>
            </a:extLst>
          </p:cNvPr>
          <p:cNvSpPr/>
          <p:nvPr/>
        </p:nvSpPr>
        <p:spPr>
          <a:xfrm>
            <a:off x="3514169" y="3361752"/>
            <a:ext cx="2688438" cy="9239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High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11FC81-9F0F-4089-BCA3-2C15B664C7D5}"/>
              </a:ext>
            </a:extLst>
          </p:cNvPr>
          <p:cNvSpPr/>
          <p:nvPr/>
        </p:nvSpPr>
        <p:spPr>
          <a:xfrm>
            <a:off x="6351809" y="3361752"/>
            <a:ext cx="2688438" cy="923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0F7C44-1FED-4BAB-B7CE-75F85F87CD77}"/>
              </a:ext>
            </a:extLst>
          </p:cNvPr>
          <p:cNvSpPr/>
          <p:nvPr/>
        </p:nvSpPr>
        <p:spPr>
          <a:xfrm>
            <a:off x="9189450" y="2361628"/>
            <a:ext cx="2688438" cy="923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4802D2-7A64-4A93-99E3-44975F9C9A43}"/>
              </a:ext>
            </a:extLst>
          </p:cNvPr>
          <p:cNvSpPr/>
          <p:nvPr/>
        </p:nvSpPr>
        <p:spPr>
          <a:xfrm>
            <a:off x="3514169" y="4364258"/>
            <a:ext cx="2688438" cy="923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97E155-6D54-45EE-80BD-738D9E1CE767}"/>
              </a:ext>
            </a:extLst>
          </p:cNvPr>
          <p:cNvSpPr/>
          <p:nvPr/>
        </p:nvSpPr>
        <p:spPr>
          <a:xfrm>
            <a:off x="9189450" y="3361751"/>
            <a:ext cx="2688438" cy="9239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DF0367-43C1-4209-9D71-7C076104562B}"/>
              </a:ext>
            </a:extLst>
          </p:cNvPr>
          <p:cNvSpPr/>
          <p:nvPr/>
        </p:nvSpPr>
        <p:spPr>
          <a:xfrm>
            <a:off x="9189449" y="4359495"/>
            <a:ext cx="2688438" cy="9239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C76BC2-5C6C-4E2C-B036-0E0A033F4AE9}"/>
              </a:ext>
            </a:extLst>
          </p:cNvPr>
          <p:cNvSpPr/>
          <p:nvPr/>
        </p:nvSpPr>
        <p:spPr>
          <a:xfrm>
            <a:off x="6351809" y="4359496"/>
            <a:ext cx="2688438" cy="9239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CF417-24D9-4F07-9092-C80A24B306EE}"/>
              </a:ext>
            </a:extLst>
          </p:cNvPr>
          <p:cNvSpPr txBox="1"/>
          <p:nvPr/>
        </p:nvSpPr>
        <p:spPr>
          <a:xfrm>
            <a:off x="6351809" y="699814"/>
            <a:ext cx="26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Urgency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E0A1C-66AE-40FE-B31F-408399549B73}"/>
              </a:ext>
            </a:extLst>
          </p:cNvPr>
          <p:cNvSpPr txBox="1"/>
          <p:nvPr/>
        </p:nvSpPr>
        <p:spPr>
          <a:xfrm rot="16200000">
            <a:off x="-1094596" y="3591691"/>
            <a:ext cx="2921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055116931"/>
      </p:ext>
    </p:extLst>
  </p:cSld>
  <p:clrMapOvr>
    <a:masterClrMapping/>
  </p:clrMapOvr>
</p:sld>
</file>

<file path=ppt/theme/theme1.xml><?xml version="1.0" encoding="utf-8"?>
<a:theme xmlns:a="http://schemas.openxmlformats.org/drawingml/2006/main" name="Mendix2018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2018 Theme" id="{1FAEA714-C84A-4A40-BD75-725978D7940A}" vid="{39E8A704-5FE3-49C7-94CE-5042346F19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Mendix2018 Theme</Template>
  <TotalTime>17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Mendix2018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4</cp:revision>
  <dcterms:created xsi:type="dcterms:W3CDTF">2019-05-02T10:06:29Z</dcterms:created>
  <dcterms:modified xsi:type="dcterms:W3CDTF">2019-05-07T08:37:23Z</dcterms:modified>
</cp:coreProperties>
</file>