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6639838" cy="18719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45" d="100"/>
          <a:sy n="45" d="100"/>
        </p:scale>
        <p:origin x="53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20" name="Straight Connector 19"/>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596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3" name="Straight Connector 12"/>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48928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4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71201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5" name="Straight Connector 14"/>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00390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7_Title Slide Custom App Screen">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3" name="Straight Connector 12"/>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4536073" y="4468100"/>
            <a:ext cx="12103766" cy="112781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99" dirty="0"/>
          </a:p>
        </p:txBody>
      </p:sp>
      <p:sp>
        <p:nvSpPr>
          <p:cNvPr id="4" name="Picture Placeholder 3"/>
          <p:cNvSpPr>
            <a:spLocks noGrp="1"/>
          </p:cNvSpPr>
          <p:nvPr>
            <p:ph type="pic" sz="quarter" idx="14" hasCustomPrompt="1"/>
          </p:nvPr>
        </p:nvSpPr>
        <p:spPr>
          <a:xfrm>
            <a:off x="14534364" y="4468096"/>
            <a:ext cx="13680344" cy="11278103"/>
          </a:xfrm>
        </p:spPr>
        <p:txBody>
          <a:bodyPr/>
          <a:lstStyle>
            <a:lvl1pPr marL="0" indent="0" algn="ctr">
              <a:buNone/>
              <a:defRPr/>
            </a:lvl1pPr>
          </a:lstStyle>
          <a:p>
            <a:r>
              <a:rPr lang="en-US" dirty="0"/>
              <a:t>Insert app screen here</a:t>
            </a:r>
          </a:p>
        </p:txBody>
      </p:sp>
    </p:spTree>
    <p:extLst>
      <p:ext uri="{BB962C8B-B14F-4D97-AF65-F5344CB8AC3E}">
        <p14:creationId xmlns:p14="http://schemas.microsoft.com/office/powerpoint/2010/main" val="283639144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8_Title Slide Custom App Screen">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3" name="Straight Connector 12"/>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687638" y="3777689"/>
            <a:ext cx="9993645" cy="11066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99"/>
          </a:p>
        </p:txBody>
      </p:sp>
      <p:sp>
        <p:nvSpPr>
          <p:cNvPr id="4" name="Picture Placeholder 3"/>
          <p:cNvSpPr>
            <a:spLocks noGrp="1"/>
          </p:cNvSpPr>
          <p:nvPr>
            <p:ph type="pic" sz="quarter" idx="14" hasCustomPrompt="1"/>
          </p:nvPr>
        </p:nvSpPr>
        <p:spPr>
          <a:xfrm>
            <a:off x="16685927" y="3777690"/>
            <a:ext cx="12274210" cy="11068152"/>
          </a:xfrm>
        </p:spPr>
        <p:txBody>
          <a:bodyPr/>
          <a:lstStyle>
            <a:lvl1pPr marL="0" indent="0" algn="ctr">
              <a:buNone/>
              <a:defRPr/>
            </a:lvl1pPr>
          </a:lstStyle>
          <a:p>
            <a:r>
              <a:rPr lang="en-US" dirty="0"/>
              <a:t>Insert app screen here</a:t>
            </a:r>
          </a:p>
        </p:txBody>
      </p:sp>
      <p:sp>
        <p:nvSpPr>
          <p:cNvPr id="15" name="Picture Placeholder 9"/>
          <p:cNvSpPr>
            <a:spLocks noGrp="1"/>
          </p:cNvSpPr>
          <p:nvPr>
            <p:ph type="pic" sz="quarter" idx="15" hasCustomPrompt="1"/>
          </p:nvPr>
        </p:nvSpPr>
        <p:spPr>
          <a:xfrm>
            <a:off x="12958236" y="8735906"/>
            <a:ext cx="3043669" cy="6802090"/>
          </a:xfrm>
        </p:spPr>
        <p:txBody>
          <a:bodyPr/>
          <a:lstStyle>
            <a:lvl1pPr marL="0" indent="0" algn="ctr">
              <a:buNone/>
              <a:defRPr/>
            </a:lvl1pPr>
          </a:lstStyle>
          <a:p>
            <a:r>
              <a:rPr lang="en-US" dirty="0"/>
              <a:t>Insert app screen here</a:t>
            </a:r>
          </a:p>
        </p:txBody>
      </p:sp>
    </p:spTree>
    <p:extLst>
      <p:ext uri="{BB962C8B-B14F-4D97-AF65-F5344CB8AC3E}">
        <p14:creationId xmlns:p14="http://schemas.microsoft.com/office/powerpoint/2010/main" val="12640425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Content headline title</a:t>
            </a:r>
          </a:p>
        </p:txBody>
      </p:sp>
      <p:sp>
        <p:nvSpPr>
          <p:cNvPr id="3" name="Content Placeholder 2"/>
          <p:cNvSpPr>
            <a:spLocks noGrp="1"/>
          </p:cNvSpPr>
          <p:nvPr>
            <p:ph idx="1"/>
          </p:nvPr>
        </p:nvSpPr>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solidFill>
                  <a:srgbClr val="555555"/>
                </a:solidFill>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solidFill>
                  <a:srgbClr val="555555"/>
                </a:solidFill>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179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Content headline title</a:t>
            </a:r>
          </a:p>
        </p:txBody>
      </p:sp>
      <p:sp>
        <p:nvSpPr>
          <p:cNvPr id="3" name="Content Placeholder 2"/>
          <p:cNvSpPr>
            <a:spLocks noGrp="1"/>
          </p:cNvSpPr>
          <p:nvPr>
            <p:ph sz="half" idx="1"/>
          </p:nvPr>
        </p:nvSpPr>
        <p:spPr>
          <a:xfrm>
            <a:off x="1831490" y="4983280"/>
            <a:ext cx="11321931" cy="11877541"/>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p:cNvSpPr>
            <a:spLocks noGrp="1"/>
          </p:cNvSpPr>
          <p:nvPr>
            <p:ph type="pic" sz="quarter" idx="10" hasCustomPrompt="1"/>
          </p:nvPr>
        </p:nvSpPr>
        <p:spPr>
          <a:xfrm>
            <a:off x="14199947" y="6140269"/>
            <a:ext cx="11306898" cy="9307783"/>
          </a:xfrm>
        </p:spPr>
        <p:txBody>
          <a:bodyPr/>
          <a:lstStyle>
            <a:lvl1pPr marL="0" indent="0" algn="ctr">
              <a:buNone/>
              <a:defRPr baseline="0"/>
            </a:lvl1pPr>
          </a:lstStyle>
          <a:p>
            <a:r>
              <a:rPr lang="en-US"/>
              <a:t>Insert image</a:t>
            </a:r>
            <a:endParaRPr lang="en-US" dirty="0"/>
          </a:p>
        </p:txBody>
      </p:sp>
    </p:spTree>
    <p:extLst>
      <p:ext uri="{BB962C8B-B14F-4D97-AF65-F5344CB8AC3E}">
        <p14:creationId xmlns:p14="http://schemas.microsoft.com/office/powerpoint/2010/main" val="1249790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pp Screens desktop">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Content headline title</a:t>
            </a:r>
          </a:p>
        </p:txBody>
      </p:sp>
      <p:sp>
        <p:nvSpPr>
          <p:cNvPr id="3" name="Content Placeholder 2"/>
          <p:cNvSpPr>
            <a:spLocks noGrp="1"/>
          </p:cNvSpPr>
          <p:nvPr>
            <p:ph sz="half" idx="1"/>
          </p:nvPr>
        </p:nvSpPr>
        <p:spPr>
          <a:xfrm>
            <a:off x="1831490" y="4983280"/>
            <a:ext cx="11321931" cy="11877541"/>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10638"/>
          <a:stretch/>
        </p:blipFill>
        <p:spPr>
          <a:xfrm>
            <a:off x="13153423" y="5408285"/>
            <a:ext cx="13486418" cy="11027532"/>
          </a:xfrm>
          <a:prstGeom prst="rect">
            <a:avLst/>
          </a:prstGeom>
        </p:spPr>
      </p:pic>
      <p:sp>
        <p:nvSpPr>
          <p:cNvPr id="11" name="Picture Placeholder 10"/>
          <p:cNvSpPr>
            <a:spLocks noGrp="1"/>
          </p:cNvSpPr>
          <p:nvPr>
            <p:ph type="pic" sz="quarter" idx="10" hasCustomPrompt="1"/>
          </p:nvPr>
        </p:nvSpPr>
        <p:spPr>
          <a:xfrm>
            <a:off x="15036944" y="6140269"/>
            <a:ext cx="11306898" cy="8870237"/>
          </a:xfrm>
        </p:spPr>
        <p:txBody>
          <a:bodyPr/>
          <a:lstStyle>
            <a:lvl1pPr marL="0" indent="0" algn="ctr">
              <a:buNone/>
              <a:defRPr baseline="0"/>
            </a:lvl1pPr>
          </a:lstStyle>
          <a:p>
            <a:r>
              <a:rPr lang="en-US" dirty="0"/>
              <a:t>Insert app screen here</a:t>
            </a:r>
          </a:p>
        </p:txBody>
      </p:sp>
    </p:spTree>
    <p:extLst>
      <p:ext uri="{BB962C8B-B14F-4D97-AF65-F5344CB8AC3E}">
        <p14:creationId xmlns:p14="http://schemas.microsoft.com/office/powerpoint/2010/main" val="2694726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App Screens Mobi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lstStyle/>
          <a:p>
            <a:r>
              <a:rPr lang="en-US" dirty="0"/>
              <a:t>Content headline title</a:t>
            </a:r>
          </a:p>
        </p:txBody>
      </p:sp>
      <p:sp>
        <p:nvSpPr>
          <p:cNvPr id="3" name="Content Placeholder 2"/>
          <p:cNvSpPr>
            <a:spLocks noGrp="1"/>
          </p:cNvSpPr>
          <p:nvPr>
            <p:ph sz="half" idx="1"/>
          </p:nvPr>
        </p:nvSpPr>
        <p:spPr>
          <a:xfrm>
            <a:off x="1831490" y="4983280"/>
            <a:ext cx="11321931" cy="11877541"/>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6621"/>
          <a:stretch/>
        </p:blipFill>
        <p:spPr>
          <a:xfrm>
            <a:off x="14819872" y="4983283"/>
            <a:ext cx="7899653" cy="13736520"/>
          </a:xfrm>
          <a:prstGeom prst="rect">
            <a:avLst/>
          </a:prstGeom>
        </p:spPr>
      </p:pic>
      <p:sp>
        <p:nvSpPr>
          <p:cNvPr id="10" name="Picture Placeholder 9"/>
          <p:cNvSpPr>
            <a:spLocks noGrp="1"/>
          </p:cNvSpPr>
          <p:nvPr>
            <p:ph type="pic" sz="quarter" idx="10" hasCustomPrompt="1"/>
          </p:nvPr>
        </p:nvSpPr>
        <p:spPr>
          <a:xfrm>
            <a:off x="15720282" y="7292926"/>
            <a:ext cx="6073745" cy="13454855"/>
          </a:xfrm>
        </p:spPr>
        <p:txBody>
          <a:bodyPr/>
          <a:lstStyle>
            <a:lvl1pPr marL="0" indent="0" algn="ctr">
              <a:buNone/>
              <a:defRPr/>
            </a:lvl1pPr>
          </a:lstStyle>
          <a:p>
            <a:r>
              <a:rPr lang="en-US" dirty="0"/>
              <a:t>Insert app screen here</a:t>
            </a:r>
          </a:p>
        </p:txBody>
      </p:sp>
    </p:spTree>
    <p:extLst>
      <p:ext uri="{BB962C8B-B14F-4D97-AF65-F5344CB8AC3E}">
        <p14:creationId xmlns:p14="http://schemas.microsoft.com/office/powerpoint/2010/main" val="489819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4959" y="996659"/>
            <a:ext cx="22976860" cy="3618296"/>
          </a:xfrm>
        </p:spPr>
        <p:txBody>
          <a:bodyPr/>
          <a:lstStyle/>
          <a:p>
            <a:r>
              <a:rPr lang="en-US" dirty="0"/>
              <a:t>Content headline title</a:t>
            </a:r>
          </a:p>
        </p:txBody>
      </p:sp>
      <p:sp>
        <p:nvSpPr>
          <p:cNvPr id="3" name="Text Placeholder 2"/>
          <p:cNvSpPr>
            <a:spLocks noGrp="1"/>
          </p:cNvSpPr>
          <p:nvPr>
            <p:ph type="body" idx="1"/>
          </p:nvPr>
        </p:nvSpPr>
        <p:spPr>
          <a:xfrm>
            <a:off x="1834961" y="4588954"/>
            <a:ext cx="11269899" cy="2248974"/>
          </a:xfrm>
        </p:spPr>
        <p:txBody>
          <a:bodyPr anchor="b"/>
          <a:lstStyle>
            <a:lvl1pPr marL="0" indent="0">
              <a:buNone/>
              <a:defRPr sz="5953" b="0">
                <a:solidFill>
                  <a:srgbClr val="A7A9AC"/>
                </a:solidFill>
              </a:defRPr>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en-US"/>
              <a:t>Click to edit Master text styles</a:t>
            </a:r>
          </a:p>
        </p:txBody>
      </p:sp>
      <p:sp>
        <p:nvSpPr>
          <p:cNvPr id="4" name="Content Placeholder 3"/>
          <p:cNvSpPr>
            <a:spLocks noGrp="1"/>
          </p:cNvSpPr>
          <p:nvPr>
            <p:ph sz="half" idx="2"/>
          </p:nvPr>
        </p:nvSpPr>
        <p:spPr>
          <a:xfrm>
            <a:off x="1834961" y="6837927"/>
            <a:ext cx="11269899" cy="10057561"/>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486420" y="4588954"/>
            <a:ext cx="11325401" cy="2248974"/>
          </a:xfrm>
        </p:spPr>
        <p:txBody>
          <a:bodyPr anchor="b"/>
          <a:lstStyle>
            <a:lvl1pPr marL="0" indent="0">
              <a:buNone/>
              <a:defRPr sz="5953" b="0">
                <a:solidFill>
                  <a:srgbClr val="A7A9AC"/>
                </a:solidFill>
              </a:defRPr>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en-US"/>
              <a:t>Click to edit Master text styles</a:t>
            </a:r>
          </a:p>
        </p:txBody>
      </p:sp>
      <p:sp>
        <p:nvSpPr>
          <p:cNvPr id="6" name="Content Placeholder 5"/>
          <p:cNvSpPr>
            <a:spLocks noGrp="1"/>
          </p:cNvSpPr>
          <p:nvPr>
            <p:ph sz="quarter" idx="4"/>
          </p:nvPr>
        </p:nvSpPr>
        <p:spPr>
          <a:xfrm>
            <a:off x="13486420" y="6837927"/>
            <a:ext cx="11325401" cy="10057561"/>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026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Slid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46305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or Stat">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sp>
        <p:nvSpPr>
          <p:cNvPr id="7" name="Text Placeholder 6"/>
          <p:cNvSpPr>
            <a:spLocks noGrp="1"/>
          </p:cNvSpPr>
          <p:nvPr>
            <p:ph type="body" sz="quarter" idx="10" hasCustomPrompt="1"/>
          </p:nvPr>
        </p:nvSpPr>
        <p:spPr>
          <a:xfrm>
            <a:off x="4656771" y="6503807"/>
            <a:ext cx="17326302" cy="5712187"/>
          </a:xfrm>
        </p:spPr>
        <p:txBody>
          <a:bodyPr anchor="ctr">
            <a:normAutofit/>
          </a:bodyPr>
          <a:lstStyle>
            <a:lvl1pPr marL="0" indent="0" algn="ctr">
              <a:buNone/>
              <a:defRPr sz="11905">
                <a:solidFill>
                  <a:schemeClr val="bg2"/>
                </a:solidFill>
              </a:defRPr>
            </a:lvl1pPr>
          </a:lstStyle>
          <a:p>
            <a:pPr lvl="0"/>
            <a:r>
              <a:rPr lang="en-US" dirty="0"/>
              <a:t>Quote or Stat</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7551" y="16725317"/>
            <a:ext cx="2975177" cy="1155196"/>
          </a:xfrm>
          <a:prstGeom prst="rect">
            <a:avLst/>
          </a:prstGeom>
        </p:spPr>
      </p:pic>
    </p:spTree>
    <p:extLst>
      <p:ext uri="{BB962C8B-B14F-4D97-AF65-F5344CB8AC3E}">
        <p14:creationId xmlns:p14="http://schemas.microsoft.com/office/powerpoint/2010/main" val="2705230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or Stat w/ subhea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sp>
        <p:nvSpPr>
          <p:cNvPr id="7" name="Text Placeholder 6"/>
          <p:cNvSpPr>
            <a:spLocks noGrp="1"/>
          </p:cNvSpPr>
          <p:nvPr>
            <p:ph type="body" sz="quarter" idx="10" hasCustomPrompt="1"/>
          </p:nvPr>
        </p:nvSpPr>
        <p:spPr>
          <a:xfrm>
            <a:off x="4656771" y="4991950"/>
            <a:ext cx="17326302" cy="4203745"/>
          </a:xfrm>
        </p:spPr>
        <p:txBody>
          <a:bodyPr anchor="ctr">
            <a:normAutofit/>
          </a:bodyPr>
          <a:lstStyle>
            <a:lvl1pPr marL="0" indent="0" algn="ctr">
              <a:buNone/>
              <a:defRPr sz="11905">
                <a:solidFill>
                  <a:schemeClr val="bg2"/>
                </a:solidFill>
              </a:defRPr>
            </a:lvl1pPr>
          </a:lstStyle>
          <a:p>
            <a:pPr lvl="0"/>
            <a:r>
              <a:rPr lang="en-US" dirty="0"/>
              <a:t>Quote or Stat</a:t>
            </a:r>
          </a:p>
        </p:txBody>
      </p:sp>
      <p:cxnSp>
        <p:nvCxnSpPr>
          <p:cNvPr id="14" name="Straight Connector 13"/>
          <p:cNvCxnSpPr/>
          <p:nvPr/>
        </p:nvCxnSpPr>
        <p:spPr>
          <a:xfrm>
            <a:off x="10014733" y="10153103"/>
            <a:ext cx="661037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 Placeholder 15"/>
          <p:cNvSpPr>
            <a:spLocks noGrp="1"/>
          </p:cNvSpPr>
          <p:nvPr>
            <p:ph type="body" sz="quarter" idx="11" hasCustomPrompt="1"/>
          </p:nvPr>
        </p:nvSpPr>
        <p:spPr>
          <a:xfrm>
            <a:off x="6195150" y="10872220"/>
            <a:ext cx="14249538" cy="1542650"/>
          </a:xfrm>
          <a:ln>
            <a:noFill/>
          </a:ln>
        </p:spPr>
        <p:txBody>
          <a:bodyPr>
            <a:normAutofit/>
          </a:bodyPr>
          <a:lstStyle>
            <a:lvl1pPr marL="0" indent="0" algn="ctr">
              <a:buNone/>
              <a:defRPr sz="7937">
                <a:solidFill>
                  <a:schemeClr val="bg2"/>
                </a:solidFill>
              </a:defRPr>
            </a:lvl1pPr>
          </a:lstStyle>
          <a:p>
            <a:pPr lvl="0"/>
            <a:r>
              <a:rPr lang="en-US" dirty="0"/>
              <a:t>Subhead text</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7551" y="16725317"/>
            <a:ext cx="2975177" cy="1155196"/>
          </a:xfrm>
          <a:prstGeom prst="rect">
            <a:avLst/>
          </a:prstGeom>
        </p:spPr>
      </p:pic>
    </p:spTree>
    <p:extLst>
      <p:ext uri="{BB962C8B-B14F-4D97-AF65-F5344CB8AC3E}">
        <p14:creationId xmlns:p14="http://schemas.microsoft.com/office/powerpoint/2010/main" val="1761201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highlight">
    <p:spTree>
      <p:nvGrpSpPr>
        <p:cNvPr id="1" name=""/>
        <p:cNvGrpSpPr/>
        <p:nvPr/>
      </p:nvGrpSpPr>
      <p:grpSpPr>
        <a:xfrm>
          <a:off x="0" y="0"/>
          <a:ext cx="0" cy="0"/>
          <a:chOff x="0" y="0"/>
          <a:chExt cx="0" cy="0"/>
        </a:xfrm>
      </p:grpSpPr>
      <p:sp>
        <p:nvSpPr>
          <p:cNvPr id="2" name="Title 1"/>
          <p:cNvSpPr>
            <a:spLocks noGrp="1"/>
          </p:cNvSpPr>
          <p:nvPr>
            <p:ph type="title"/>
          </p:nvPr>
        </p:nvSpPr>
        <p:spPr>
          <a:xfrm>
            <a:off x="1834961" y="1247988"/>
            <a:ext cx="8592040" cy="4367954"/>
          </a:xfrm>
        </p:spPr>
        <p:txBody>
          <a:bodyPr anchor="b"/>
          <a:lstStyle>
            <a:lvl1pPr>
              <a:defRPr sz="7937"/>
            </a:lvl1pPr>
          </a:lstStyle>
          <a:p>
            <a:r>
              <a:rPr lang="en-US"/>
              <a:t>Click to edit Master title style</a:t>
            </a:r>
            <a:endParaRPr lang="en-US" dirty="0"/>
          </a:p>
        </p:txBody>
      </p:sp>
      <p:sp>
        <p:nvSpPr>
          <p:cNvPr id="3" name="Content Placeholder 2"/>
          <p:cNvSpPr>
            <a:spLocks noGrp="1"/>
          </p:cNvSpPr>
          <p:nvPr>
            <p:ph idx="1"/>
          </p:nvPr>
        </p:nvSpPr>
        <p:spPr>
          <a:xfrm>
            <a:off x="11325401" y="1247991"/>
            <a:ext cx="13486418" cy="14750509"/>
          </a:xfrm>
        </p:spPr>
        <p:txBody>
          <a:bodyPr/>
          <a:lst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sz="7937"/>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sz="6945"/>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sz="5953"/>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sz="4961"/>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sz="4961"/>
            </a:lvl5pPr>
            <a:lvl6pPr>
              <a:defRPr sz="4961"/>
            </a:lvl6pPr>
            <a:lvl7pPr>
              <a:defRPr sz="4961"/>
            </a:lvl7pPr>
            <a:lvl8pPr>
              <a:defRPr sz="4961"/>
            </a:lvl8pPr>
            <a:lvl9pPr>
              <a:defRPr sz="49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1834961" y="6755500"/>
            <a:ext cx="8592040" cy="9264666"/>
          </a:xfrm>
        </p:spPr>
        <p:txBody>
          <a:bodyPr/>
          <a:lstStyle>
            <a:lvl1pPr marL="0" indent="0">
              <a:buNone/>
              <a:defRPr sz="3968" baseline="0">
                <a:solidFill>
                  <a:schemeClr val="tx1">
                    <a:lumMod val="60000"/>
                    <a:lumOff val="40000"/>
                  </a:schemeClr>
                </a:solidFill>
              </a:defRPr>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en-US" dirty="0"/>
              <a:t>Space for caption, quote or stat that backs up content on right</a:t>
            </a:r>
          </a:p>
        </p:txBody>
      </p:sp>
      <p:cxnSp>
        <p:nvCxnSpPr>
          <p:cNvPr id="8" name="Straight Connector 7"/>
          <p:cNvCxnSpPr/>
          <p:nvPr/>
        </p:nvCxnSpPr>
        <p:spPr>
          <a:xfrm>
            <a:off x="2078608" y="6185717"/>
            <a:ext cx="4595372" cy="0"/>
          </a:xfrm>
          <a:prstGeom prst="line">
            <a:avLst/>
          </a:prstGeom>
          <a:ln w="38100">
            <a:solidFill>
              <a:srgbClr val="0595D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0453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4961" y="1247988"/>
            <a:ext cx="8592040" cy="4367954"/>
          </a:xfrm>
        </p:spPr>
        <p:txBody>
          <a:bodyPr anchor="b"/>
          <a:lstStyle>
            <a:lvl1pPr>
              <a:defRPr sz="7937"/>
            </a:lvl1pPr>
          </a:lstStyle>
          <a:p>
            <a:r>
              <a:rPr lang="en-US"/>
              <a:t>Click to edit Master title style</a:t>
            </a:r>
          </a:p>
        </p:txBody>
      </p:sp>
      <p:sp>
        <p:nvSpPr>
          <p:cNvPr id="3" name="Picture Placeholder 2"/>
          <p:cNvSpPr>
            <a:spLocks noGrp="1"/>
          </p:cNvSpPr>
          <p:nvPr>
            <p:ph type="pic" idx="1"/>
          </p:nvPr>
        </p:nvSpPr>
        <p:spPr>
          <a:xfrm>
            <a:off x="11325401" y="1247991"/>
            <a:ext cx="13486418" cy="14750509"/>
          </a:xfrm>
        </p:spPr>
        <p:txBody>
          <a:bodyPr/>
          <a:lstStyle>
            <a:lvl1pPr marL="0" indent="0">
              <a:buNone/>
              <a:defRPr sz="7937"/>
            </a:lvl1pPr>
            <a:lvl2pPr marL="1133993" indent="0">
              <a:buNone/>
              <a:defRPr sz="6945"/>
            </a:lvl2pPr>
            <a:lvl3pPr marL="2267986" indent="0">
              <a:buNone/>
              <a:defRPr sz="5953"/>
            </a:lvl3pPr>
            <a:lvl4pPr marL="3401979" indent="0">
              <a:buNone/>
              <a:defRPr sz="4961"/>
            </a:lvl4pPr>
            <a:lvl5pPr marL="4535973" indent="0">
              <a:buNone/>
              <a:defRPr sz="4961"/>
            </a:lvl5pPr>
            <a:lvl6pPr marL="5669966" indent="0">
              <a:buNone/>
              <a:defRPr sz="4961"/>
            </a:lvl6pPr>
            <a:lvl7pPr marL="6803959" indent="0">
              <a:buNone/>
              <a:defRPr sz="4961"/>
            </a:lvl7pPr>
            <a:lvl8pPr marL="7937952" indent="0">
              <a:buNone/>
              <a:defRPr sz="4961"/>
            </a:lvl8pPr>
            <a:lvl9pPr marL="9071945" indent="0">
              <a:buNone/>
              <a:defRPr sz="4961"/>
            </a:lvl9pPr>
          </a:lstStyle>
          <a:p>
            <a:r>
              <a:rPr lang="en-US"/>
              <a:t>Click icon to add picture</a:t>
            </a:r>
          </a:p>
        </p:txBody>
      </p:sp>
      <p:sp>
        <p:nvSpPr>
          <p:cNvPr id="4" name="Text Placeholder 3"/>
          <p:cNvSpPr>
            <a:spLocks noGrp="1"/>
          </p:cNvSpPr>
          <p:nvPr>
            <p:ph type="body" sz="half" idx="2" hasCustomPrompt="1"/>
          </p:nvPr>
        </p:nvSpPr>
        <p:spPr>
          <a:xfrm>
            <a:off x="1834961" y="6755497"/>
            <a:ext cx="8592040" cy="9264666"/>
          </a:xfrm>
        </p:spPr>
        <p:txBody>
          <a:bodyPr/>
          <a:lstStyle>
            <a:lvl1pPr marL="0" indent="0">
              <a:buNone/>
              <a:defRPr sz="3968" baseline="0">
                <a:solidFill>
                  <a:schemeClr val="tx1">
                    <a:lumMod val="60000"/>
                    <a:lumOff val="40000"/>
                  </a:schemeClr>
                </a:solidFill>
              </a:defRPr>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en-US" dirty="0"/>
              <a:t>Space for caption, quote or stat that backs up image on right</a:t>
            </a:r>
          </a:p>
        </p:txBody>
      </p:sp>
      <p:cxnSp>
        <p:nvCxnSpPr>
          <p:cNvPr id="8" name="Straight Connector 7"/>
          <p:cNvCxnSpPr/>
          <p:nvPr/>
        </p:nvCxnSpPr>
        <p:spPr>
          <a:xfrm>
            <a:off x="2078608" y="6185717"/>
            <a:ext cx="4595372" cy="0"/>
          </a:xfrm>
          <a:prstGeom prst="line">
            <a:avLst/>
          </a:prstGeom>
          <a:ln w="38100">
            <a:solidFill>
              <a:srgbClr val="0595D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829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7824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6C96920-8375-40EA-B558-7FFB1AD2FDEC}"/>
              </a:ext>
            </a:extLst>
          </p:cNvPr>
          <p:cNvSpPr>
            <a:spLocks noGrp="1"/>
          </p:cNvSpPr>
          <p:nvPr>
            <p:ph type="subTitle" idx="1"/>
          </p:nvPr>
        </p:nvSpPr>
        <p:spPr>
          <a:xfrm>
            <a:off x="3329981" y="9832230"/>
            <a:ext cx="19979879" cy="4519617"/>
          </a:xfrm>
        </p:spPr>
        <p:txBody>
          <a:bodyPr/>
          <a:lstStyle>
            <a:lvl1pPr marL="0" indent="0" algn="ctr">
              <a:buNone/>
              <a:defRPr sz="5613"/>
            </a:lvl1pPr>
            <a:lvl2pPr marL="1069190" indent="0" algn="ctr">
              <a:buNone/>
              <a:defRPr sz="4677"/>
            </a:lvl2pPr>
            <a:lvl3pPr marL="2138379" indent="0" algn="ctr">
              <a:buNone/>
              <a:defRPr sz="4209"/>
            </a:lvl3pPr>
            <a:lvl4pPr marL="3207569" indent="0" algn="ctr">
              <a:buNone/>
              <a:defRPr sz="3742"/>
            </a:lvl4pPr>
            <a:lvl5pPr marL="4276759" indent="0" algn="ctr">
              <a:buNone/>
              <a:defRPr sz="3742"/>
            </a:lvl5pPr>
            <a:lvl6pPr marL="5345948" indent="0" algn="ctr">
              <a:buNone/>
              <a:defRPr sz="3742"/>
            </a:lvl6pPr>
            <a:lvl7pPr marL="6415138" indent="0" algn="ctr">
              <a:buNone/>
              <a:defRPr sz="3742"/>
            </a:lvl7pPr>
            <a:lvl8pPr marL="7484327" indent="0" algn="ctr">
              <a:buNone/>
              <a:defRPr sz="3742"/>
            </a:lvl8pPr>
            <a:lvl9pPr marL="8553517" indent="0" algn="ctr">
              <a:buNone/>
              <a:defRPr sz="3742"/>
            </a:lvl9pPr>
          </a:lstStyle>
          <a:p>
            <a:r>
              <a:rPr lang="en-US"/>
              <a:t>Click to edit Master subtitle style</a:t>
            </a:r>
          </a:p>
        </p:txBody>
      </p:sp>
      <p:sp>
        <p:nvSpPr>
          <p:cNvPr id="7" name="Title 6">
            <a:extLst>
              <a:ext uri="{FF2B5EF4-FFF2-40B4-BE49-F238E27FC236}">
                <a16:creationId xmlns:a16="http://schemas.microsoft.com/office/drawing/2014/main" id="{0BA964ED-17A3-432E-8EE7-FEBBBB8676A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38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8497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7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4117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8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02296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Title Slid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02666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0_Title Slid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68469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1_Title Slide">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68694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2_Title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6639838" cy="18719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554" y="16167420"/>
            <a:ext cx="3001420" cy="1165386"/>
          </a:xfrm>
          <a:prstGeom prst="rect">
            <a:avLst/>
          </a:prstGeom>
        </p:spPr>
      </p:pic>
      <p:sp>
        <p:nvSpPr>
          <p:cNvPr id="14" name="Text Placeholder 13"/>
          <p:cNvSpPr>
            <a:spLocks noGrp="1"/>
          </p:cNvSpPr>
          <p:nvPr>
            <p:ph type="body" sz="quarter" idx="10" hasCustomPrompt="1"/>
          </p:nvPr>
        </p:nvSpPr>
        <p:spPr>
          <a:xfrm>
            <a:off x="1364554" y="6378486"/>
            <a:ext cx="8862601" cy="4533806"/>
          </a:xfrm>
        </p:spPr>
        <p:txBody>
          <a:bodyPr>
            <a:normAutofit/>
          </a:bodyPr>
          <a:lstStyle>
            <a:lvl1pPr marL="0" indent="0">
              <a:buNone/>
              <a:defRPr sz="9921">
                <a:solidFill>
                  <a:schemeClr val="bg2"/>
                </a:solidFill>
              </a:defRPr>
            </a:lvl1pPr>
            <a:lvl2pPr marL="1133993" indent="0">
              <a:buNone/>
              <a:defRPr>
                <a:solidFill>
                  <a:schemeClr val="bg1"/>
                </a:solidFill>
              </a:defRPr>
            </a:lvl2pPr>
            <a:lvl3pPr marL="2267986" indent="0">
              <a:buNone/>
              <a:defRPr>
                <a:solidFill>
                  <a:schemeClr val="bg1"/>
                </a:solidFill>
              </a:defRPr>
            </a:lvl3pPr>
            <a:lvl4pPr marL="3401979" indent="0">
              <a:buNone/>
              <a:defRPr>
                <a:solidFill>
                  <a:schemeClr val="bg1"/>
                </a:solidFill>
              </a:defRPr>
            </a:lvl4pPr>
            <a:lvl5pPr marL="4535973" indent="0">
              <a:buNone/>
              <a:defRPr>
                <a:solidFill>
                  <a:schemeClr val="bg1"/>
                </a:solidFill>
              </a:defRPr>
            </a:lvl5pPr>
          </a:lstStyle>
          <a:p>
            <a:pPr lvl="0"/>
            <a:r>
              <a:rPr lang="en-US" dirty="0"/>
              <a:t>Title Slide</a:t>
            </a:r>
          </a:p>
        </p:txBody>
      </p:sp>
      <p:sp>
        <p:nvSpPr>
          <p:cNvPr id="16" name="Text Placeholder 15"/>
          <p:cNvSpPr>
            <a:spLocks noGrp="1"/>
          </p:cNvSpPr>
          <p:nvPr>
            <p:ph type="body" sz="quarter" idx="11" hasCustomPrompt="1"/>
          </p:nvPr>
        </p:nvSpPr>
        <p:spPr>
          <a:xfrm>
            <a:off x="1364554" y="11985875"/>
            <a:ext cx="8862601" cy="1061133"/>
          </a:xfrm>
        </p:spPr>
        <p:txBody>
          <a:bodyPr>
            <a:noAutofit/>
          </a:bodyPr>
          <a:lstStyle>
            <a:lvl1pPr marL="0" indent="0">
              <a:buNone/>
              <a:defRPr lang="en-US" dirty="0" smtClean="0">
                <a:solidFill>
                  <a:schemeClr val="bg2"/>
                </a:solidFill>
              </a:defRPr>
            </a:lvl1pPr>
          </a:lstStyle>
          <a:p>
            <a:r>
              <a:rPr lang="en-US" sz="5953" dirty="0">
                <a:solidFill>
                  <a:schemeClr val="bg1"/>
                </a:solidFill>
                <a:latin typeface="Arial" charset="0"/>
                <a:ea typeface="Arial" charset="0"/>
                <a:cs typeface="Arial" charset="0"/>
              </a:rPr>
              <a:t>Speaker Name</a:t>
            </a:r>
          </a:p>
        </p:txBody>
      </p:sp>
      <p:sp>
        <p:nvSpPr>
          <p:cNvPr id="19" name="Text Placeholder 15"/>
          <p:cNvSpPr>
            <a:spLocks noGrp="1"/>
          </p:cNvSpPr>
          <p:nvPr>
            <p:ph type="body" sz="quarter" idx="13" hasCustomPrompt="1"/>
          </p:nvPr>
        </p:nvSpPr>
        <p:spPr>
          <a:xfrm>
            <a:off x="1364554" y="13397895"/>
            <a:ext cx="8862601" cy="1061133"/>
          </a:xfrm>
        </p:spPr>
        <p:txBody>
          <a:bodyPr>
            <a:normAutofit/>
          </a:bodyPr>
          <a:lstStyle>
            <a:lvl1pPr marL="0" indent="0">
              <a:buNone/>
              <a:defRPr sz="3968" baseline="0">
                <a:solidFill>
                  <a:schemeClr val="bg2"/>
                </a:solidFill>
              </a:defRPr>
            </a:lvl1pPr>
          </a:lstStyle>
          <a:p>
            <a:r>
              <a:rPr lang="en-US" sz="4465" dirty="0">
                <a:solidFill>
                  <a:schemeClr val="bg1"/>
                </a:solidFill>
                <a:latin typeface="Arial" charset="0"/>
                <a:ea typeface="Arial" charset="0"/>
                <a:cs typeface="Arial" charset="0"/>
              </a:rPr>
              <a:t>Job title</a:t>
            </a:r>
          </a:p>
        </p:txBody>
      </p:sp>
      <p:cxnSp>
        <p:nvCxnSpPr>
          <p:cNvPr id="10" name="Straight Connector 9"/>
          <p:cNvCxnSpPr/>
          <p:nvPr/>
        </p:nvCxnSpPr>
        <p:spPr>
          <a:xfrm>
            <a:off x="1574868" y="11263181"/>
            <a:ext cx="459537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0767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1489" y="996659"/>
            <a:ext cx="22976860" cy="3618296"/>
          </a:xfrm>
          <a:prstGeom prst="rect">
            <a:avLst/>
          </a:prstGeom>
        </p:spPr>
        <p:txBody>
          <a:bodyPr vert="horz" lIns="91440" tIns="45720" rIns="91440" bIns="45720" rtlCol="0" anchor="ctr">
            <a:normAutofit/>
          </a:bodyPr>
          <a:lstStyle/>
          <a:p>
            <a:r>
              <a:rPr lang="en-US" dirty="0"/>
              <a:t>Content headline title</a:t>
            </a:r>
          </a:p>
        </p:txBody>
      </p:sp>
      <p:sp>
        <p:nvSpPr>
          <p:cNvPr id="3" name="Text Placeholder 2"/>
          <p:cNvSpPr>
            <a:spLocks noGrp="1"/>
          </p:cNvSpPr>
          <p:nvPr>
            <p:ph type="body" idx="1"/>
          </p:nvPr>
        </p:nvSpPr>
        <p:spPr>
          <a:xfrm>
            <a:off x="1831489" y="4983280"/>
            <a:ext cx="22976860" cy="118775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920316" y="16756043"/>
            <a:ext cx="2979527" cy="1156885"/>
          </a:xfrm>
          <a:prstGeom prst="rect">
            <a:avLst/>
          </a:prstGeom>
        </p:spPr>
      </p:pic>
    </p:spTree>
    <p:extLst>
      <p:ext uri="{BB962C8B-B14F-4D97-AF65-F5344CB8AC3E}">
        <p14:creationId xmlns:p14="http://schemas.microsoft.com/office/powerpoint/2010/main" val="542926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txStyles>
    <p:titleStyle>
      <a:lvl1pPr algn="l" defTabSz="2267986" rtl="0" eaLnBrk="1" latinLnBrk="0" hangingPunct="1">
        <a:lnSpc>
          <a:spcPct val="90000"/>
        </a:lnSpc>
        <a:spcBef>
          <a:spcPct val="0"/>
        </a:spcBef>
        <a:buNone/>
        <a:defRPr sz="9425" kern="1200" baseline="0">
          <a:solidFill>
            <a:srgbClr val="0595DB"/>
          </a:solidFill>
          <a:latin typeface="Arial" charset="0"/>
          <a:ea typeface="Arial" charset="0"/>
          <a:cs typeface="Arial" charset="0"/>
        </a:defRPr>
      </a:lvl1pPr>
    </p:titleStyle>
    <p:bodyStyle>
      <a:lvl1pPr marL="566997" marR="0" indent="-566997" algn="l" defTabSz="2267986" rtl="0" eaLnBrk="1" fontAlgn="auto" latinLnBrk="0" hangingPunct="1">
        <a:lnSpc>
          <a:spcPct val="90000"/>
        </a:lnSpc>
        <a:spcBef>
          <a:spcPts val="2480"/>
        </a:spcBef>
        <a:spcAft>
          <a:spcPts val="0"/>
        </a:spcAft>
        <a:buClrTx/>
        <a:buSzTx/>
        <a:buFont typeface="Arial"/>
        <a:buChar char="•"/>
        <a:tabLst/>
        <a:defRPr sz="6945" kern="1200">
          <a:solidFill>
            <a:srgbClr val="555555"/>
          </a:solidFill>
          <a:latin typeface="Arial" charset="0"/>
          <a:ea typeface="Arial" charset="0"/>
          <a:cs typeface="Arial" charset="0"/>
        </a:defRPr>
      </a:lvl1pPr>
      <a:lvl2pPr marL="1700990" marR="0" indent="-566997" algn="l" defTabSz="2267986" rtl="0" eaLnBrk="1" fontAlgn="auto" latinLnBrk="0" hangingPunct="1">
        <a:lnSpc>
          <a:spcPct val="90000"/>
        </a:lnSpc>
        <a:spcBef>
          <a:spcPts val="1240"/>
        </a:spcBef>
        <a:spcAft>
          <a:spcPts val="0"/>
        </a:spcAft>
        <a:buClrTx/>
        <a:buSzTx/>
        <a:buFont typeface="Arial"/>
        <a:buChar char="•"/>
        <a:tabLst/>
        <a:defRPr sz="5953" kern="1200">
          <a:solidFill>
            <a:srgbClr val="555555"/>
          </a:solidFill>
          <a:latin typeface="Arial" charset="0"/>
          <a:ea typeface="Arial" charset="0"/>
          <a:cs typeface="Arial" charset="0"/>
        </a:defRPr>
      </a:lvl2pPr>
      <a:lvl3pPr marL="2834983" marR="0" indent="-566997" algn="l" defTabSz="2267986" rtl="0" eaLnBrk="1" fontAlgn="auto" latinLnBrk="0" hangingPunct="1">
        <a:lnSpc>
          <a:spcPct val="90000"/>
        </a:lnSpc>
        <a:spcBef>
          <a:spcPts val="1240"/>
        </a:spcBef>
        <a:spcAft>
          <a:spcPts val="0"/>
        </a:spcAft>
        <a:buClrTx/>
        <a:buSzTx/>
        <a:buFont typeface="Arial"/>
        <a:buChar char="•"/>
        <a:tabLst/>
        <a:defRPr sz="4961" kern="1200">
          <a:solidFill>
            <a:schemeClr val="tx1">
              <a:lumMod val="60000"/>
              <a:lumOff val="40000"/>
            </a:schemeClr>
          </a:solidFill>
          <a:latin typeface="Arial" charset="0"/>
          <a:ea typeface="Arial" charset="0"/>
          <a:cs typeface="Arial" charset="0"/>
        </a:defRPr>
      </a:lvl3pPr>
      <a:lvl4pPr marL="3968976" marR="0" indent="-566997" algn="l" defTabSz="2267986" rtl="0" eaLnBrk="1" fontAlgn="auto" latinLnBrk="0" hangingPunct="1">
        <a:lnSpc>
          <a:spcPct val="90000"/>
        </a:lnSpc>
        <a:spcBef>
          <a:spcPts val="1240"/>
        </a:spcBef>
        <a:spcAft>
          <a:spcPts val="0"/>
        </a:spcAft>
        <a:buClrTx/>
        <a:buSzTx/>
        <a:buFont typeface="Arial"/>
        <a:buChar char="•"/>
        <a:tabLst/>
        <a:defRPr sz="4465" kern="1200">
          <a:solidFill>
            <a:schemeClr val="tx1">
              <a:lumMod val="60000"/>
              <a:lumOff val="40000"/>
            </a:schemeClr>
          </a:solidFill>
          <a:latin typeface="Arial" charset="0"/>
          <a:ea typeface="Arial" charset="0"/>
          <a:cs typeface="Arial" charset="0"/>
        </a:defRPr>
      </a:lvl4pPr>
      <a:lvl5pPr marL="5102969" marR="0" indent="-566997" algn="l" defTabSz="2267986" rtl="0" eaLnBrk="1" fontAlgn="auto" latinLnBrk="0" hangingPunct="1">
        <a:lnSpc>
          <a:spcPct val="90000"/>
        </a:lnSpc>
        <a:spcBef>
          <a:spcPts val="1240"/>
        </a:spcBef>
        <a:spcAft>
          <a:spcPts val="0"/>
        </a:spcAft>
        <a:buClrTx/>
        <a:buSzTx/>
        <a:buFont typeface="Arial"/>
        <a:buChar char="•"/>
        <a:tabLst/>
        <a:defRPr sz="4465" kern="1200">
          <a:solidFill>
            <a:schemeClr val="tx1">
              <a:lumMod val="60000"/>
              <a:lumOff val="40000"/>
            </a:schemeClr>
          </a:solidFill>
          <a:latin typeface="Arial" charset="0"/>
          <a:ea typeface="Arial" charset="0"/>
          <a:cs typeface="Arial" charset="0"/>
        </a:defRPr>
      </a:lvl5pPr>
      <a:lvl6pPr marL="6236962" indent="-566997" algn="l" defTabSz="2267986" rtl="0" eaLnBrk="1" latinLnBrk="0" hangingPunct="1">
        <a:lnSpc>
          <a:spcPct val="90000"/>
        </a:lnSpc>
        <a:spcBef>
          <a:spcPts val="1240"/>
        </a:spcBef>
        <a:buFont typeface="Arial"/>
        <a:buChar char="•"/>
        <a:defRPr sz="4465" kern="1200">
          <a:solidFill>
            <a:schemeClr val="tx1"/>
          </a:solidFill>
          <a:latin typeface="+mn-lt"/>
          <a:ea typeface="+mn-ea"/>
          <a:cs typeface="+mn-cs"/>
        </a:defRPr>
      </a:lvl6pPr>
      <a:lvl7pPr marL="7370956" indent="-566997" algn="l" defTabSz="2267986" rtl="0" eaLnBrk="1" latinLnBrk="0" hangingPunct="1">
        <a:lnSpc>
          <a:spcPct val="90000"/>
        </a:lnSpc>
        <a:spcBef>
          <a:spcPts val="1240"/>
        </a:spcBef>
        <a:buFont typeface="Arial"/>
        <a:buChar char="•"/>
        <a:defRPr sz="4465" kern="1200">
          <a:solidFill>
            <a:schemeClr val="tx1"/>
          </a:solidFill>
          <a:latin typeface="+mn-lt"/>
          <a:ea typeface="+mn-ea"/>
          <a:cs typeface="+mn-cs"/>
        </a:defRPr>
      </a:lvl7pPr>
      <a:lvl8pPr marL="8504949" indent="-566997" algn="l" defTabSz="2267986" rtl="0" eaLnBrk="1" latinLnBrk="0" hangingPunct="1">
        <a:lnSpc>
          <a:spcPct val="90000"/>
        </a:lnSpc>
        <a:spcBef>
          <a:spcPts val="1240"/>
        </a:spcBef>
        <a:buFont typeface="Arial"/>
        <a:buChar char="•"/>
        <a:defRPr sz="4465" kern="1200">
          <a:solidFill>
            <a:schemeClr val="tx1"/>
          </a:solidFill>
          <a:latin typeface="+mn-lt"/>
          <a:ea typeface="+mn-ea"/>
          <a:cs typeface="+mn-cs"/>
        </a:defRPr>
      </a:lvl8pPr>
      <a:lvl9pPr marL="9638942" indent="-566997" algn="l" defTabSz="2267986" rtl="0" eaLnBrk="1" latinLnBrk="0" hangingPunct="1">
        <a:lnSpc>
          <a:spcPct val="90000"/>
        </a:lnSpc>
        <a:spcBef>
          <a:spcPts val="1240"/>
        </a:spcBef>
        <a:buFont typeface="Arial"/>
        <a:buChar char="•"/>
        <a:defRPr sz="4465" kern="1200">
          <a:solidFill>
            <a:schemeClr val="tx1"/>
          </a:solidFill>
          <a:latin typeface="+mn-lt"/>
          <a:ea typeface="+mn-ea"/>
          <a:cs typeface="+mn-cs"/>
        </a:defRPr>
      </a:lvl9pPr>
    </p:bodyStyle>
    <p:otherStyle>
      <a:defPPr>
        <a:defRPr lang="en-US"/>
      </a:defPPr>
      <a:lvl1pPr marL="0" algn="l" defTabSz="2267986" rtl="0" eaLnBrk="1" latinLnBrk="0" hangingPunct="1">
        <a:defRPr sz="4465" kern="1200">
          <a:solidFill>
            <a:schemeClr val="tx1"/>
          </a:solidFill>
          <a:latin typeface="+mn-lt"/>
          <a:ea typeface="+mn-ea"/>
          <a:cs typeface="+mn-cs"/>
        </a:defRPr>
      </a:lvl1pPr>
      <a:lvl2pPr marL="1133993" algn="l" defTabSz="2267986" rtl="0" eaLnBrk="1" latinLnBrk="0" hangingPunct="1">
        <a:defRPr sz="4465" kern="1200">
          <a:solidFill>
            <a:schemeClr val="tx1"/>
          </a:solidFill>
          <a:latin typeface="+mn-lt"/>
          <a:ea typeface="+mn-ea"/>
          <a:cs typeface="+mn-cs"/>
        </a:defRPr>
      </a:lvl2pPr>
      <a:lvl3pPr marL="2267986" algn="l" defTabSz="2267986" rtl="0" eaLnBrk="1" latinLnBrk="0" hangingPunct="1">
        <a:defRPr sz="4465" kern="1200">
          <a:solidFill>
            <a:schemeClr val="tx1"/>
          </a:solidFill>
          <a:latin typeface="+mn-lt"/>
          <a:ea typeface="+mn-ea"/>
          <a:cs typeface="+mn-cs"/>
        </a:defRPr>
      </a:lvl3pPr>
      <a:lvl4pPr marL="3401979" algn="l" defTabSz="2267986" rtl="0" eaLnBrk="1" latinLnBrk="0" hangingPunct="1">
        <a:defRPr sz="4465" kern="1200">
          <a:solidFill>
            <a:schemeClr val="tx1"/>
          </a:solidFill>
          <a:latin typeface="+mn-lt"/>
          <a:ea typeface="+mn-ea"/>
          <a:cs typeface="+mn-cs"/>
        </a:defRPr>
      </a:lvl4pPr>
      <a:lvl5pPr marL="4535973" algn="l" defTabSz="2267986" rtl="0" eaLnBrk="1" latinLnBrk="0" hangingPunct="1">
        <a:defRPr sz="4465" kern="1200">
          <a:solidFill>
            <a:schemeClr val="tx1"/>
          </a:solidFill>
          <a:latin typeface="+mn-lt"/>
          <a:ea typeface="+mn-ea"/>
          <a:cs typeface="+mn-cs"/>
        </a:defRPr>
      </a:lvl5pPr>
      <a:lvl6pPr marL="5669966" algn="l" defTabSz="2267986" rtl="0" eaLnBrk="1" latinLnBrk="0" hangingPunct="1">
        <a:defRPr sz="4465" kern="1200">
          <a:solidFill>
            <a:schemeClr val="tx1"/>
          </a:solidFill>
          <a:latin typeface="+mn-lt"/>
          <a:ea typeface="+mn-ea"/>
          <a:cs typeface="+mn-cs"/>
        </a:defRPr>
      </a:lvl6pPr>
      <a:lvl7pPr marL="6803959" algn="l" defTabSz="2267986" rtl="0" eaLnBrk="1" latinLnBrk="0" hangingPunct="1">
        <a:defRPr sz="4465" kern="1200">
          <a:solidFill>
            <a:schemeClr val="tx1"/>
          </a:solidFill>
          <a:latin typeface="+mn-lt"/>
          <a:ea typeface="+mn-ea"/>
          <a:cs typeface="+mn-cs"/>
        </a:defRPr>
      </a:lvl7pPr>
      <a:lvl8pPr marL="7937952" algn="l" defTabSz="2267986" rtl="0" eaLnBrk="1" latinLnBrk="0" hangingPunct="1">
        <a:defRPr sz="4465" kern="1200">
          <a:solidFill>
            <a:schemeClr val="tx1"/>
          </a:solidFill>
          <a:latin typeface="+mn-lt"/>
          <a:ea typeface="+mn-ea"/>
          <a:cs typeface="+mn-cs"/>
        </a:defRPr>
      </a:lvl8pPr>
      <a:lvl9pPr marL="9071945" algn="l" defTabSz="2267986" rtl="0" eaLnBrk="1" latinLnBrk="0" hangingPunct="1">
        <a:defRPr sz="4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050ED4-A053-4530-8060-428248726301}"/>
              </a:ext>
            </a:extLst>
          </p:cNvPr>
          <p:cNvSpPr/>
          <p:nvPr/>
        </p:nvSpPr>
        <p:spPr>
          <a:xfrm>
            <a:off x="1" y="1"/>
            <a:ext cx="26639838" cy="18719800"/>
          </a:xfrm>
          <a:prstGeom prst="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3D981C74-F464-47CF-A387-96F7E1F54B8E}"/>
              </a:ext>
            </a:extLst>
          </p:cNvPr>
          <p:cNvGraphicFramePr>
            <a:graphicFrameLocks noGrp="1"/>
          </p:cNvGraphicFramePr>
          <p:nvPr>
            <p:extLst>
              <p:ext uri="{D42A27DB-BD31-4B8C-83A1-F6EECF244321}">
                <p14:modId xmlns:p14="http://schemas.microsoft.com/office/powerpoint/2010/main" val="2936690956"/>
              </p:ext>
            </p:extLst>
          </p:nvPr>
        </p:nvGraphicFramePr>
        <p:xfrm>
          <a:off x="675181" y="695475"/>
          <a:ext cx="25289475" cy="11512146"/>
        </p:xfrm>
        <a:graphic>
          <a:graphicData uri="http://schemas.openxmlformats.org/drawingml/2006/table">
            <a:tbl>
              <a:tblPr firstRow="1" firstCol="1"/>
              <a:tblGrid>
                <a:gridCol w="3167943">
                  <a:extLst>
                    <a:ext uri="{9D8B030D-6E8A-4147-A177-3AD203B41FA5}">
                      <a16:colId xmlns:a16="http://schemas.microsoft.com/office/drawing/2014/main" val="25443193"/>
                    </a:ext>
                  </a:extLst>
                </a:gridCol>
                <a:gridCol w="2439815">
                  <a:extLst>
                    <a:ext uri="{9D8B030D-6E8A-4147-A177-3AD203B41FA5}">
                      <a16:colId xmlns:a16="http://schemas.microsoft.com/office/drawing/2014/main" val="1291478416"/>
                    </a:ext>
                  </a:extLst>
                </a:gridCol>
                <a:gridCol w="1325075">
                  <a:extLst>
                    <a:ext uri="{9D8B030D-6E8A-4147-A177-3AD203B41FA5}">
                      <a16:colId xmlns:a16="http://schemas.microsoft.com/office/drawing/2014/main" val="254136750"/>
                    </a:ext>
                  </a:extLst>
                </a:gridCol>
                <a:gridCol w="1658904">
                  <a:extLst>
                    <a:ext uri="{9D8B030D-6E8A-4147-A177-3AD203B41FA5}">
                      <a16:colId xmlns:a16="http://schemas.microsoft.com/office/drawing/2014/main" val="2707999470"/>
                    </a:ext>
                  </a:extLst>
                </a:gridCol>
                <a:gridCol w="1868557">
                  <a:extLst>
                    <a:ext uri="{9D8B030D-6E8A-4147-A177-3AD203B41FA5}">
                      <a16:colId xmlns:a16="http://schemas.microsoft.com/office/drawing/2014/main" val="3748541588"/>
                    </a:ext>
                  </a:extLst>
                </a:gridCol>
                <a:gridCol w="1789043">
                  <a:extLst>
                    <a:ext uri="{9D8B030D-6E8A-4147-A177-3AD203B41FA5}">
                      <a16:colId xmlns:a16="http://schemas.microsoft.com/office/drawing/2014/main" val="2833587462"/>
                    </a:ext>
                  </a:extLst>
                </a:gridCol>
                <a:gridCol w="2405270">
                  <a:extLst>
                    <a:ext uri="{9D8B030D-6E8A-4147-A177-3AD203B41FA5}">
                      <a16:colId xmlns:a16="http://schemas.microsoft.com/office/drawing/2014/main" val="1643163596"/>
                    </a:ext>
                  </a:extLst>
                </a:gridCol>
                <a:gridCol w="1967948">
                  <a:extLst>
                    <a:ext uri="{9D8B030D-6E8A-4147-A177-3AD203B41FA5}">
                      <a16:colId xmlns:a16="http://schemas.microsoft.com/office/drawing/2014/main" val="4174833659"/>
                    </a:ext>
                  </a:extLst>
                </a:gridCol>
                <a:gridCol w="1570382">
                  <a:extLst>
                    <a:ext uri="{9D8B030D-6E8A-4147-A177-3AD203B41FA5}">
                      <a16:colId xmlns:a16="http://schemas.microsoft.com/office/drawing/2014/main" val="2624630947"/>
                    </a:ext>
                  </a:extLst>
                </a:gridCol>
                <a:gridCol w="1570383">
                  <a:extLst>
                    <a:ext uri="{9D8B030D-6E8A-4147-A177-3AD203B41FA5}">
                      <a16:colId xmlns:a16="http://schemas.microsoft.com/office/drawing/2014/main" val="2847037639"/>
                    </a:ext>
                  </a:extLst>
                </a:gridCol>
                <a:gridCol w="1490869">
                  <a:extLst>
                    <a:ext uri="{9D8B030D-6E8A-4147-A177-3AD203B41FA5}">
                      <a16:colId xmlns:a16="http://schemas.microsoft.com/office/drawing/2014/main" val="1929794752"/>
                    </a:ext>
                  </a:extLst>
                </a:gridCol>
                <a:gridCol w="1928192">
                  <a:extLst>
                    <a:ext uri="{9D8B030D-6E8A-4147-A177-3AD203B41FA5}">
                      <a16:colId xmlns:a16="http://schemas.microsoft.com/office/drawing/2014/main" val="3791567736"/>
                    </a:ext>
                  </a:extLst>
                </a:gridCol>
                <a:gridCol w="2107094">
                  <a:extLst>
                    <a:ext uri="{9D8B030D-6E8A-4147-A177-3AD203B41FA5}">
                      <a16:colId xmlns:a16="http://schemas.microsoft.com/office/drawing/2014/main" val="1040058741"/>
                    </a:ext>
                  </a:extLst>
                </a:gridCol>
              </a:tblGrid>
              <a:tr h="1174353">
                <a:tc>
                  <a:txBody>
                    <a:bodyPr/>
                    <a:lstStyle/>
                    <a:p>
                      <a:pPr>
                        <a:lnSpc>
                          <a:spcPct val="107000"/>
                        </a:lnSpc>
                        <a:spcAft>
                          <a:spcPts val="0"/>
                        </a:spcAft>
                        <a:tabLst>
                          <a:tab pos="90488" algn="l"/>
                          <a:tab pos="2782888" algn="r"/>
                        </a:tabLst>
                      </a:pPr>
                      <a:r>
                        <a:rPr lang="en-US" sz="2800" dirty="0">
                          <a:effectLst/>
                        </a:rPr>
                        <a:t>		to</a:t>
                      </a:r>
                      <a:br>
                        <a:rPr lang="en-US" sz="2800" dirty="0">
                          <a:effectLst/>
                        </a:rPr>
                      </a:br>
                      <a:r>
                        <a:rPr lang="en-US" sz="2800" dirty="0">
                          <a:effectLst/>
                        </a:rPr>
                        <a:t>from	</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ap="flat" cmpd="sng" algn="ctr">
                      <a:solidFill>
                        <a:schemeClr val="bg1">
                          <a:lumMod val="85000"/>
                        </a:schemeClr>
                      </a:solidFill>
                      <a:prstDash val="solid"/>
                      <a:round/>
                      <a:headEnd type="none" w="med" len="med"/>
                      <a:tailEnd type="none" w="med" len="me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AutoNumber</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Binary</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Boolean</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Date and Time</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Decimal</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Enumeration</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Float/</a:t>
                      </a:r>
                      <a:br>
                        <a:rPr lang="en-US" sz="2800" dirty="0">
                          <a:effectLst/>
                        </a:rPr>
                      </a:br>
                      <a:r>
                        <a:rPr lang="en-US" sz="2800" dirty="0">
                          <a:effectLst/>
                        </a:rPr>
                        <a:t>Currency</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Hashed</a:t>
                      </a:r>
                      <a:br>
                        <a:rPr lang="en-US" sz="2800" dirty="0">
                          <a:effectLst/>
                        </a:rPr>
                      </a:br>
                      <a:r>
                        <a:rPr lang="en-US" sz="2800" dirty="0">
                          <a:effectLst/>
                        </a:rPr>
                        <a:t>String</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Integer</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Long</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String</a:t>
                      </a:r>
                      <a:br>
                        <a:rPr lang="en-US" sz="2800" dirty="0">
                          <a:effectLst/>
                        </a:rPr>
                      </a:br>
                      <a:r>
                        <a:rPr lang="en-US" sz="2800" dirty="0">
                          <a:effectLst/>
                        </a:rPr>
                        <a:t>(limited)</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String</a:t>
                      </a:r>
                      <a:br>
                        <a:rPr lang="en-US" sz="2800" dirty="0">
                          <a:effectLst/>
                        </a:rPr>
                      </a:br>
                      <a:r>
                        <a:rPr lang="en-US" sz="2800" dirty="0">
                          <a:effectLst/>
                        </a:rPr>
                        <a:t>(unlimited)</a:t>
                      </a:r>
                      <a:endParaRPr lang="en-US" sz="2800" b="0" dirty="0">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20041885"/>
                  </a:ext>
                </a:extLst>
              </a:tr>
              <a:tr h="833040">
                <a:tc>
                  <a:txBody>
                    <a:bodyPr/>
                    <a:lstStyle/>
                    <a:p>
                      <a:pPr>
                        <a:lnSpc>
                          <a:spcPct val="107000"/>
                        </a:lnSpc>
                        <a:spcAft>
                          <a:spcPts val="0"/>
                        </a:spcAft>
                      </a:pPr>
                      <a:r>
                        <a:rPr lang="en-US" sz="2800" dirty="0">
                          <a:effectLst/>
                        </a:rPr>
                        <a:t>AutoNumber</a:t>
                      </a:r>
                      <a:endParaRPr lang="en-US" sz="2800" b="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r>
                        <a:rPr lang="en-US" sz="2800" baseline="30000">
                          <a:effectLst/>
                        </a:rPr>
                        <a:t>1</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0450642"/>
                  </a:ext>
                </a:extLst>
              </a:tr>
              <a:tr h="833040">
                <a:tc>
                  <a:txBody>
                    <a:bodyPr/>
                    <a:lstStyle/>
                    <a:p>
                      <a:pPr>
                        <a:lnSpc>
                          <a:spcPct val="107000"/>
                        </a:lnSpc>
                        <a:spcAft>
                          <a:spcPts val="0"/>
                        </a:spcAft>
                      </a:pPr>
                      <a:r>
                        <a:rPr lang="en-US" sz="2800">
                          <a:effectLst/>
                        </a:rPr>
                        <a:t>Binary</a:t>
                      </a:r>
                      <a:endParaRPr lang="en-US" sz="2800" b="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8154924"/>
                  </a:ext>
                </a:extLst>
              </a:tr>
              <a:tr h="833040">
                <a:tc>
                  <a:txBody>
                    <a:bodyPr/>
                    <a:lstStyle/>
                    <a:p>
                      <a:pPr>
                        <a:lnSpc>
                          <a:spcPct val="107000"/>
                        </a:lnSpc>
                        <a:spcAft>
                          <a:spcPts val="0"/>
                        </a:spcAft>
                      </a:pPr>
                      <a:r>
                        <a:rPr lang="en-US" sz="2800">
                          <a:effectLst/>
                        </a:rPr>
                        <a:t>Boolean</a:t>
                      </a:r>
                      <a:endParaRPr lang="en-US" sz="2800" b="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r>
                        <a:rPr lang="en-US" sz="2800" baseline="30000">
                          <a:effectLst/>
                        </a:rPr>
                        <a:t>2</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a:t>
                      </a:r>
                      <a:r>
                        <a:rPr lang="en-US" sz="2800" baseline="30000" dirty="0">
                          <a:effectLst/>
                        </a:rPr>
                        <a:t>3</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0169886"/>
                  </a:ext>
                </a:extLst>
              </a:tr>
              <a:tr h="833040">
                <a:tc>
                  <a:txBody>
                    <a:bodyPr/>
                    <a:lstStyle/>
                    <a:p>
                      <a:pPr>
                        <a:lnSpc>
                          <a:spcPct val="107000"/>
                        </a:lnSpc>
                        <a:spcAft>
                          <a:spcPts val="0"/>
                        </a:spcAft>
                      </a:pPr>
                      <a:r>
                        <a:rPr lang="en-US" sz="2800" dirty="0">
                          <a:effectLst/>
                        </a:rPr>
                        <a:t>Date and Time</a:t>
                      </a:r>
                      <a:endParaRPr lang="en-US" sz="2800" b="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1137394"/>
                  </a:ext>
                </a:extLst>
              </a:tr>
              <a:tr h="833040">
                <a:tc>
                  <a:txBody>
                    <a:bodyPr/>
                    <a:lstStyle/>
                    <a:p>
                      <a:pPr>
                        <a:lnSpc>
                          <a:spcPct val="107000"/>
                        </a:lnSpc>
                        <a:spcAft>
                          <a:spcPts val="0"/>
                        </a:spcAft>
                      </a:pPr>
                      <a:r>
                        <a:rPr lang="en-US" sz="2800">
                          <a:effectLst/>
                        </a:rPr>
                        <a:t>Decimal</a:t>
                      </a:r>
                      <a:endParaRPr lang="en-US" sz="2800" b="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r>
                        <a:rPr lang="en-US" sz="2800" baseline="30000">
                          <a:effectLst/>
                        </a:rPr>
                        <a:t>1</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7456356"/>
                  </a:ext>
                </a:extLst>
              </a:tr>
              <a:tr h="833040">
                <a:tc>
                  <a:txBody>
                    <a:bodyPr/>
                    <a:lstStyle/>
                    <a:p>
                      <a:pPr>
                        <a:lnSpc>
                          <a:spcPct val="107000"/>
                        </a:lnSpc>
                        <a:spcAft>
                          <a:spcPts val="0"/>
                        </a:spcAft>
                      </a:pPr>
                      <a:r>
                        <a:rPr lang="en-US" sz="2800">
                          <a:effectLst/>
                        </a:rPr>
                        <a:t>Enumeration</a:t>
                      </a:r>
                      <a:endParaRPr lang="en-US" sz="2800" b="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r>
                        <a:rPr lang="en-US" sz="2800" baseline="30000">
                          <a:effectLst/>
                        </a:rPr>
                        <a:t>4</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a:t>
                      </a:r>
                      <a:r>
                        <a:rPr lang="en-US" sz="2800" baseline="30000" dirty="0">
                          <a:effectLst/>
                        </a:rPr>
                        <a:t>5</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3589368"/>
                  </a:ext>
                </a:extLst>
              </a:tr>
              <a:tr h="833040">
                <a:tc>
                  <a:txBody>
                    <a:bodyPr/>
                    <a:lstStyle/>
                    <a:p>
                      <a:pPr>
                        <a:lnSpc>
                          <a:spcPct val="107000"/>
                        </a:lnSpc>
                        <a:spcAft>
                          <a:spcPts val="0"/>
                        </a:spcAft>
                      </a:pPr>
                      <a:r>
                        <a:rPr lang="en-US" sz="2800">
                          <a:effectLst/>
                        </a:rPr>
                        <a:t>Float/Currency</a:t>
                      </a:r>
                      <a:endParaRPr lang="en-US" sz="2800" b="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r>
                        <a:rPr lang="en-US" sz="2800" baseline="30000">
                          <a:effectLst/>
                        </a:rPr>
                        <a:t>6</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r>
                        <a:rPr lang="en-US" sz="2800" baseline="30000">
                          <a:effectLst/>
                        </a:rPr>
                        <a:t>7</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3247925"/>
                  </a:ext>
                </a:extLst>
              </a:tr>
              <a:tr h="833040">
                <a:tc>
                  <a:txBody>
                    <a:bodyPr/>
                    <a:lstStyle/>
                    <a:p>
                      <a:pPr>
                        <a:lnSpc>
                          <a:spcPct val="107000"/>
                        </a:lnSpc>
                        <a:spcAft>
                          <a:spcPts val="0"/>
                        </a:spcAft>
                      </a:pPr>
                      <a:r>
                        <a:rPr lang="en-US" sz="2800" dirty="0">
                          <a:effectLst/>
                        </a:rPr>
                        <a:t>Hashed String</a:t>
                      </a:r>
                      <a:endParaRPr lang="en-US" sz="2800" b="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pPr>
                      <a:endParaRPr lang="en-US" sz="280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r>
                        <a:rPr lang="en-US" sz="2800" baseline="30000">
                          <a:effectLst/>
                        </a:rPr>
                        <a:t>8</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4226450"/>
                  </a:ext>
                </a:extLst>
              </a:tr>
              <a:tr h="833040">
                <a:tc>
                  <a:txBody>
                    <a:bodyPr/>
                    <a:lstStyle/>
                    <a:p>
                      <a:pPr>
                        <a:lnSpc>
                          <a:spcPct val="107000"/>
                        </a:lnSpc>
                        <a:spcAft>
                          <a:spcPts val="0"/>
                        </a:spcAft>
                      </a:pPr>
                      <a:r>
                        <a:rPr lang="en-US" sz="2800">
                          <a:effectLst/>
                        </a:rPr>
                        <a:t>Integer</a:t>
                      </a:r>
                      <a:endParaRPr lang="en-US" sz="2800" b="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r>
                        <a:rPr lang="en-US" sz="2800" baseline="30000">
                          <a:effectLst/>
                        </a:rPr>
                        <a:t>9</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428029"/>
                  </a:ext>
                </a:extLst>
              </a:tr>
              <a:tr h="833040">
                <a:tc>
                  <a:txBody>
                    <a:bodyPr/>
                    <a:lstStyle/>
                    <a:p>
                      <a:pPr>
                        <a:lnSpc>
                          <a:spcPct val="107000"/>
                        </a:lnSpc>
                        <a:spcAft>
                          <a:spcPts val="0"/>
                        </a:spcAft>
                      </a:pPr>
                      <a:r>
                        <a:rPr lang="en-US" sz="2800">
                          <a:effectLst/>
                        </a:rPr>
                        <a:t>Long</a:t>
                      </a:r>
                      <a:endParaRPr lang="en-US" sz="2800" b="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a:t>
                      </a:r>
                      <a:r>
                        <a:rPr lang="en-US" sz="2800" baseline="30000" dirty="0">
                          <a:effectLst/>
                        </a:rPr>
                        <a:t>1</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8119982"/>
                  </a:ext>
                </a:extLst>
              </a:tr>
              <a:tr h="833040">
                <a:tc>
                  <a:txBody>
                    <a:bodyPr/>
                    <a:lstStyle/>
                    <a:p>
                      <a:pPr>
                        <a:lnSpc>
                          <a:spcPct val="107000"/>
                        </a:lnSpc>
                        <a:spcAft>
                          <a:spcPts val="0"/>
                        </a:spcAft>
                      </a:pPr>
                      <a:r>
                        <a:rPr lang="en-US" sz="2800">
                          <a:effectLst/>
                        </a:rPr>
                        <a:t>String (limited)</a:t>
                      </a:r>
                      <a:endParaRPr lang="en-US" sz="2800" b="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0580126"/>
                  </a:ext>
                </a:extLst>
              </a:tr>
              <a:tr h="1174353">
                <a:tc>
                  <a:txBody>
                    <a:bodyPr/>
                    <a:lstStyle/>
                    <a:p>
                      <a:pPr>
                        <a:lnSpc>
                          <a:spcPct val="107000"/>
                        </a:lnSpc>
                        <a:spcAft>
                          <a:spcPts val="0"/>
                        </a:spcAft>
                      </a:pPr>
                      <a:r>
                        <a:rPr lang="en-US" sz="2800" dirty="0">
                          <a:effectLst/>
                        </a:rPr>
                        <a:t>String (unlimited)</a:t>
                      </a:r>
                      <a:endParaRPr lang="en-US" sz="2800" b="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a:effectLst/>
                        </a:rPr>
                        <a:t>X</a:t>
                      </a:r>
                      <a:endParaRPr lang="en-US" sz="280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X</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US" sz="2800" dirty="0">
                          <a:effectLst/>
                        </a:rPr>
                        <a:t>*</a:t>
                      </a:r>
                      <a:r>
                        <a:rPr lang="en-US" sz="2800" baseline="30000" dirty="0">
                          <a:effectLst/>
                        </a:rPr>
                        <a:t>8</a:t>
                      </a:r>
                      <a:endParaRPr lang="en-US" sz="2800" dirty="0">
                        <a:effectLst/>
                        <a:latin typeface="Open Sans" panose="020B0606030504020204" pitchFamily="34" charset="0"/>
                        <a:ea typeface="Times New Roman" panose="02020603050405020304" pitchFamily="18"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pPr>
                      <a:endParaRPr lang="en-US" sz="2800" dirty="0">
                        <a:effectLst/>
                        <a:latin typeface="Open Sans" panose="020B0606030504020204" pitchFamily="34" charset="0"/>
                        <a:cs typeface="Times New Roman" panose="02020603050405020304" pitchFamily="18" charset="0"/>
                      </a:endParaRPr>
                    </a:p>
                  </a:txBody>
                  <a:tcPr marL="104201" marR="104201" marT="104201" marB="104201"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5362664"/>
                  </a:ext>
                </a:extLst>
              </a:tr>
            </a:tbl>
          </a:graphicData>
        </a:graphic>
      </p:graphicFrame>
      <p:sp>
        <p:nvSpPr>
          <p:cNvPr id="5" name="Rectangle 1">
            <a:extLst>
              <a:ext uri="{FF2B5EF4-FFF2-40B4-BE49-F238E27FC236}">
                <a16:creationId xmlns:a16="http://schemas.microsoft.com/office/drawing/2014/main" id="{4CCAAB52-7F7D-4D15-99E5-851F77DF100B}"/>
              </a:ext>
            </a:extLst>
          </p:cNvPr>
          <p:cNvSpPr>
            <a:spLocks noChangeArrowheads="1"/>
          </p:cNvSpPr>
          <p:nvPr/>
        </p:nvSpPr>
        <p:spPr bwMode="auto">
          <a:xfrm>
            <a:off x="675180" y="12387956"/>
            <a:ext cx="22387248" cy="608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3836" tIns="106918" rIns="213836" bIns="10691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[1]</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Conversion only possible if length &gt;= 20.</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[2]</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Conversion only possible if length &gt;= 5. Converted to a string by the database, so the value for true and false differs per database.</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[3]</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Converted to a string by the database, so the value differs per database.</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[4]</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The name of the enumeration value will be used. The value will be shortened to the right length if it does not fit in the new type.</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[5]</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The name of the enumeration value will be used.</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[6]</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Conversion only possible for actual values that have at most 20 digits before the decimal point. Larger values will be replaced with the default value of the attribute. Only the first 8 digits of the fractional part (after the decimal point) are converted.</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[7]</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Conversion only possible if length &gt;= 24.</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[8]</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The value will be shortened to the right length if it does not fit in the new type.</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a:p>
            <a:pPr marL="412085" indent="-412085" defTabSz="2138379">
              <a:spcBef>
                <a:spcPts val="1403"/>
              </a:spcBef>
            </a:pPr>
            <a:r>
              <a:rPr lang="en-US" altLang="en-US" sz="2800" baseline="30000" dirty="0">
                <a:latin typeface="Open Sans" panose="020B0606030504020204" pitchFamily="34" charset="0"/>
                <a:ea typeface="Times New Roman" panose="02020603050405020304" pitchFamily="18" charset="0"/>
                <a:cs typeface="Times New Roman" panose="02020603050405020304" pitchFamily="18" charset="0"/>
              </a:rPr>
              <a:t>[9]</a:t>
            </a:r>
            <a:r>
              <a:rPr lang="en-US" altLang="en-US" sz="2800" dirty="0">
                <a:latin typeface="Open Sans" panose="020B0606030504020204" pitchFamily="34" charset="0"/>
                <a:ea typeface="Times New Roman" panose="02020603050405020304" pitchFamily="18" charset="0"/>
                <a:cs typeface="Times New Roman" panose="02020603050405020304" pitchFamily="18" charset="0"/>
              </a:rPr>
              <a:t> 	Conversion only possible if length &gt;= 11.</a:t>
            </a:r>
            <a:endParaRPr lang="en-US" altLang="en-US" sz="3600" dirty="0">
              <a:latin typeface="Open Sans" panose="020B0606030504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502773"/>
      </p:ext>
    </p:extLst>
  </p:cSld>
  <p:clrMapOvr>
    <a:masterClrMapping/>
  </p:clrMapOvr>
</p:sld>
</file>

<file path=ppt/theme/theme1.xml><?xml version="1.0" encoding="utf-8"?>
<a:theme xmlns:a="http://schemas.openxmlformats.org/drawingml/2006/main" name="Mendix2018 Theme">
  <a:themeElements>
    <a:clrScheme name="Mendix Doc Table">
      <a:dk1>
        <a:srgbClr val="000000"/>
      </a:dk1>
      <a:lt1>
        <a:srgbClr val="FFFFFF"/>
      </a:lt1>
      <a:dk2>
        <a:srgbClr val="555555"/>
      </a:dk2>
      <a:lt2>
        <a:srgbClr val="F5F5F5"/>
      </a:lt2>
      <a:accent1>
        <a:srgbClr val="F9F9FB"/>
      </a:accent1>
      <a:accent2>
        <a:srgbClr val="F99D1D"/>
      </a:accent2>
      <a:accent3>
        <a:srgbClr val="888888"/>
      </a:accent3>
      <a:accent4>
        <a:srgbClr val="EA202D"/>
      </a:accent4>
      <a:accent5>
        <a:srgbClr val="48B0F7"/>
      </a:accent5>
      <a:accent6>
        <a:srgbClr val="76CA02"/>
      </a:accent6>
      <a:hlink>
        <a:srgbClr val="0595DB"/>
      </a:hlink>
      <a:folHlink>
        <a:srgbClr val="888888"/>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ndix2018 Theme" id="{1FAEA714-C84A-4A40-BD75-725978D7940A}" vid="{39E8A704-5FE3-49C7-94CE-5042346F193E}"/>
    </a:ext>
  </a:extLst>
</a:theme>
</file>

<file path=docProps/app.xml><?xml version="1.0" encoding="utf-8"?>
<Properties xmlns="http://schemas.openxmlformats.org/officeDocument/2006/extended-properties" xmlns:vt="http://schemas.openxmlformats.org/officeDocument/2006/docPropsVTypes">
  <Template/>
  <TotalTime>74</TotalTime>
  <Words>185</Words>
  <Application>Microsoft Office PowerPoint</Application>
  <PresentationFormat>Custom</PresentationFormat>
  <Paragraphs>166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Open Sans</vt:lpstr>
      <vt:lpstr>Mendix2018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van Ments</dc:creator>
  <cp:lastModifiedBy>Mark van Ments</cp:lastModifiedBy>
  <cp:revision>11</cp:revision>
  <dcterms:created xsi:type="dcterms:W3CDTF">2019-06-04T13:27:25Z</dcterms:created>
  <dcterms:modified xsi:type="dcterms:W3CDTF">2019-06-05T12:05:53Z</dcterms:modified>
</cp:coreProperties>
</file>