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08" y="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7" y="5922936"/>
            <a:ext cx="1030223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8376" y="2336759"/>
            <a:ext cx="3042047" cy="1660960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bg2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8376" y="4391026"/>
            <a:ext cx="3042047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8376" y="4908320"/>
            <a:ext cx="3042047" cy="388746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40566" y="4126267"/>
            <a:ext cx="15773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352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7" y="5922936"/>
            <a:ext cx="1030223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8376" y="2336759"/>
            <a:ext cx="3042047" cy="1660960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bg2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8376" y="4391026"/>
            <a:ext cx="3042047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8376" y="4908320"/>
            <a:ext cx="3042047" cy="388746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40566" y="4126267"/>
            <a:ext cx="15773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8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7" y="5922936"/>
            <a:ext cx="1030223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8376" y="2336759"/>
            <a:ext cx="3042047" cy="1660960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bg2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8376" y="4391026"/>
            <a:ext cx="3042047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8376" y="4908320"/>
            <a:ext cx="3042047" cy="388746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40566" y="4126267"/>
            <a:ext cx="15773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829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7" y="5922936"/>
            <a:ext cx="1030223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8376" y="2336759"/>
            <a:ext cx="3042047" cy="1660960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bg2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8376" y="4391026"/>
            <a:ext cx="3042047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8376" y="4908320"/>
            <a:ext cx="3042047" cy="388746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40566" y="4126267"/>
            <a:ext cx="15773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573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 Custom App Sc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7" y="5922936"/>
            <a:ext cx="1030223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8376" y="2336759"/>
            <a:ext cx="3042047" cy="1660960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bg2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8376" y="4391026"/>
            <a:ext cx="3042047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8376" y="4908320"/>
            <a:ext cx="3042047" cy="388746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40566" y="4126267"/>
            <a:ext cx="15773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89439" y="1636889"/>
            <a:ext cx="4154561" cy="413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988852" y="1636887"/>
            <a:ext cx="4695714" cy="41317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app screen here</a:t>
            </a:r>
          </a:p>
        </p:txBody>
      </p:sp>
    </p:spTree>
    <p:extLst>
      <p:ext uri="{BB962C8B-B14F-4D97-AF65-F5344CB8AC3E}">
        <p14:creationId xmlns:p14="http://schemas.microsoft.com/office/powerpoint/2010/main" val="3322302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 Custom App Sc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7" y="5922936"/>
            <a:ext cx="1030223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8376" y="2336759"/>
            <a:ext cx="3042047" cy="1660960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bg2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8376" y="4391026"/>
            <a:ext cx="3042047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8376" y="4908320"/>
            <a:ext cx="3042047" cy="388746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40566" y="4126267"/>
            <a:ext cx="15773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27953" y="1383957"/>
            <a:ext cx="3430272" cy="4054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5727367" y="1383957"/>
            <a:ext cx="4213065" cy="4054818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app screen here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447854" y="3200400"/>
            <a:ext cx="1044725" cy="249194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app screen here</a:t>
            </a:r>
          </a:p>
        </p:txBody>
      </p:sp>
    </p:spTree>
    <p:extLst>
      <p:ext uri="{BB962C8B-B14F-4D97-AF65-F5344CB8AC3E}">
        <p14:creationId xmlns:p14="http://schemas.microsoft.com/office/powerpoint/2010/main" val="2193630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Content headline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>
                <a:solidFill>
                  <a:srgbClr val="555555"/>
                </a:solidFill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>
                <a:solidFill>
                  <a:srgbClr val="555555"/>
                </a:solidFill>
              </a:defRPr>
            </a:lvl2pPr>
            <a:lvl3pPr marL="8572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2001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31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8572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2001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4874066" y="2249488"/>
            <a:ext cx="3881040" cy="3409907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Insert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61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pp Screens 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8572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2001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38"/>
          <a:stretch/>
        </p:blipFill>
        <p:spPr>
          <a:xfrm>
            <a:off x="4514851" y="1981325"/>
            <a:ext cx="4629150" cy="4039937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5161361" y="2249488"/>
            <a:ext cx="3881040" cy="3249612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Insert app screen here</a:t>
            </a:r>
          </a:p>
        </p:txBody>
      </p:sp>
    </p:spTree>
    <p:extLst>
      <p:ext uri="{BB962C8B-B14F-4D97-AF65-F5344CB8AC3E}">
        <p14:creationId xmlns:p14="http://schemas.microsoft.com/office/powerpoint/2010/main" val="1877653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pp Screens 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8572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2001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21"/>
          <a:stretch/>
        </p:blipFill>
        <p:spPr>
          <a:xfrm>
            <a:off x="5086852" y="1825626"/>
            <a:ext cx="2711519" cy="5032375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5395913" y="2671764"/>
            <a:ext cx="2084785" cy="49291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app screen here</a:t>
            </a:r>
          </a:p>
        </p:txBody>
      </p:sp>
    </p:spTree>
    <p:extLst>
      <p:ext uri="{BB962C8B-B14F-4D97-AF65-F5344CB8AC3E}">
        <p14:creationId xmlns:p14="http://schemas.microsoft.com/office/powerpoint/2010/main" val="3841023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rgbClr val="A7A9AC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8572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2001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rgbClr val="A7A9AC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8572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2001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0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7" y="5922936"/>
            <a:ext cx="1030223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8376" y="2336759"/>
            <a:ext cx="3042047" cy="1660960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bg2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8376" y="4391026"/>
            <a:ext cx="3042047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8376" y="4908320"/>
            <a:ext cx="3042047" cy="388746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40566" y="4126267"/>
            <a:ext cx="15773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017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598415" y="2382670"/>
            <a:ext cx="5947172" cy="20926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Quote or Stat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7" y="6127321"/>
            <a:ext cx="1021216" cy="4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89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Stat w/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598415" y="1828801"/>
            <a:ext cx="5947172" cy="15400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Quote or Stat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437510" y="3719590"/>
            <a:ext cx="226898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126456" y="3983038"/>
            <a:ext cx="4891088" cy="565150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 text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017" y="6127321"/>
            <a:ext cx="1021216" cy="4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23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100"/>
            </a:lvl2pPr>
            <a:lvl3pPr marL="8572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3pPr>
            <a:lvl4pPr marL="12001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500"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474878"/>
            <a:ext cx="2949178" cy="3394111"/>
          </a:xfrm>
        </p:spPr>
        <p:txBody>
          <a:bodyPr/>
          <a:lstStyle>
            <a:lvl1pPr marL="0" indent="0">
              <a:buNone/>
              <a:defRPr sz="12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Space for caption, quote or stat that backs up content on right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3473" y="2266138"/>
            <a:ext cx="1577340" cy="0"/>
          </a:xfrm>
          <a:prstGeom prst="line">
            <a:avLst/>
          </a:prstGeom>
          <a:ln w="38100">
            <a:solidFill>
              <a:srgbClr val="0595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0913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474877"/>
            <a:ext cx="2949178" cy="3394111"/>
          </a:xfrm>
        </p:spPr>
        <p:txBody>
          <a:bodyPr/>
          <a:lstStyle>
            <a:lvl1pPr marL="0" indent="0">
              <a:buNone/>
              <a:defRPr sz="12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Space for caption, quote or stat that backs up image on right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3473" y="2266138"/>
            <a:ext cx="1577340" cy="0"/>
          </a:xfrm>
          <a:prstGeom prst="line">
            <a:avLst/>
          </a:prstGeom>
          <a:ln w="38100">
            <a:solidFill>
              <a:srgbClr val="0595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1919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8130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41B5025-A341-4575-89E1-7B41DF7C5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AE8E1A7-E3FD-4A10-A8A3-FA9F4BE2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955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7" y="5922936"/>
            <a:ext cx="1030223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8376" y="2336759"/>
            <a:ext cx="3042047" cy="1660960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bg2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8376" y="4391026"/>
            <a:ext cx="3042047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8376" y="4908320"/>
            <a:ext cx="3042047" cy="388746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40566" y="4126267"/>
            <a:ext cx="15773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7" y="5922936"/>
            <a:ext cx="1030223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8376" y="2336759"/>
            <a:ext cx="3042047" cy="1660960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bg2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8376" y="4391026"/>
            <a:ext cx="3042047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8376" y="4908320"/>
            <a:ext cx="3042047" cy="388746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40566" y="4126267"/>
            <a:ext cx="15773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85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7" y="5922936"/>
            <a:ext cx="1030223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8376" y="2336759"/>
            <a:ext cx="3042047" cy="1660960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bg2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8376" y="4391026"/>
            <a:ext cx="3042047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8376" y="4908320"/>
            <a:ext cx="3042047" cy="388746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40566" y="4126267"/>
            <a:ext cx="15773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802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7" y="5922936"/>
            <a:ext cx="1030223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8376" y="2336759"/>
            <a:ext cx="3042047" cy="1660960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bg2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8376" y="4391026"/>
            <a:ext cx="3042047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8376" y="4908320"/>
            <a:ext cx="3042047" cy="388746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40566" y="4126267"/>
            <a:ext cx="15773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47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7" y="5922936"/>
            <a:ext cx="1030223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8376" y="2336759"/>
            <a:ext cx="3042047" cy="1660960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bg2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8376" y="4391026"/>
            <a:ext cx="3042047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8376" y="4908320"/>
            <a:ext cx="3042047" cy="388746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40566" y="4126267"/>
            <a:ext cx="15773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597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7" y="5922936"/>
            <a:ext cx="1030223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8376" y="2336759"/>
            <a:ext cx="3042047" cy="1660960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bg2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8376" y="4391026"/>
            <a:ext cx="3042047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8376" y="4908320"/>
            <a:ext cx="3042047" cy="388746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40566" y="4126267"/>
            <a:ext cx="15773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787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7" y="5922936"/>
            <a:ext cx="1030223" cy="42693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8376" y="2336759"/>
            <a:ext cx="3042047" cy="1660960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bg2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8376" y="4391026"/>
            <a:ext cx="3042047" cy="38874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8376" y="4908320"/>
            <a:ext cx="3042047" cy="388746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40566" y="4126267"/>
            <a:ext cx="157734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906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291" y="6138578"/>
            <a:ext cx="1022709" cy="42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1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50" kern="1200" baseline="0">
          <a:solidFill>
            <a:srgbClr val="0595DB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 typeface="Arial"/>
        <a:buChar char="•"/>
        <a:tabLst/>
        <a:defRPr sz="2100" kern="1200">
          <a:solidFill>
            <a:srgbClr val="555555"/>
          </a:solidFill>
          <a:latin typeface="Arial" charset="0"/>
          <a:ea typeface="Arial" charset="0"/>
          <a:cs typeface="Arial" charset="0"/>
        </a:defRPr>
      </a:lvl1pPr>
      <a:lvl2pPr marL="5143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/>
        <a:buChar char="•"/>
        <a:tabLst/>
        <a:defRPr sz="1800" kern="1200">
          <a:solidFill>
            <a:srgbClr val="555555"/>
          </a:solidFill>
          <a:latin typeface="Arial" charset="0"/>
          <a:ea typeface="Arial" charset="0"/>
          <a:cs typeface="Arial" charset="0"/>
        </a:defRPr>
      </a:lvl2pPr>
      <a:lvl3pPr marL="8572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/>
        <a:buChar char="•"/>
        <a:tabLst/>
        <a:defRPr sz="1500" kern="1200">
          <a:solidFill>
            <a:schemeClr val="tx1">
              <a:lumMod val="60000"/>
              <a:lumOff val="40000"/>
            </a:schemeClr>
          </a:solidFill>
          <a:latin typeface="Arial" charset="0"/>
          <a:ea typeface="Arial" charset="0"/>
          <a:cs typeface="Arial" charset="0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/>
        <a:buChar char="•"/>
        <a:tabLst/>
        <a:defRPr sz="1350" kern="1200">
          <a:solidFill>
            <a:schemeClr val="tx1">
              <a:lumMod val="60000"/>
              <a:lumOff val="40000"/>
            </a:schemeClr>
          </a:solidFill>
          <a:latin typeface="Arial" charset="0"/>
          <a:ea typeface="Arial" charset="0"/>
          <a:cs typeface="Arial" charset="0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/>
        <a:buChar char="•"/>
        <a:tabLst/>
        <a:defRPr sz="1350" kern="1200">
          <a:solidFill>
            <a:schemeClr val="tx1">
              <a:lumMod val="60000"/>
              <a:lumOff val="40000"/>
            </a:schemeClr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2A11E-4883-4E53-A3D3-737BD6C00F0B}"/>
              </a:ext>
            </a:extLst>
          </p:cNvPr>
          <p:cNvSpPr/>
          <p:nvPr/>
        </p:nvSpPr>
        <p:spPr>
          <a:xfrm>
            <a:off x="611188" y="748086"/>
            <a:ext cx="2152563" cy="16229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Node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433483-462F-4AA6-9222-1C387038898D}"/>
              </a:ext>
            </a:extLst>
          </p:cNvPr>
          <p:cNvSpPr/>
          <p:nvPr/>
        </p:nvSpPr>
        <p:spPr>
          <a:xfrm>
            <a:off x="993891" y="1120846"/>
            <a:ext cx="1303867" cy="10244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0BE145-BB29-4F42-B26C-E95532DB55DB}"/>
              </a:ext>
            </a:extLst>
          </p:cNvPr>
          <p:cNvSpPr/>
          <p:nvPr/>
        </p:nvSpPr>
        <p:spPr>
          <a:xfrm>
            <a:off x="4904514" y="750123"/>
            <a:ext cx="2152890" cy="16229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Node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7FD6FD-22D2-4F34-9C36-DC8817CD642E}"/>
              </a:ext>
            </a:extLst>
          </p:cNvPr>
          <p:cNvSpPr/>
          <p:nvPr/>
        </p:nvSpPr>
        <p:spPr>
          <a:xfrm>
            <a:off x="5256213" y="1120846"/>
            <a:ext cx="1303867" cy="10244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1E0873-055D-436D-B250-D3F71F6FCF68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97758" y="1633080"/>
            <a:ext cx="2958455" cy="0"/>
          </a:xfrm>
          <a:prstGeom prst="straightConnector1">
            <a:avLst/>
          </a:prstGeom>
          <a:ln w="635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ED7C77-571C-4897-994C-AAAC2AA53E81}"/>
              </a:ext>
            </a:extLst>
          </p:cNvPr>
          <p:cNvSpPr/>
          <p:nvPr/>
        </p:nvSpPr>
        <p:spPr>
          <a:xfrm>
            <a:off x="611839" y="3835981"/>
            <a:ext cx="2151912" cy="615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Node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4E8FF6-1193-4EDF-B999-35E5AE060F48}"/>
              </a:ext>
            </a:extLst>
          </p:cNvPr>
          <p:cNvSpPr/>
          <p:nvPr/>
        </p:nvSpPr>
        <p:spPr>
          <a:xfrm>
            <a:off x="1583303" y="4070388"/>
            <a:ext cx="1100015" cy="3204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89CE28-FE18-4390-AE62-B71A0D1B2A49}"/>
              </a:ext>
            </a:extLst>
          </p:cNvPr>
          <p:cNvSpPr/>
          <p:nvPr/>
        </p:nvSpPr>
        <p:spPr>
          <a:xfrm>
            <a:off x="1527617" y="2942167"/>
            <a:ext cx="1100015" cy="3204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616919-3375-4F17-AA89-8536CAAA3B8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28637" y="3102387"/>
            <a:ext cx="1298980" cy="0"/>
          </a:xfrm>
          <a:prstGeom prst="straightConnector1">
            <a:avLst/>
          </a:prstGeom>
          <a:ln w="635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D57D63-F485-4AED-93BE-897F3CF92A8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28637" y="4230607"/>
            <a:ext cx="1354666" cy="1"/>
          </a:xfrm>
          <a:prstGeom prst="straightConnector1">
            <a:avLst/>
          </a:prstGeom>
          <a:ln w="635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8E70D6-2C46-4255-992D-68C0EAEA7601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 flipV="1">
            <a:off x="2683318" y="4230607"/>
            <a:ext cx="630440" cy="1"/>
          </a:xfrm>
          <a:prstGeom prst="straightConnector1">
            <a:avLst/>
          </a:prstGeom>
          <a:ln w="635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458AD45-F293-48E7-93A8-5BAA0E2A5CF2}"/>
              </a:ext>
            </a:extLst>
          </p:cNvPr>
          <p:cNvSpPr/>
          <p:nvPr/>
        </p:nvSpPr>
        <p:spPr>
          <a:xfrm>
            <a:off x="3313758" y="4070387"/>
            <a:ext cx="1100015" cy="3204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7926FE-D3C7-4D10-B153-3B14AA77FA90}"/>
              </a:ext>
            </a:extLst>
          </p:cNvPr>
          <p:cNvSpPr/>
          <p:nvPr/>
        </p:nvSpPr>
        <p:spPr>
          <a:xfrm>
            <a:off x="4904841" y="3838018"/>
            <a:ext cx="2151912" cy="615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Node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AA29F3D-55F8-49BE-91F7-361207A8DA62}"/>
              </a:ext>
            </a:extLst>
          </p:cNvPr>
          <p:cNvSpPr/>
          <p:nvPr/>
        </p:nvSpPr>
        <p:spPr>
          <a:xfrm>
            <a:off x="5876305" y="4072425"/>
            <a:ext cx="1100015" cy="3204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C5C2BC-C4EC-4AFE-990F-4EF3291406A3}"/>
              </a:ext>
            </a:extLst>
          </p:cNvPr>
          <p:cNvSpPr/>
          <p:nvPr/>
        </p:nvSpPr>
        <p:spPr>
          <a:xfrm>
            <a:off x="611839" y="4959931"/>
            <a:ext cx="2151912" cy="615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Node 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27A8-AAB3-4694-AE7C-430FEA73D9C3}"/>
              </a:ext>
            </a:extLst>
          </p:cNvPr>
          <p:cNvSpPr/>
          <p:nvPr/>
        </p:nvSpPr>
        <p:spPr>
          <a:xfrm>
            <a:off x="1583303" y="5194338"/>
            <a:ext cx="1100015" cy="3204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B55E89-E433-471F-9895-06725A9F39A5}"/>
              </a:ext>
            </a:extLst>
          </p:cNvPr>
          <p:cNvSpPr/>
          <p:nvPr/>
        </p:nvSpPr>
        <p:spPr>
          <a:xfrm>
            <a:off x="4904841" y="4961968"/>
            <a:ext cx="2151912" cy="615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Node 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5669DEF-2308-4779-A6C6-20D1CC0331AC}"/>
              </a:ext>
            </a:extLst>
          </p:cNvPr>
          <p:cNvSpPr/>
          <p:nvPr/>
        </p:nvSpPr>
        <p:spPr>
          <a:xfrm>
            <a:off x="5876305" y="5196375"/>
            <a:ext cx="1100015" cy="3204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A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7DAE186-F335-43D1-A22B-977943D8DAD8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980151" y="5354557"/>
            <a:ext cx="630440" cy="1"/>
          </a:xfrm>
          <a:prstGeom prst="straightConnector1">
            <a:avLst/>
          </a:prstGeom>
          <a:ln w="635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899B3A9-3816-4205-9515-99EEDB992827}"/>
              </a:ext>
            </a:extLst>
          </p:cNvPr>
          <p:cNvSpPr/>
          <p:nvPr/>
        </p:nvSpPr>
        <p:spPr>
          <a:xfrm>
            <a:off x="7610591" y="5194337"/>
            <a:ext cx="1100015" cy="3204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B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BA95293-E4C3-4D2E-9937-EBD7B992E838}"/>
              </a:ext>
            </a:extLst>
          </p:cNvPr>
          <p:cNvSpPr/>
          <p:nvPr/>
        </p:nvSpPr>
        <p:spPr>
          <a:xfrm>
            <a:off x="611839" y="6083880"/>
            <a:ext cx="2151912" cy="615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Node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A387B1D-002B-49E1-B37A-1AB5BADA5AAC}"/>
              </a:ext>
            </a:extLst>
          </p:cNvPr>
          <p:cNvSpPr/>
          <p:nvPr/>
        </p:nvSpPr>
        <p:spPr>
          <a:xfrm>
            <a:off x="1583303" y="6318287"/>
            <a:ext cx="1100015" cy="3204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B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A7AC478-5361-4577-B89A-DAC4097DB9A9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228637" y="6478506"/>
            <a:ext cx="1354666" cy="1"/>
          </a:xfrm>
          <a:prstGeom prst="straightConnector1">
            <a:avLst/>
          </a:prstGeom>
          <a:ln w="635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81D767D-D107-4355-AD1C-CBA35D6E8CB2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 flipV="1">
            <a:off x="2683318" y="6478506"/>
            <a:ext cx="630440" cy="1"/>
          </a:xfrm>
          <a:prstGeom prst="straightConnector1">
            <a:avLst/>
          </a:prstGeom>
          <a:ln w="635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B05CCF9-8DCF-43EC-8EE8-022DD4EEAF81}"/>
              </a:ext>
            </a:extLst>
          </p:cNvPr>
          <p:cNvSpPr/>
          <p:nvPr/>
        </p:nvSpPr>
        <p:spPr>
          <a:xfrm>
            <a:off x="3313758" y="6318286"/>
            <a:ext cx="1100015" cy="3204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1627328-4309-4AE9-9459-F92FC0E8F3CE}"/>
              </a:ext>
            </a:extLst>
          </p:cNvPr>
          <p:cNvSpPr/>
          <p:nvPr/>
        </p:nvSpPr>
        <p:spPr>
          <a:xfrm>
            <a:off x="4904841" y="6085917"/>
            <a:ext cx="2151912" cy="615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Node 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1892FD-C6F0-48F3-943A-46885B220CBF}"/>
              </a:ext>
            </a:extLst>
          </p:cNvPr>
          <p:cNvSpPr/>
          <p:nvPr/>
        </p:nvSpPr>
        <p:spPr>
          <a:xfrm>
            <a:off x="5876305" y="6320324"/>
            <a:ext cx="1100015" cy="3204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AF2044D-BDE5-4B85-A585-E9B946B816DC}"/>
              </a:ext>
            </a:extLst>
          </p:cNvPr>
          <p:cNvSpPr txBox="1"/>
          <p:nvPr/>
        </p:nvSpPr>
        <p:spPr>
          <a:xfrm>
            <a:off x="611188" y="224652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Requirement: swap apps between nodes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4BAB779-19A1-4C98-A201-2283C11DF763}"/>
              </a:ext>
            </a:extLst>
          </p:cNvPr>
          <p:cNvSpPr/>
          <p:nvPr/>
        </p:nvSpPr>
        <p:spPr>
          <a:xfrm>
            <a:off x="228637" y="2628499"/>
            <a:ext cx="36933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4EDB776-BD29-45D9-AE86-7553D665A119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4525470" y="5354555"/>
            <a:ext cx="1350835" cy="2040"/>
          </a:xfrm>
          <a:prstGeom prst="straightConnector1">
            <a:avLst/>
          </a:prstGeom>
          <a:ln w="635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E5DD802-77FD-48BA-B033-F262C085FFF0}"/>
              </a:ext>
            </a:extLst>
          </p:cNvPr>
          <p:cNvSpPr/>
          <p:nvPr/>
        </p:nvSpPr>
        <p:spPr>
          <a:xfrm>
            <a:off x="237658" y="3481981"/>
            <a:ext cx="36933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391DA15-2384-4934-AB04-8FFED1A80B5D}"/>
              </a:ext>
            </a:extLst>
          </p:cNvPr>
          <p:cNvSpPr/>
          <p:nvPr/>
        </p:nvSpPr>
        <p:spPr>
          <a:xfrm>
            <a:off x="237658" y="5720857"/>
            <a:ext cx="36933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6257ED-360A-4236-88C6-1E9F26362CBE}"/>
              </a:ext>
            </a:extLst>
          </p:cNvPr>
          <p:cNvSpPr/>
          <p:nvPr/>
        </p:nvSpPr>
        <p:spPr>
          <a:xfrm>
            <a:off x="228637" y="4618925"/>
            <a:ext cx="36933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73361724"/>
      </p:ext>
    </p:extLst>
  </p:cSld>
  <p:clrMapOvr>
    <a:masterClrMapping/>
  </p:clrMapOvr>
</p:sld>
</file>

<file path=ppt/theme/theme1.xml><?xml version="1.0" encoding="utf-8"?>
<a:theme xmlns:a="http://schemas.openxmlformats.org/drawingml/2006/main" name="Mendix2018 Theme">
  <a:themeElements>
    <a:clrScheme name="Mendix">
      <a:dk1>
        <a:srgbClr val="000000"/>
      </a:dk1>
      <a:lt1>
        <a:srgbClr val="FFFFFF"/>
      </a:lt1>
      <a:dk2>
        <a:srgbClr val="555555"/>
      </a:dk2>
      <a:lt2>
        <a:srgbClr val="F5F5F5"/>
      </a:lt2>
      <a:accent1>
        <a:srgbClr val="0595DB"/>
      </a:accent1>
      <a:accent2>
        <a:srgbClr val="F99D1D"/>
      </a:accent2>
      <a:accent3>
        <a:srgbClr val="888888"/>
      </a:accent3>
      <a:accent4>
        <a:srgbClr val="EA202D"/>
      </a:accent4>
      <a:accent5>
        <a:srgbClr val="48B0F7"/>
      </a:accent5>
      <a:accent6>
        <a:srgbClr val="76CA02"/>
      </a:accent6>
      <a:hlink>
        <a:srgbClr val="0595DB"/>
      </a:hlink>
      <a:folHlink>
        <a:srgbClr val="88888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ndix2018 Theme" id="{1FAEA714-C84A-4A40-BD75-725978D7940A}" vid="{39E8A704-5FE3-49C7-94CE-5042346F19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Mendix2018 Theme</Template>
  <TotalTime>52</TotalTime>
  <Words>50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Mendix2018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van Ments</dc:creator>
  <cp:lastModifiedBy>Mark van Ments</cp:lastModifiedBy>
  <cp:revision>6</cp:revision>
  <dcterms:created xsi:type="dcterms:W3CDTF">2018-11-19T14:52:47Z</dcterms:created>
  <dcterms:modified xsi:type="dcterms:W3CDTF">2018-11-19T15:44:51Z</dcterms:modified>
</cp:coreProperties>
</file>