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670C-472F-468F-9336-40E896803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C2084-E86D-4DEC-936C-98E1A615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8AB0-678B-44EB-8AFE-F3A9B199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DA70-7781-42AC-A300-F1AB9EFD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927B-DB96-4760-ABE6-DF856E95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AEB2-3BAF-41E7-A55F-DB1A8474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A3D5D-AF8C-42F1-A900-3A4F5B807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D9B3-49D7-4677-9AFC-6E778CE0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590B-45B4-413B-8822-7FAE0276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096A-5266-4CAB-B3A7-2C6E69B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C154B-21E1-40BF-8246-AE5E653E4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3EF07-A254-4A63-ABB7-BC06DC5C9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4E4F-D7B0-4B59-B4E0-9E569598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A94A-0165-43AB-BE96-909EE874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F3353-EAF3-4FC8-8C88-B63959E5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A5F6-C921-4071-B958-1B581CAA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C5FF-3800-489E-A3B5-E9EFFAA1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4E86-26EC-4941-9192-84ADF05E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F9B6-15FB-4658-8B54-F78747FF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E3D4-EA13-4ACB-B09E-2B9EF0C4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3BC8-3B07-454D-8FE3-22BDD1F7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A757-9818-4EB2-B9B5-50E0B018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AAE8-ABC0-4BF7-9DA8-406FD7E1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DC1D-6F55-4104-A448-C240417B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256C-73CF-4C86-B040-30AF71B0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9C3B-F1BC-498A-8895-0A96404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A267-4F5D-4D72-B41A-4CA7283C7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1B4E-80F6-419D-846B-51055D3A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D0DE0-1CED-4AC6-9CCF-C74B0269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3F2D-9630-4FA5-AE76-6F6F835F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06AB-1CC0-48B0-BC30-1C58E7F8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78E-8B55-4D2A-B60D-2A04F99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D624-F29F-4444-87A5-75F5D3DE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A472A-33DA-4A5F-AD31-49405ADD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31A3-A041-479D-B3A4-8608B554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55B5D-9DFA-485F-82CD-2AF6A9C8A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C2068-9485-4D51-9DF8-787760C0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216E1-E1D0-45F4-972C-142A4A9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98F76-61D8-44F6-B9F3-464107BF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EC23-942A-4B3C-B396-4A17A3A0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C18EA-E35F-4AC0-95AA-52920D49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7A111-2303-4F4B-B5FB-3F0DF94E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663F5-32D6-4179-9FBD-0496FB3E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8F16D-6F2C-45FB-8F4A-CEB1BECA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810BE-D08A-4944-AFA6-4302F7D1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EC122-7479-4150-99D7-3BF5F4EF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6B60-C5A5-493C-AC08-69D4BE4B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588D-E275-4024-B2F3-C10F6380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5966A-B26F-4286-8F55-DA70EA2FB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317B-79EA-405A-A92E-1EE85DEF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C950-0C72-4737-A88A-78B6ED45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EF6E-1A5F-4C10-AE65-2E4BE4D1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1BF-518B-4DAB-A793-0EB8910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8A5EE-5A72-4B9F-AED2-422504B6A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3EC0F-42CC-44F2-98CE-1E00DD1C3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4586-1BCF-4288-85F3-3E55681E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C1A5-806B-4F3D-ABDA-947D62B3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ACE8-C008-4C16-9DF6-2D5B0693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0C7E5-399D-4015-ABBD-4D24B643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CCDB0-82DD-47D5-8007-CE1955F5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35A7-3F09-4B9C-887A-17E5CFC0E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1876-3828-4D76-A242-30A1FDBF565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BCA7-D7F9-47FA-BB25-25E150BCD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338A-A9E9-46BD-8CA1-1284BA885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FC0C-BA5D-4DBB-BF75-3E91CAD7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64E69-2F3F-4A5C-B67F-C97EFE4F4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982098-9229-4B61-8056-219E885AF43E}"/>
              </a:ext>
            </a:extLst>
          </p:cNvPr>
          <p:cNvSpPr/>
          <p:nvPr/>
        </p:nvSpPr>
        <p:spPr>
          <a:xfrm>
            <a:off x="1299079" y="222294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573B51-E185-42CB-81C7-3C70FCE2B108}"/>
              </a:ext>
            </a:extLst>
          </p:cNvPr>
          <p:cNvSpPr/>
          <p:nvPr/>
        </p:nvSpPr>
        <p:spPr>
          <a:xfrm>
            <a:off x="7051391" y="222294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97A8F1-38E2-4259-AAAB-FE0E9023D196}"/>
              </a:ext>
            </a:extLst>
          </p:cNvPr>
          <p:cNvSpPr/>
          <p:nvPr/>
        </p:nvSpPr>
        <p:spPr>
          <a:xfrm>
            <a:off x="1299079" y="3429000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Node</a:t>
            </a:r>
          </a:p>
          <a:p>
            <a:pPr algn="ctr"/>
            <a:r>
              <a:rPr lang="en-US" sz="3200" dirty="0"/>
              <a:t>V3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3AAFB1-1C89-46AD-8F28-F38E36CB8832}"/>
              </a:ext>
            </a:extLst>
          </p:cNvPr>
          <p:cNvSpPr/>
          <p:nvPr/>
        </p:nvSpPr>
        <p:spPr>
          <a:xfrm>
            <a:off x="7051391" y="3427423"/>
            <a:ext cx="2062130" cy="196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Node</a:t>
            </a:r>
          </a:p>
          <a:p>
            <a:pPr algn="ctr"/>
            <a:r>
              <a:rPr lang="en-US" sz="3200" dirty="0"/>
              <a:t>V4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933E10-612B-4D41-A6E3-467AB6C00C3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82456" y="2188253"/>
            <a:ext cx="0" cy="1239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90D058-2DFE-4320-82DD-E92663FB1C4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361209" y="4411191"/>
            <a:ext cx="3690182" cy="1577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F4BD9D-FB61-4BDA-800B-6468E1047139}"/>
              </a:ext>
            </a:extLst>
          </p:cNvPr>
          <p:cNvCxnSpPr/>
          <p:nvPr/>
        </p:nvCxnSpPr>
        <p:spPr>
          <a:xfrm>
            <a:off x="3361209" y="1199756"/>
            <a:ext cx="3690182" cy="26927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D0366B-61FA-401E-85ED-2B4983485B2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330144" y="2189830"/>
            <a:ext cx="0" cy="1239170"/>
          </a:xfrm>
          <a:prstGeom prst="line">
            <a:avLst/>
          </a:prstGeom>
          <a:ln w="571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F6B6607A-4A3D-4B0C-BFFF-9F145A80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4301" y="5972253"/>
            <a:ext cx="591685" cy="80095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82A507-CEBC-4FDC-AA30-D814D7EFDE62}"/>
              </a:ext>
            </a:extLst>
          </p:cNvPr>
          <p:cNvCxnSpPr>
            <a:cxnSpLocks/>
          </p:cNvCxnSpPr>
          <p:nvPr/>
        </p:nvCxnSpPr>
        <p:spPr>
          <a:xfrm flipH="1">
            <a:off x="9113522" y="3892507"/>
            <a:ext cx="26569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D319E9-54E2-40DE-8613-E1538F9A2407}"/>
              </a:ext>
            </a:extLst>
          </p:cNvPr>
          <p:cNvCxnSpPr/>
          <p:nvPr/>
        </p:nvCxnSpPr>
        <p:spPr>
          <a:xfrm flipH="1">
            <a:off x="9113521" y="4418066"/>
            <a:ext cx="26569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8347DA-44C2-46A9-8498-D3FB5E4607FC}"/>
              </a:ext>
            </a:extLst>
          </p:cNvPr>
          <p:cNvSpPr txBox="1"/>
          <p:nvPr/>
        </p:nvSpPr>
        <p:spPr>
          <a:xfrm>
            <a:off x="8082455" y="2484672"/>
            <a:ext cx="218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Link the new Free App to the v4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37961B-0B14-466C-B427-8C6DA7D8F0BD}"/>
              </a:ext>
            </a:extLst>
          </p:cNvPr>
          <p:cNvSpPr txBox="1"/>
          <p:nvPr/>
        </p:nvSpPr>
        <p:spPr>
          <a:xfrm>
            <a:off x="3547739" y="4077480"/>
            <a:ext cx="332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Copy the deployment package and data from the v3 node to the v4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25349-AA04-4BA1-8264-7451AF3B60E4}"/>
              </a:ext>
            </a:extLst>
          </p:cNvPr>
          <p:cNvSpPr txBox="1"/>
          <p:nvPr/>
        </p:nvSpPr>
        <p:spPr>
          <a:xfrm>
            <a:off x="3245232" y="2484671"/>
            <a:ext cx="196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Link the app to the v4 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DEF193-1B5E-4A6C-BA1B-763AEDB037FD}"/>
              </a:ext>
            </a:extLst>
          </p:cNvPr>
          <p:cNvSpPr txBox="1"/>
          <p:nvPr/>
        </p:nvSpPr>
        <p:spPr>
          <a:xfrm>
            <a:off x="9110684" y="3508956"/>
            <a:ext cx="26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Change the app URL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42FFA-2AEF-4782-8D5B-C1A51757A0A0}"/>
              </a:ext>
            </a:extLst>
          </p:cNvPr>
          <p:cNvSpPr txBox="1"/>
          <p:nvPr/>
        </p:nvSpPr>
        <p:spPr>
          <a:xfrm>
            <a:off x="9110683" y="4034514"/>
            <a:ext cx="27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Change a custom domain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6A5DAF-0B4E-4A98-A5B7-CE99504599CF}"/>
              </a:ext>
            </a:extLst>
          </p:cNvPr>
          <p:cNvCxnSpPr>
            <a:stCxn id="8" idx="2"/>
            <a:endCxn id="22" idx="0"/>
          </p:cNvCxnSpPr>
          <p:nvPr/>
        </p:nvCxnSpPr>
        <p:spPr>
          <a:xfrm>
            <a:off x="2330144" y="5396536"/>
            <a:ext cx="0" cy="575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439E45-8B33-47E2-A79D-E70F9EC0E57F}"/>
              </a:ext>
            </a:extLst>
          </p:cNvPr>
          <p:cNvSpPr txBox="1"/>
          <p:nvPr/>
        </p:nvSpPr>
        <p:spPr>
          <a:xfrm>
            <a:off x="2330144" y="5499728"/>
            <a:ext cx="24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 Offboard the v3 node</a:t>
            </a:r>
          </a:p>
        </p:txBody>
      </p:sp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F732DEC3-92AB-419B-87B7-0A37864F5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2943" y="235221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035667-D708-4EC6-9CBE-175FAE8C0FEC}"/>
              </a:ext>
            </a:extLst>
          </p:cNvPr>
          <p:cNvSpPr txBox="1"/>
          <p:nvPr/>
        </p:nvSpPr>
        <p:spPr>
          <a:xfrm>
            <a:off x="112730" y="2442381"/>
            <a:ext cx="196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Unlink the app from the v3 node</a:t>
            </a:r>
          </a:p>
        </p:txBody>
      </p:sp>
    </p:spTree>
    <p:extLst>
      <p:ext uri="{BB962C8B-B14F-4D97-AF65-F5344CB8AC3E}">
        <p14:creationId xmlns:p14="http://schemas.microsoft.com/office/powerpoint/2010/main" val="112384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5</cp:revision>
  <dcterms:created xsi:type="dcterms:W3CDTF">2019-08-01T14:12:37Z</dcterms:created>
  <dcterms:modified xsi:type="dcterms:W3CDTF">2019-10-22T10:55:33Z</dcterms:modified>
</cp:coreProperties>
</file>