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4605-0B8F-4FA5-A7C4-3C6976D75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B852D-8858-4759-966D-F8F568CC0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0596-8BDF-4BE1-ACD2-E7E8F5B1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A9BE-9632-4F3D-8E3E-5756C052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1078-7ACF-4B03-9139-0A680C39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7073-441B-47F3-8633-F81D6C58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78CBB-438A-4190-B248-28AFC414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6131C-DF15-4E52-905D-DEA264DF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4F9C-DCAC-4A0C-B2EF-E82474D2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C3E58-99F3-4796-852A-C6CDBA83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3D958-AFFE-4044-A5CE-97669C5E8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5237A-F3E3-4F40-B138-354D055FC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3F478-FEB5-4258-903E-DC2A1708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8672-339B-4DCD-8044-91281055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C9249-BCD0-4F12-92A2-14DD1F47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2D4E-802F-4A81-9859-979CAC16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7AF4-5482-4F7A-B6C5-7C8C1080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820E-0997-4005-A1F6-5A8971A5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368F-97E8-4023-8BDF-BD16EA6E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CC08-BDD8-4947-9BAE-DD888476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9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2EB9-57D6-4425-9FD9-551A4A18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5D028-3916-4A43-A438-B2DF4DDE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2C56-A5B1-4723-9309-FA88D842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50D0-075D-4F14-BEF8-E8A1A3E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5BFE-7AEE-4E3B-9D12-0A0CCF86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2BFD-4354-4484-A68C-1E86A0DF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1A4B-0849-4286-B4EA-1D4C7C0E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11703-A1EA-414D-A715-83C5131D6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5D60-B3CF-4B19-8610-4FFBB490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8BD3D-06F6-4546-A5ED-71E2E1C0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FF342-6E52-4981-81F8-DE17E8C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3667-EBDD-4FF0-AED2-1DD62F23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7B94-16C7-41FD-A01E-93DB3E3F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8D6A4-6FF8-447D-86A8-C0F292EC8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66075-58E9-4A68-B626-5202AEA81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4F3E2-DCF1-406D-AE06-976024F93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19C7B-B72A-4216-B6CD-95833551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E5CA7-EE4C-4E43-81BE-878AA8EA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5A97E-098D-461D-9CF5-2FBA5C6C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797F-658A-4901-BF4D-314CCA67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73228-F75F-486B-8AAB-12C9967E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B0F16-8560-4346-80EA-9488875D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0806-6A57-4BB4-A097-1512F907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1D182-D843-43EB-8AA5-DD4C9B36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AB0C3-F212-4E08-AD1C-AC12409C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39283-6FB0-4A3D-959C-EADCF82A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DF21-2DB2-4F07-BF4A-6E3A8E0C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840F-441D-4F3E-83B2-407CD3D2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D834C-34AD-4DDA-AA66-DDE37A3B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431F7-D0B0-471A-8BAD-BA179F88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0B372-B340-48B9-8CC5-82C426DC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390C7-328A-4B7E-B5C1-FB3654E2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8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C73B-E485-45B7-9462-34A506DE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7C81C-E2EA-45BA-9217-96505830B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4DF04-2639-4859-9628-D6D12EA6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739FD-40A8-4DAE-B382-188442C7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3BA6-D58B-4C90-8AA6-B47B427E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BADE3-3666-4021-A26E-88E8EAD6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0765B-AE9F-4718-962C-1F905938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3D7F-276C-429F-A305-BF569E57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F9014-755F-4299-B485-1CD18E5D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0DEE9-72D6-496C-AB63-CF52922F741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E4BA-B505-4D40-968B-A20E811C4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85A3-7519-45DA-AB11-F27CEFB3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4CD2-0E6A-4839-9613-C4856EF3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FF720-60D4-42B9-B83C-DB7EE1BB9E27}"/>
              </a:ext>
            </a:extLst>
          </p:cNvPr>
          <p:cNvSpPr/>
          <p:nvPr/>
        </p:nvSpPr>
        <p:spPr>
          <a:xfrm>
            <a:off x="350635" y="557117"/>
            <a:ext cx="2145058" cy="738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Upgrade to 7.23.3 or above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850078-5B8E-4177-808D-E8C118C89017}"/>
              </a:ext>
            </a:extLst>
          </p:cNvPr>
          <p:cNvSpPr/>
          <p:nvPr/>
        </p:nvSpPr>
        <p:spPr>
          <a:xfrm>
            <a:off x="350635" y="1637668"/>
            <a:ext cx="2145058" cy="738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Atlas 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64AEC6-4E87-4E1C-98DA-5D3906A30DB4}"/>
              </a:ext>
            </a:extLst>
          </p:cNvPr>
          <p:cNvSpPr/>
          <p:nvPr/>
        </p:nvSpPr>
        <p:spPr>
          <a:xfrm>
            <a:off x="350635" y="2718219"/>
            <a:ext cx="2145058" cy="738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and set up </a:t>
            </a:r>
            <a:r>
              <a:rPr lang="en-US" sz="1400" dirty="0" err="1"/>
              <a:t>MendixSSO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DF3F9D-33EF-48B6-AADC-17BCFD22F9F6}"/>
              </a:ext>
            </a:extLst>
          </p:cNvPr>
          <p:cNvSpPr/>
          <p:nvPr/>
        </p:nvSpPr>
        <p:spPr>
          <a:xfrm>
            <a:off x="350635" y="3798770"/>
            <a:ext cx="2145058" cy="738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Copy and update </a:t>
            </a:r>
            <a:r>
              <a:rPr lang="en-US" sz="1400" dirty="0" err="1"/>
              <a:t>MendixSSO</a:t>
            </a:r>
            <a:r>
              <a:rPr lang="en-US" sz="1400" dirty="0"/>
              <a:t>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149DD8-86D4-4034-B29D-65ABB6806DDD}"/>
              </a:ext>
            </a:extLst>
          </p:cNvPr>
          <p:cNvSpPr/>
          <p:nvPr/>
        </p:nvSpPr>
        <p:spPr>
          <a:xfrm>
            <a:off x="350635" y="4879321"/>
            <a:ext cx="2145058" cy="738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Copy existing data to new entities</a:t>
            </a:r>
          </a:p>
        </p:txBody>
      </p:sp>
    </p:spTree>
    <p:extLst>
      <p:ext uri="{BB962C8B-B14F-4D97-AF65-F5344CB8AC3E}">
        <p14:creationId xmlns:p14="http://schemas.microsoft.com/office/powerpoint/2010/main" val="210037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4</cp:revision>
  <dcterms:created xsi:type="dcterms:W3CDTF">2019-10-18T09:21:12Z</dcterms:created>
  <dcterms:modified xsi:type="dcterms:W3CDTF">2019-10-18T12:01:16Z</dcterms:modified>
</cp:coreProperties>
</file>