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1" r:id="rId4"/>
    <p:sldId id="262" r:id="rId5"/>
  </p:sldIdLst>
  <p:sldSz cx="9906000" cy="6858000" type="A4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075" autoAdjust="0"/>
  </p:normalViewPr>
  <p:slideViewPr>
    <p:cSldViewPr snapToGrid="0">
      <p:cViewPr varScale="1">
        <p:scale>
          <a:sx n="137" d="100"/>
          <a:sy n="137" d="100"/>
        </p:scale>
        <p:origin x="2046" y="132"/>
      </p:cViewPr>
      <p:guideLst>
        <p:guide orient="horz" pos="1003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4042" y="58"/>
      </p:cViewPr>
      <p:guideLst>
        <p:guide orient="horz" pos="3110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5348"/>
          </a:xfrm>
          <a:prstGeom prst="rect">
            <a:avLst/>
          </a:prstGeom>
        </p:spPr>
        <p:txBody>
          <a:bodyPr vert="horz" lIns="90188" tIns="45093" rIns="90188" bIns="4509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5348"/>
          </a:xfrm>
          <a:prstGeom prst="rect">
            <a:avLst/>
          </a:prstGeom>
        </p:spPr>
        <p:txBody>
          <a:bodyPr vert="horz" lIns="90188" tIns="45093" rIns="90188" bIns="45093" rtlCol="0"/>
          <a:lstStyle>
            <a:lvl1pPr algn="r">
              <a:defRPr sz="1200"/>
            </a:lvl1pPr>
          </a:lstStyle>
          <a:p>
            <a:fld id="{048BE5CF-3D99-4B85-885B-56B674E9D77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1235075"/>
            <a:ext cx="48101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188" tIns="45093" rIns="90188" bIns="4509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51221"/>
            <a:ext cx="5438140" cy="3887359"/>
          </a:xfrm>
          <a:prstGeom prst="rect">
            <a:avLst/>
          </a:prstGeom>
        </p:spPr>
        <p:txBody>
          <a:bodyPr vert="horz" lIns="90188" tIns="45093" rIns="90188" bIns="4509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377320"/>
            <a:ext cx="2945659" cy="495347"/>
          </a:xfrm>
          <a:prstGeom prst="rect">
            <a:avLst/>
          </a:prstGeom>
        </p:spPr>
        <p:txBody>
          <a:bodyPr vert="horz" lIns="90188" tIns="45093" rIns="90188" bIns="4509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20"/>
            <a:ext cx="2945659" cy="495347"/>
          </a:xfrm>
          <a:prstGeom prst="rect">
            <a:avLst/>
          </a:prstGeom>
        </p:spPr>
        <p:txBody>
          <a:bodyPr vert="horz" lIns="90188" tIns="45093" rIns="90188" bIns="45093" rtlCol="0" anchor="b"/>
          <a:lstStyle>
            <a:lvl1pPr algn="r">
              <a:defRPr sz="1200"/>
            </a:lvl1pPr>
          </a:lstStyle>
          <a:p>
            <a:fld id="{0DC8A3CD-5F20-4533-8FB0-463607DB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4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8A3CD-5F20-4533-8FB0-463607DB9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8A3CD-5F20-4533-8FB0-463607DB93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F06E-0E2B-4309-853C-4C16A978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3F74E-31C8-4B73-A77B-B2F121B03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3127-7AA6-4790-B3A0-7715907A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3F13E-8B3B-4E63-BF0C-A54EECB3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A889-8247-42B4-A93D-0EE5921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161E-A53A-4F8E-97C2-E40217B8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2F540-4351-400B-9CFD-9ECDE81A4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6DFA-0CCB-41AE-A05C-04E2775B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2CCE6-7C19-4830-9FD5-D5DAB2CA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6388-5C95-4FB5-8068-549C7C87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6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E03C2-C40A-43F6-8706-017B20F1D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634E4-8AEE-414D-98D3-C88BCA274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23525-7C6D-4C4B-8EE8-3D44CF2A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8D70-4B51-4540-A6F5-317324E9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FC5F-6EFE-45B3-AC83-8130D6B2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DF51-9D18-4C6F-8A75-9140B062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5062-B5D5-4C0F-B08C-22017056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FF96A-1324-4C85-89F8-4A68F23D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9EC7-E20F-408E-953B-3AA1AC97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536F-15B4-4730-8A51-2DB4D31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6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51C8-CF6E-442B-93D1-35BC18C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F5C9B-EF2F-4BF3-8FDF-22E9C750D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56FD-8DEA-48B9-BDF5-8F92B275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00C2-5119-4FB1-952F-F4ECAEF7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A86-5A81-470C-8319-1D718148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3868-8319-47E2-A649-E3496EF4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F370-2CDC-413A-8A50-775587DE1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9E2E-B2AB-4DF1-9EA9-6CE364CE9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9C01C-840F-49CF-8D70-D32B9CF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1D6BB-FEEF-4A12-86FA-CC8A0261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085D6-62B3-4B82-AA3D-3ED1116D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152D-1F1A-4DCE-9FA2-DC9E67CD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F9212-A233-4415-B5AA-EFD54F5C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5943D-3CA1-4BC6-AE05-5C7B106BC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25A1C-83F6-4359-9C21-3E89EA8E2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12E44-D601-4C17-B6D4-BE5C5FC5C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DAC39-423A-46A3-B149-7F530C1E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5093-B71E-4FCC-A14B-70088E38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792B4-8E2F-4EA2-AB5A-1974F691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B32F-5BBA-453A-8C4B-B1E12A1C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FE8D9-CAA0-499C-945E-27B9A9C5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A21B7-6AC2-4A5E-AD40-460B5D25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CB3EE-D73A-4A99-AE96-304974EA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D0664-5863-4CC0-913A-53946EC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73C9C-75D4-4FB8-854A-35079FC5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C845E-1E69-4696-B1E9-D8AFDD71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6AFE-F3D7-4D6B-80D0-58393597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56DA-B19F-48DC-A978-CD11DC6C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D9CBC-192D-416D-910D-E5418EDB9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B2D48-CEB5-48BE-8163-C430B95C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86F2A-1B12-4185-B5BE-F1096307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7D3D5-4E60-42E1-9C3F-3367FD13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5DE7-8DE8-41B4-90D0-84698F8B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01DF5-F896-4B46-9E3A-BB1136CEF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75515-7FC7-4073-85A8-2D3A6E4C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8088C-B1FF-4C97-BE52-B3084F19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0F0B-AE21-4F8D-A4A9-BFD22160883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96810-7B55-4249-B3EF-FDEF5324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41CA7-81E5-454B-A4A0-15A41D75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547C4-D1AE-48AF-968C-321ED906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A47A-3A90-4AFD-A826-A86D5097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44F7-6A1C-4E3C-9238-7C0B4C7D4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70F0B-AE21-4F8D-A4A9-BFD22160883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33F8A-50B2-4D4F-8CF8-40F628950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2C91-A15F-4EC7-B048-8635D3888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89EB-032C-48AE-849F-77EA2491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Predefined Process 51">
            <a:extLst>
              <a:ext uri="{FF2B5EF4-FFF2-40B4-BE49-F238E27FC236}">
                <a16:creationId xmlns:a16="http://schemas.microsoft.com/office/drawing/2014/main" id="{8B30CCDC-5258-45F5-B132-64B56D1F59C4}"/>
              </a:ext>
            </a:extLst>
          </p:cNvPr>
          <p:cNvSpPr/>
          <p:nvPr/>
        </p:nvSpPr>
        <p:spPr>
          <a:xfrm>
            <a:off x="5685248" y="2962462"/>
            <a:ext cx="3351711" cy="1390516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/>
              <a:t>Instance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882EC27B-64D4-4462-BF1A-A838B4E02C90}"/>
              </a:ext>
            </a:extLst>
          </p:cNvPr>
          <p:cNvSpPr/>
          <p:nvPr/>
        </p:nvSpPr>
        <p:spPr>
          <a:xfrm>
            <a:off x="6250022" y="3338353"/>
            <a:ext cx="988359" cy="6387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Server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8AA926-990C-41C6-A909-92426B22E6C1}"/>
              </a:ext>
            </a:extLst>
          </p:cNvPr>
          <p:cNvSpPr/>
          <p:nvPr/>
        </p:nvSpPr>
        <p:spPr>
          <a:xfrm>
            <a:off x="742950" y="2526142"/>
            <a:ext cx="8417379" cy="191623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Platform (Cloud Foundry/Kubernetes)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59C8E-B20F-4667-957C-D0A6C2248443}"/>
              </a:ext>
            </a:extLst>
          </p:cNvPr>
          <p:cNvSpPr/>
          <p:nvPr/>
        </p:nvSpPr>
        <p:spPr>
          <a:xfrm>
            <a:off x="617260" y="1207995"/>
            <a:ext cx="8621955" cy="39623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Infrastructure (AWS/SAP Cloud Platform/Azure/OpenShift/Physical Servers)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78A95-F597-4ED2-8A0B-43DB077D9C30}"/>
              </a:ext>
            </a:extLst>
          </p:cNvPr>
          <p:cNvSpPr/>
          <p:nvPr/>
        </p:nvSpPr>
        <p:spPr>
          <a:xfrm>
            <a:off x="3499188" y="4553407"/>
            <a:ext cx="2936248" cy="5299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7A51BAA-B372-4AD6-9C74-53573817CC86}"/>
              </a:ext>
            </a:extLst>
          </p:cNvPr>
          <p:cNvSpPr/>
          <p:nvPr/>
        </p:nvSpPr>
        <p:spPr>
          <a:xfrm>
            <a:off x="5184625" y="1606599"/>
            <a:ext cx="1223618" cy="68413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sz="1600" dirty="0" err="1"/>
              <a:t>RelationalDatabase</a:t>
            </a:r>
            <a:endParaRPr lang="en-US" dirty="0"/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88375D79-1156-425D-9A55-5A287F97B88C}"/>
              </a:ext>
            </a:extLst>
          </p:cNvPr>
          <p:cNvSpPr/>
          <p:nvPr/>
        </p:nvSpPr>
        <p:spPr>
          <a:xfrm>
            <a:off x="3470095" y="1626234"/>
            <a:ext cx="1223618" cy="644866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50833211-889D-445C-8787-90A9494ED2B8}"/>
              </a:ext>
            </a:extLst>
          </p:cNvPr>
          <p:cNvSpPr/>
          <p:nvPr/>
        </p:nvSpPr>
        <p:spPr>
          <a:xfrm>
            <a:off x="865413" y="2962462"/>
            <a:ext cx="3351711" cy="1390516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/>
              <a:t>Instance</a:t>
            </a:r>
          </a:p>
        </p:txBody>
      </p:sp>
      <p:sp>
        <p:nvSpPr>
          <p:cNvPr id="8" name="!!Runtime">
            <a:extLst>
              <a:ext uri="{FF2B5EF4-FFF2-40B4-BE49-F238E27FC236}">
                <a16:creationId xmlns:a16="http://schemas.microsoft.com/office/drawing/2014/main" id="{D458A3ED-E835-48A8-94F9-FC16E4CE4204}"/>
              </a:ext>
            </a:extLst>
          </p:cNvPr>
          <p:cNvSpPr/>
          <p:nvPr/>
        </p:nvSpPr>
        <p:spPr>
          <a:xfrm>
            <a:off x="2669372" y="3338353"/>
            <a:ext cx="988359" cy="6387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Server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1AE642-4663-4F25-8A42-11664A13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19" y="6231066"/>
            <a:ext cx="914678" cy="639173"/>
          </a:xfrm>
          <a:prstGeom prst="rect">
            <a:avLst/>
          </a:prstGeom>
        </p:spPr>
      </p:pic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C25ABD4-A43F-4492-A6B5-F3FB3C2BECD1}"/>
              </a:ext>
            </a:extLst>
          </p:cNvPr>
          <p:cNvSpPr/>
          <p:nvPr/>
        </p:nvSpPr>
        <p:spPr>
          <a:xfrm>
            <a:off x="2284878" y="5284696"/>
            <a:ext cx="988359" cy="6387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Mendix Client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662118B-0BFE-421E-8517-8C2CA8FE9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75" y="6231066"/>
            <a:ext cx="914678" cy="639173"/>
          </a:xfrm>
          <a:prstGeom prst="rect">
            <a:avLst/>
          </a:prstGeom>
        </p:spPr>
      </p:pic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174DBA3-212E-41E7-A70F-A136E355D742}"/>
              </a:ext>
            </a:extLst>
          </p:cNvPr>
          <p:cNvSpPr/>
          <p:nvPr/>
        </p:nvSpPr>
        <p:spPr>
          <a:xfrm>
            <a:off x="6554598" y="5284696"/>
            <a:ext cx="988359" cy="6387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Mendix Client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02823D-C14D-4680-9403-B47C28469834}"/>
              </a:ext>
            </a:extLst>
          </p:cNvPr>
          <p:cNvSpPr/>
          <p:nvPr/>
        </p:nvSpPr>
        <p:spPr>
          <a:xfrm>
            <a:off x="2065244" y="307347"/>
            <a:ext cx="5775512" cy="537113"/>
          </a:xfrm>
          <a:custGeom>
            <a:avLst/>
            <a:gdLst>
              <a:gd name="connsiteX0" fmla="*/ 0 w 5775512"/>
              <a:gd name="connsiteY0" fmla="*/ 0 h 529945"/>
              <a:gd name="connsiteX1" fmla="*/ 5775512 w 5775512"/>
              <a:gd name="connsiteY1" fmla="*/ 0 h 529945"/>
              <a:gd name="connsiteX2" fmla="*/ 5775512 w 5775512"/>
              <a:gd name="connsiteY2" fmla="*/ 529945 h 529945"/>
              <a:gd name="connsiteX3" fmla="*/ 0 w 5775512"/>
              <a:gd name="connsiteY3" fmla="*/ 529945 h 529945"/>
              <a:gd name="connsiteX4" fmla="*/ 0 w 5775512"/>
              <a:gd name="connsiteY4" fmla="*/ 0 h 529945"/>
              <a:gd name="connsiteX0" fmla="*/ 0 w 5775512"/>
              <a:gd name="connsiteY0" fmla="*/ 0 h 529945"/>
              <a:gd name="connsiteX1" fmla="*/ 5775512 w 5775512"/>
              <a:gd name="connsiteY1" fmla="*/ 0 h 529945"/>
              <a:gd name="connsiteX2" fmla="*/ 5775512 w 5775512"/>
              <a:gd name="connsiteY2" fmla="*/ 529945 h 529945"/>
              <a:gd name="connsiteX3" fmla="*/ 719866 w 5775512"/>
              <a:gd name="connsiteY3" fmla="*/ 528949 h 529945"/>
              <a:gd name="connsiteX4" fmla="*/ 0 w 5775512"/>
              <a:gd name="connsiteY4" fmla="*/ 529945 h 529945"/>
              <a:gd name="connsiteX5" fmla="*/ 0 w 5775512"/>
              <a:gd name="connsiteY5" fmla="*/ 0 h 529945"/>
              <a:gd name="connsiteX0" fmla="*/ 0 w 5775512"/>
              <a:gd name="connsiteY0" fmla="*/ 0 h 529945"/>
              <a:gd name="connsiteX1" fmla="*/ 5775512 w 5775512"/>
              <a:gd name="connsiteY1" fmla="*/ 0 h 529945"/>
              <a:gd name="connsiteX2" fmla="*/ 5775512 w 5775512"/>
              <a:gd name="connsiteY2" fmla="*/ 529945 h 529945"/>
              <a:gd name="connsiteX3" fmla="*/ 719866 w 5775512"/>
              <a:gd name="connsiteY3" fmla="*/ 528949 h 529945"/>
              <a:gd name="connsiteX4" fmla="*/ 0 w 5775512"/>
              <a:gd name="connsiteY4" fmla="*/ 529945 h 529945"/>
              <a:gd name="connsiteX5" fmla="*/ 0 w 5775512"/>
              <a:gd name="connsiteY5" fmla="*/ 0 h 529945"/>
              <a:gd name="connsiteX0" fmla="*/ 0 w 5775512"/>
              <a:gd name="connsiteY0" fmla="*/ 0 h 529945"/>
              <a:gd name="connsiteX1" fmla="*/ 5775512 w 5775512"/>
              <a:gd name="connsiteY1" fmla="*/ 0 h 529945"/>
              <a:gd name="connsiteX2" fmla="*/ 5775512 w 5775512"/>
              <a:gd name="connsiteY2" fmla="*/ 529945 h 529945"/>
              <a:gd name="connsiteX3" fmla="*/ 4924201 w 5775512"/>
              <a:gd name="connsiteY3" fmla="*/ 528949 h 529945"/>
              <a:gd name="connsiteX4" fmla="*/ 719866 w 5775512"/>
              <a:gd name="connsiteY4" fmla="*/ 528949 h 529945"/>
              <a:gd name="connsiteX5" fmla="*/ 0 w 5775512"/>
              <a:gd name="connsiteY5" fmla="*/ 529945 h 529945"/>
              <a:gd name="connsiteX6" fmla="*/ 0 w 5775512"/>
              <a:gd name="connsiteY6" fmla="*/ 0 h 529945"/>
              <a:gd name="connsiteX0" fmla="*/ 0 w 5775512"/>
              <a:gd name="connsiteY0" fmla="*/ 0 h 530854"/>
              <a:gd name="connsiteX1" fmla="*/ 5775512 w 5775512"/>
              <a:gd name="connsiteY1" fmla="*/ 0 h 530854"/>
              <a:gd name="connsiteX2" fmla="*/ 5775512 w 5775512"/>
              <a:gd name="connsiteY2" fmla="*/ 529945 h 530854"/>
              <a:gd name="connsiteX3" fmla="*/ 4981351 w 5775512"/>
              <a:gd name="connsiteY3" fmla="*/ 530854 h 530854"/>
              <a:gd name="connsiteX4" fmla="*/ 4924201 w 5775512"/>
              <a:gd name="connsiteY4" fmla="*/ 528949 h 530854"/>
              <a:gd name="connsiteX5" fmla="*/ 719866 w 5775512"/>
              <a:gd name="connsiteY5" fmla="*/ 528949 h 530854"/>
              <a:gd name="connsiteX6" fmla="*/ 0 w 5775512"/>
              <a:gd name="connsiteY6" fmla="*/ 529945 h 530854"/>
              <a:gd name="connsiteX7" fmla="*/ 0 w 5775512"/>
              <a:gd name="connsiteY7" fmla="*/ 0 h 530854"/>
              <a:gd name="connsiteX0" fmla="*/ 0 w 5775512"/>
              <a:gd name="connsiteY0" fmla="*/ 0 h 530854"/>
              <a:gd name="connsiteX1" fmla="*/ 5775512 w 5775512"/>
              <a:gd name="connsiteY1" fmla="*/ 0 h 530854"/>
              <a:gd name="connsiteX2" fmla="*/ 5775512 w 5775512"/>
              <a:gd name="connsiteY2" fmla="*/ 529945 h 530854"/>
              <a:gd name="connsiteX3" fmla="*/ 4981351 w 5775512"/>
              <a:gd name="connsiteY3" fmla="*/ 530854 h 530854"/>
              <a:gd name="connsiteX4" fmla="*/ 4924201 w 5775512"/>
              <a:gd name="connsiteY4" fmla="*/ 528949 h 530854"/>
              <a:gd name="connsiteX5" fmla="*/ 1038273 w 5775512"/>
              <a:gd name="connsiteY5" fmla="*/ 528949 h 530854"/>
              <a:gd name="connsiteX6" fmla="*/ 0 w 5775512"/>
              <a:gd name="connsiteY6" fmla="*/ 529945 h 530854"/>
              <a:gd name="connsiteX7" fmla="*/ 0 w 5775512"/>
              <a:gd name="connsiteY7" fmla="*/ 0 h 530854"/>
              <a:gd name="connsiteX0" fmla="*/ 0 w 5775512"/>
              <a:gd name="connsiteY0" fmla="*/ 0 h 530854"/>
              <a:gd name="connsiteX1" fmla="*/ 5775512 w 5775512"/>
              <a:gd name="connsiteY1" fmla="*/ 0 h 530854"/>
              <a:gd name="connsiteX2" fmla="*/ 5775512 w 5775512"/>
              <a:gd name="connsiteY2" fmla="*/ 529945 h 530854"/>
              <a:gd name="connsiteX3" fmla="*/ 4981351 w 5775512"/>
              <a:gd name="connsiteY3" fmla="*/ 530854 h 530854"/>
              <a:gd name="connsiteX4" fmla="*/ 4924201 w 5775512"/>
              <a:gd name="connsiteY4" fmla="*/ 528949 h 530854"/>
              <a:gd name="connsiteX5" fmla="*/ 1079094 w 5775512"/>
              <a:gd name="connsiteY5" fmla="*/ 520785 h 530854"/>
              <a:gd name="connsiteX6" fmla="*/ 0 w 5775512"/>
              <a:gd name="connsiteY6" fmla="*/ 529945 h 530854"/>
              <a:gd name="connsiteX7" fmla="*/ 0 w 5775512"/>
              <a:gd name="connsiteY7" fmla="*/ 0 h 530854"/>
              <a:gd name="connsiteX0" fmla="*/ 0 w 5775512"/>
              <a:gd name="connsiteY0" fmla="*/ 0 h 537113"/>
              <a:gd name="connsiteX1" fmla="*/ 5775512 w 5775512"/>
              <a:gd name="connsiteY1" fmla="*/ 0 h 537113"/>
              <a:gd name="connsiteX2" fmla="*/ 5775512 w 5775512"/>
              <a:gd name="connsiteY2" fmla="*/ 529945 h 537113"/>
              <a:gd name="connsiteX3" fmla="*/ 4981351 w 5775512"/>
              <a:gd name="connsiteY3" fmla="*/ 530854 h 537113"/>
              <a:gd name="connsiteX4" fmla="*/ 4573136 w 5775512"/>
              <a:gd name="connsiteY4" fmla="*/ 537113 h 537113"/>
              <a:gd name="connsiteX5" fmla="*/ 1079094 w 5775512"/>
              <a:gd name="connsiteY5" fmla="*/ 520785 h 537113"/>
              <a:gd name="connsiteX6" fmla="*/ 0 w 5775512"/>
              <a:gd name="connsiteY6" fmla="*/ 529945 h 537113"/>
              <a:gd name="connsiteX7" fmla="*/ 0 w 5775512"/>
              <a:gd name="connsiteY7" fmla="*/ 0 h 537113"/>
              <a:gd name="connsiteX0" fmla="*/ 0 w 5775512"/>
              <a:gd name="connsiteY0" fmla="*/ 0 h 537113"/>
              <a:gd name="connsiteX1" fmla="*/ 5775512 w 5775512"/>
              <a:gd name="connsiteY1" fmla="*/ 0 h 537113"/>
              <a:gd name="connsiteX2" fmla="*/ 5775512 w 5775512"/>
              <a:gd name="connsiteY2" fmla="*/ 529945 h 537113"/>
              <a:gd name="connsiteX3" fmla="*/ 4981351 w 5775512"/>
              <a:gd name="connsiteY3" fmla="*/ 530854 h 537113"/>
              <a:gd name="connsiteX4" fmla="*/ 4646614 w 5775512"/>
              <a:gd name="connsiteY4" fmla="*/ 537113 h 537113"/>
              <a:gd name="connsiteX5" fmla="*/ 1079094 w 5775512"/>
              <a:gd name="connsiteY5" fmla="*/ 520785 h 537113"/>
              <a:gd name="connsiteX6" fmla="*/ 0 w 5775512"/>
              <a:gd name="connsiteY6" fmla="*/ 529945 h 537113"/>
              <a:gd name="connsiteX7" fmla="*/ 0 w 5775512"/>
              <a:gd name="connsiteY7" fmla="*/ 0 h 53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75512" h="537113">
                <a:moveTo>
                  <a:pt x="0" y="0"/>
                </a:moveTo>
                <a:lnTo>
                  <a:pt x="5775512" y="0"/>
                </a:lnTo>
                <a:lnTo>
                  <a:pt x="5775512" y="529945"/>
                </a:lnTo>
                <a:lnTo>
                  <a:pt x="4981351" y="530854"/>
                </a:lnTo>
                <a:lnTo>
                  <a:pt x="4646614" y="537113"/>
                </a:lnTo>
                <a:lnTo>
                  <a:pt x="1079094" y="520785"/>
                </a:lnTo>
                <a:lnTo>
                  <a:pt x="0" y="5299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Services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FCDCD5F-3172-4BFF-9B5E-9A59F330C21F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3144338" y="828132"/>
            <a:ext cx="19216" cy="258430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1126F9F-4C61-444C-B03E-85EC42717FD8}"/>
              </a:ext>
            </a:extLst>
          </p:cNvPr>
          <p:cNvCxnSpPr>
            <a:cxnSpLocks/>
            <a:stCxn id="53" idx="0"/>
            <a:endCxn id="23" idx="4"/>
          </p:cNvCxnSpPr>
          <p:nvPr/>
        </p:nvCxnSpPr>
        <p:spPr>
          <a:xfrm flipH="1" flipV="1">
            <a:off x="6711858" y="844460"/>
            <a:ext cx="32344" cy="2493893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9">
            <a:extLst>
              <a:ext uri="{FF2B5EF4-FFF2-40B4-BE49-F238E27FC236}">
                <a16:creationId xmlns:a16="http://schemas.microsoft.com/office/drawing/2014/main" id="{B18EBD60-3966-4100-91EE-018CB254D2F0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>
            <a:off x="4489777" y="1948667"/>
            <a:ext cx="1760245" cy="1709053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9">
            <a:extLst>
              <a:ext uri="{FF2B5EF4-FFF2-40B4-BE49-F238E27FC236}">
                <a16:creationId xmlns:a16="http://schemas.microsoft.com/office/drawing/2014/main" id="{D5386F06-36C2-44AF-8D29-E17D2192EE7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25295" y="1948667"/>
            <a:ext cx="144800" cy="139800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9">
            <a:extLst>
              <a:ext uri="{FF2B5EF4-FFF2-40B4-BE49-F238E27FC236}">
                <a16:creationId xmlns:a16="http://schemas.microsoft.com/office/drawing/2014/main" id="{806E6941-9D95-477B-9BF7-A9B1C389FDFB}"/>
              </a:ext>
            </a:extLst>
          </p:cNvPr>
          <p:cNvCxnSpPr>
            <a:cxnSpLocks/>
            <a:stCxn id="4" idx="0"/>
            <a:endCxn id="53" idx="2"/>
          </p:cNvCxnSpPr>
          <p:nvPr/>
        </p:nvCxnSpPr>
        <p:spPr>
          <a:xfrm flipV="1">
            <a:off x="4967312" y="3977087"/>
            <a:ext cx="1776890" cy="57632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9">
            <a:extLst>
              <a:ext uri="{FF2B5EF4-FFF2-40B4-BE49-F238E27FC236}">
                <a16:creationId xmlns:a16="http://schemas.microsoft.com/office/drawing/2014/main" id="{0FD879E0-210F-44FF-8FF9-7FB17D3E6D04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H="1" flipV="1">
            <a:off x="3163552" y="3977087"/>
            <a:ext cx="1803760" cy="57632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9">
            <a:extLst>
              <a:ext uri="{FF2B5EF4-FFF2-40B4-BE49-F238E27FC236}">
                <a16:creationId xmlns:a16="http://schemas.microsoft.com/office/drawing/2014/main" id="{4EDE6828-11BC-4DBB-85C1-5397FBECF21A}"/>
              </a:ext>
            </a:extLst>
          </p:cNvPr>
          <p:cNvCxnSpPr>
            <a:cxnSpLocks/>
            <a:stCxn id="4" idx="2"/>
            <a:endCxn id="21" idx="1"/>
          </p:cNvCxnSpPr>
          <p:nvPr/>
        </p:nvCxnSpPr>
        <p:spPr>
          <a:xfrm>
            <a:off x="4967312" y="5083352"/>
            <a:ext cx="1587286" cy="52071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9">
            <a:extLst>
              <a:ext uri="{FF2B5EF4-FFF2-40B4-BE49-F238E27FC236}">
                <a16:creationId xmlns:a16="http://schemas.microsoft.com/office/drawing/2014/main" id="{49D4FBD0-39A3-47F9-B4BA-97C086202A7D}"/>
              </a:ext>
            </a:extLst>
          </p:cNvPr>
          <p:cNvCxnSpPr>
            <a:cxnSpLocks/>
            <a:stCxn id="18" idx="3"/>
            <a:endCxn id="4" idx="2"/>
          </p:cNvCxnSpPr>
          <p:nvPr/>
        </p:nvCxnSpPr>
        <p:spPr>
          <a:xfrm flipV="1">
            <a:off x="3273237" y="5083352"/>
            <a:ext cx="1694075" cy="52071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9">
            <a:extLst>
              <a:ext uri="{FF2B5EF4-FFF2-40B4-BE49-F238E27FC236}">
                <a16:creationId xmlns:a16="http://schemas.microsoft.com/office/drawing/2014/main" id="{A0B7B5C6-7801-4D96-AF7B-93E3FBD789FD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3657731" y="1948667"/>
            <a:ext cx="1526894" cy="1709053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9">
            <a:extLst>
              <a:ext uri="{FF2B5EF4-FFF2-40B4-BE49-F238E27FC236}">
                <a16:creationId xmlns:a16="http://schemas.microsoft.com/office/drawing/2014/main" id="{BC6ECFF3-9559-4778-A9A3-DED77407EF11}"/>
              </a:ext>
            </a:extLst>
          </p:cNvPr>
          <p:cNvCxnSpPr>
            <a:cxnSpLocks/>
            <a:stCxn id="5" idx="3"/>
            <a:endCxn id="53" idx="0"/>
          </p:cNvCxnSpPr>
          <p:nvPr/>
        </p:nvCxnSpPr>
        <p:spPr>
          <a:xfrm>
            <a:off x="5796434" y="2290735"/>
            <a:ext cx="947768" cy="104761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9">
            <a:extLst>
              <a:ext uri="{FF2B5EF4-FFF2-40B4-BE49-F238E27FC236}">
                <a16:creationId xmlns:a16="http://schemas.microsoft.com/office/drawing/2014/main" id="{FD35110C-8E0B-45B1-8384-D3BE6EFCAEF0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H="1" flipV="1">
            <a:off x="7048778" y="5923430"/>
            <a:ext cx="1536" cy="307636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9">
            <a:extLst>
              <a:ext uri="{FF2B5EF4-FFF2-40B4-BE49-F238E27FC236}">
                <a16:creationId xmlns:a16="http://schemas.microsoft.com/office/drawing/2014/main" id="{1716F078-C424-43A8-AC97-B22CF715BA8C}"/>
              </a:ext>
            </a:extLst>
          </p:cNvPr>
          <p:cNvCxnSpPr>
            <a:cxnSpLocks/>
            <a:stCxn id="11" idx="0"/>
            <a:endCxn id="18" idx="2"/>
          </p:cNvCxnSpPr>
          <p:nvPr/>
        </p:nvCxnSpPr>
        <p:spPr>
          <a:xfrm flipV="1">
            <a:off x="2779058" y="5923430"/>
            <a:ext cx="0" cy="307636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Stored Data 55">
            <a:extLst>
              <a:ext uri="{FF2B5EF4-FFF2-40B4-BE49-F238E27FC236}">
                <a16:creationId xmlns:a16="http://schemas.microsoft.com/office/drawing/2014/main" id="{F1903A7B-4082-4D4C-8BE8-563C965EC8C1}"/>
              </a:ext>
            </a:extLst>
          </p:cNvPr>
          <p:cNvSpPr/>
          <p:nvPr/>
        </p:nvSpPr>
        <p:spPr>
          <a:xfrm>
            <a:off x="7364145" y="4568616"/>
            <a:ext cx="1222292" cy="499527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44000" bIns="0" rtlCol="0" anchor="ctr"/>
          <a:lstStyle/>
          <a:p>
            <a:pPr algn="ctr"/>
            <a:r>
              <a:rPr lang="en-US" sz="1400" dirty="0"/>
              <a:t>Static</a:t>
            </a:r>
            <a:br>
              <a:rPr lang="en-US" sz="1400" dirty="0"/>
            </a:br>
            <a:r>
              <a:rPr lang="en-US" sz="1400" dirty="0"/>
              <a:t>Content</a:t>
            </a:r>
          </a:p>
        </p:txBody>
      </p:sp>
      <p:cxnSp>
        <p:nvCxnSpPr>
          <p:cNvPr id="62" name="Connector: Elbow 9">
            <a:extLst>
              <a:ext uri="{FF2B5EF4-FFF2-40B4-BE49-F238E27FC236}">
                <a16:creationId xmlns:a16="http://schemas.microsoft.com/office/drawing/2014/main" id="{36563113-19EA-49DE-923A-B5B727E25BBB}"/>
              </a:ext>
            </a:extLst>
          </p:cNvPr>
          <p:cNvCxnSpPr>
            <a:cxnSpLocks/>
          </p:cNvCxnSpPr>
          <p:nvPr/>
        </p:nvCxnSpPr>
        <p:spPr>
          <a:xfrm>
            <a:off x="6435436" y="4818379"/>
            <a:ext cx="928709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0307E0-1C93-4FC1-BF45-C62163599473}"/>
              </a:ext>
            </a:extLst>
          </p:cNvPr>
          <p:cNvSpPr txBox="1"/>
          <p:nvPr/>
        </p:nvSpPr>
        <p:spPr>
          <a:xfrm>
            <a:off x="3978953" y="5331007"/>
            <a:ext cx="199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 Connections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DE57AE-DE9E-4072-9B53-D5860F66FA00}"/>
              </a:ext>
            </a:extLst>
          </p:cNvPr>
          <p:cNvSpPr txBox="1"/>
          <p:nvPr/>
        </p:nvSpPr>
        <p:spPr>
          <a:xfrm>
            <a:off x="4180193" y="3334555"/>
            <a:ext cx="154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HTTP Connections</a:t>
            </a:r>
          </a:p>
        </p:txBody>
      </p:sp>
    </p:spTree>
    <p:extLst>
      <p:ext uri="{BB962C8B-B14F-4D97-AF65-F5344CB8AC3E}">
        <p14:creationId xmlns:p14="http://schemas.microsoft.com/office/powerpoint/2010/main" val="87474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Runtime Core Group">
            <a:extLst>
              <a:ext uri="{FF2B5EF4-FFF2-40B4-BE49-F238E27FC236}">
                <a16:creationId xmlns:a16="http://schemas.microsoft.com/office/drawing/2014/main" id="{096386CC-C000-415C-81DA-52ADBE529B3A}"/>
              </a:ext>
            </a:extLst>
          </p:cNvPr>
          <p:cNvGrpSpPr/>
          <p:nvPr/>
        </p:nvGrpSpPr>
        <p:grpSpPr>
          <a:xfrm>
            <a:off x="1713837" y="658991"/>
            <a:ext cx="6401609" cy="4397582"/>
            <a:chOff x="1849714" y="1173465"/>
            <a:chExt cx="6089106" cy="3078201"/>
          </a:xfrm>
        </p:grpSpPr>
        <p:sp>
          <p:nvSpPr>
            <p:cNvPr id="53" name="!!Runtime">
              <a:extLst>
                <a:ext uri="{FF2B5EF4-FFF2-40B4-BE49-F238E27FC236}">
                  <a16:creationId xmlns:a16="http://schemas.microsoft.com/office/drawing/2014/main" id="{F45A443A-98B1-4DD4-A781-61A7AD2B3737}"/>
                </a:ext>
              </a:extLst>
            </p:cNvPr>
            <p:cNvSpPr/>
            <p:nvPr/>
          </p:nvSpPr>
          <p:spPr>
            <a:xfrm>
              <a:off x="1849714" y="1202454"/>
              <a:ext cx="6089106" cy="3049212"/>
            </a:xfrm>
            <a:prstGeom prst="flowChartProcess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Runtime Core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507EBE-80BC-4DF9-B35D-6C24C197054A}"/>
                </a:ext>
              </a:extLst>
            </p:cNvPr>
            <p:cNvSpPr/>
            <p:nvPr/>
          </p:nvSpPr>
          <p:spPr>
            <a:xfrm>
              <a:off x="1849714" y="1173465"/>
              <a:ext cx="45719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19F769-57C0-463C-999D-988003BDD3CD}"/>
              </a:ext>
            </a:extLst>
          </p:cNvPr>
          <p:cNvSpPr txBox="1"/>
          <p:nvPr/>
        </p:nvSpPr>
        <p:spPr>
          <a:xfrm>
            <a:off x="3423445" y="60885"/>
            <a:ext cx="3027038" cy="565146"/>
          </a:xfrm>
          <a:prstGeom prst="rect">
            <a:avLst/>
          </a:prstGeom>
          <a:noFill/>
        </p:spPr>
        <p:txBody>
          <a:bodyPr wrap="none" lIns="36000" tIns="36000" rIns="36000" bIns="36000" rtlCol="0" anchor="t" anchorCtr="1">
            <a:spAutoFit/>
          </a:bodyPr>
          <a:lstStyle/>
          <a:p>
            <a:r>
              <a:rPr lang="en-US" sz="3200" dirty="0"/>
              <a:t>Runtime Server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54229726-B29A-4A81-86F4-793D2965A868}"/>
              </a:ext>
            </a:extLst>
          </p:cNvPr>
          <p:cNvSpPr>
            <a:spLocks/>
          </p:cNvSpPr>
          <p:nvPr/>
        </p:nvSpPr>
        <p:spPr>
          <a:xfrm>
            <a:off x="138466" y="2500451"/>
            <a:ext cx="1260000" cy="765857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Relational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53119BC-0892-4DA6-A013-F3C0357BFF36}"/>
              </a:ext>
            </a:extLst>
          </p:cNvPr>
          <p:cNvSpPr/>
          <p:nvPr/>
        </p:nvSpPr>
        <p:spPr>
          <a:xfrm>
            <a:off x="1932459" y="1778474"/>
            <a:ext cx="1390155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Database</a:t>
            </a:r>
          </a:p>
          <a:p>
            <a:pPr algn="ctr"/>
            <a:r>
              <a:rPr lang="en-US" sz="1400" dirty="0"/>
              <a:t>Synchronization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2F98AF3-2C0C-43BD-AE87-89B4C34496DE}"/>
              </a:ext>
            </a:extLst>
          </p:cNvPr>
          <p:cNvSpPr/>
          <p:nvPr/>
        </p:nvSpPr>
        <p:spPr>
          <a:xfrm>
            <a:off x="1997536" y="2595379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Query Executor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EC4D924-D6C5-4865-8C93-E302EF915036}"/>
              </a:ext>
            </a:extLst>
          </p:cNvPr>
          <p:cNvSpPr/>
          <p:nvPr/>
        </p:nvSpPr>
        <p:spPr>
          <a:xfrm>
            <a:off x="5295634" y="102237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File Storage</a:t>
            </a:r>
          </a:p>
          <a:p>
            <a:pPr algn="ctr"/>
            <a:r>
              <a:rPr lang="en-US" sz="1600" dirty="0"/>
              <a:t>Manager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07F158F-3FCC-4D5D-859C-48FF56044F66}"/>
              </a:ext>
            </a:extLst>
          </p:cNvPr>
          <p:cNvSpPr/>
          <p:nvPr/>
        </p:nvSpPr>
        <p:spPr>
          <a:xfrm>
            <a:off x="5298918" y="2595379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Microflow Engine</a:t>
            </a:r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667AC6AB-E11E-4D89-B4EA-09E624849405}"/>
              </a:ext>
            </a:extLst>
          </p:cNvPr>
          <p:cNvSpPr/>
          <p:nvPr/>
        </p:nvSpPr>
        <p:spPr>
          <a:xfrm>
            <a:off x="1997536" y="1040374"/>
            <a:ext cx="1260000" cy="5400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144000" bIns="36000" rtlCol="0" anchor="ctr"/>
          <a:lstStyle/>
          <a:p>
            <a:pPr algn="ctr"/>
            <a:r>
              <a:rPr lang="en-US" sz="1600" dirty="0"/>
              <a:t>Project Model</a:t>
            </a:r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AAEC1D11-A191-472A-8E0F-9E0665F8EF36}"/>
              </a:ext>
            </a:extLst>
          </p:cNvPr>
          <p:cNvSpPr/>
          <p:nvPr/>
        </p:nvSpPr>
        <p:spPr>
          <a:xfrm>
            <a:off x="3655302" y="979647"/>
            <a:ext cx="1368007" cy="661453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36000" bIns="36000" rtlCol="0" anchor="ctr"/>
          <a:lstStyle/>
          <a:p>
            <a:pPr algn="ctr"/>
            <a:r>
              <a:rPr lang="en-US" sz="1600" dirty="0"/>
              <a:t>Temporary</a:t>
            </a:r>
            <a:br>
              <a:rPr lang="en-US" sz="1600" dirty="0"/>
            </a:br>
            <a:r>
              <a:rPr lang="en-US" sz="1600" dirty="0"/>
              <a:t>Object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2E147EE-86F9-4573-8FC3-438226423CD2}"/>
              </a:ext>
            </a:extLst>
          </p:cNvPr>
          <p:cNvSpPr/>
          <p:nvPr/>
        </p:nvSpPr>
        <p:spPr>
          <a:xfrm>
            <a:off x="3709305" y="2595378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Object Manager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92ED1EB-F529-42DE-A754-6C4188E6A453}"/>
              </a:ext>
            </a:extLst>
          </p:cNvPr>
          <p:cNvSpPr/>
          <p:nvPr/>
        </p:nvSpPr>
        <p:spPr>
          <a:xfrm>
            <a:off x="1997536" y="4203048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Mendix Client API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2A358D3-9F23-4214-8111-450F72EFA729}"/>
              </a:ext>
            </a:extLst>
          </p:cNvPr>
          <p:cNvSpPr/>
          <p:nvPr/>
        </p:nvSpPr>
        <p:spPr>
          <a:xfrm>
            <a:off x="5295634" y="4203048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Ext. Service Requests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DE32B0D-8382-41F2-9DE4-8D11CD7BA7A7}"/>
              </a:ext>
            </a:extLst>
          </p:cNvPr>
          <p:cNvSpPr/>
          <p:nvPr/>
        </p:nvSpPr>
        <p:spPr>
          <a:xfrm>
            <a:off x="6087732" y="177847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Ext. Service Calls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CA5E410-2AE7-4004-8CED-8CD3A3652278}"/>
              </a:ext>
            </a:extLst>
          </p:cNvPr>
          <p:cNvSpPr/>
          <p:nvPr/>
        </p:nvSpPr>
        <p:spPr>
          <a:xfrm>
            <a:off x="6087732" y="3505563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Custom Java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77D65C20-B388-4E9D-98D8-7621E335D71F}"/>
              </a:ext>
            </a:extLst>
          </p:cNvPr>
          <p:cNvSpPr/>
          <p:nvPr/>
        </p:nvSpPr>
        <p:spPr>
          <a:xfrm>
            <a:off x="8515916" y="2592458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License Server</a:t>
            </a:r>
          </a:p>
        </p:txBody>
      </p:sp>
      <p:sp>
        <p:nvSpPr>
          <p:cNvPr id="25" name="Flowchart: Stored Data 24">
            <a:extLst>
              <a:ext uri="{FF2B5EF4-FFF2-40B4-BE49-F238E27FC236}">
                <a16:creationId xmlns:a16="http://schemas.microsoft.com/office/drawing/2014/main" id="{2EC7B372-7E94-4F7D-B815-FFD5635191A2}"/>
              </a:ext>
            </a:extLst>
          </p:cNvPr>
          <p:cNvSpPr/>
          <p:nvPr/>
        </p:nvSpPr>
        <p:spPr>
          <a:xfrm>
            <a:off x="8515916" y="1022374"/>
            <a:ext cx="1260000" cy="570158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108000" bIns="36000" rtlCol="0" anchor="ctr"/>
          <a:lstStyle/>
          <a:p>
            <a:pPr algn="ctr"/>
            <a:r>
              <a:rPr lang="en-US" sz="1600" dirty="0" err="1"/>
              <a:t>FIle</a:t>
            </a:r>
            <a:r>
              <a:rPr lang="en-US" sz="1600" dirty="0"/>
              <a:t> Storage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0A0718B-F61E-42B0-BAB2-0C4B0856BFC5}"/>
              </a:ext>
            </a:extLst>
          </p:cNvPr>
          <p:cNvSpPr/>
          <p:nvPr/>
        </p:nvSpPr>
        <p:spPr>
          <a:xfrm>
            <a:off x="3709305" y="5299264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HTTPS Server</a:t>
            </a:r>
          </a:p>
        </p:txBody>
      </p:sp>
      <p:cxnSp>
        <p:nvCxnSpPr>
          <p:cNvPr id="28" name="Connector: Elbow 9">
            <a:extLst>
              <a:ext uri="{FF2B5EF4-FFF2-40B4-BE49-F238E27FC236}">
                <a16:creationId xmlns:a16="http://schemas.microsoft.com/office/drawing/2014/main" id="{7DFB0703-6E9A-4BE0-9657-CCB56A54F5D4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 flipV="1">
            <a:off x="1398466" y="2883379"/>
            <a:ext cx="599070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9">
            <a:extLst>
              <a:ext uri="{FF2B5EF4-FFF2-40B4-BE49-F238E27FC236}">
                <a16:creationId xmlns:a16="http://schemas.microsoft.com/office/drawing/2014/main" id="{6083B77D-E6EC-4C0A-A217-75F0637EC19E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>
            <a:off x="3257536" y="2883378"/>
            <a:ext cx="451769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9">
            <a:extLst>
              <a:ext uri="{FF2B5EF4-FFF2-40B4-BE49-F238E27FC236}">
                <a16:creationId xmlns:a16="http://schemas.microsoft.com/office/drawing/2014/main" id="{B5FC3CF7-D51E-402B-BAA8-50401D61D74E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4339305" y="1641100"/>
            <a:ext cx="1" cy="95427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9">
            <a:extLst>
              <a:ext uri="{FF2B5EF4-FFF2-40B4-BE49-F238E27FC236}">
                <a16:creationId xmlns:a16="http://schemas.microsoft.com/office/drawing/2014/main" id="{C1A88CD9-2DF1-48CB-9C97-446E7F1597BC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4339305" y="1598374"/>
            <a:ext cx="1586329" cy="99700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9">
            <a:extLst>
              <a:ext uri="{FF2B5EF4-FFF2-40B4-BE49-F238E27FC236}">
                <a16:creationId xmlns:a16="http://schemas.microsoft.com/office/drawing/2014/main" id="{97795F93-18D8-4CCB-9F07-EC1A2E543C8D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flipH="1">
            <a:off x="768466" y="2066474"/>
            <a:ext cx="1163993" cy="433977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9">
            <a:extLst>
              <a:ext uri="{FF2B5EF4-FFF2-40B4-BE49-F238E27FC236}">
                <a16:creationId xmlns:a16="http://schemas.microsoft.com/office/drawing/2014/main" id="{0AB2B316-7E66-4FF5-9D59-3FEC17FE0401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2627536" y="3171378"/>
            <a:ext cx="1711769" cy="103167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9">
            <a:extLst>
              <a:ext uri="{FF2B5EF4-FFF2-40B4-BE49-F238E27FC236}">
                <a16:creationId xmlns:a16="http://schemas.microsoft.com/office/drawing/2014/main" id="{3F50EFD5-13CF-4F0A-9C74-888AA8077FAE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H="1" flipV="1">
            <a:off x="4339305" y="3171378"/>
            <a:ext cx="1586329" cy="103167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9">
            <a:extLst>
              <a:ext uri="{FF2B5EF4-FFF2-40B4-BE49-F238E27FC236}">
                <a16:creationId xmlns:a16="http://schemas.microsoft.com/office/drawing/2014/main" id="{72D69EDF-6897-4CC4-9029-34294E4762AC}"/>
              </a:ext>
            </a:extLst>
          </p:cNvPr>
          <p:cNvCxnSpPr>
            <a:cxnSpLocks/>
            <a:stCxn id="19" idx="1"/>
            <a:endCxn id="17" idx="0"/>
          </p:cNvCxnSpPr>
          <p:nvPr/>
        </p:nvCxnSpPr>
        <p:spPr>
          <a:xfrm flipH="1">
            <a:off x="4339305" y="2066474"/>
            <a:ext cx="1748427" cy="52890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9">
            <a:extLst>
              <a:ext uri="{FF2B5EF4-FFF2-40B4-BE49-F238E27FC236}">
                <a16:creationId xmlns:a16="http://schemas.microsoft.com/office/drawing/2014/main" id="{17FB004F-237D-475A-A2B6-87B51A8F99A9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5925634" y="3171379"/>
            <a:ext cx="3284" cy="103166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9">
            <a:extLst>
              <a:ext uri="{FF2B5EF4-FFF2-40B4-BE49-F238E27FC236}">
                <a16:creationId xmlns:a16="http://schemas.microsoft.com/office/drawing/2014/main" id="{D61AFBBC-48D5-41FA-A8CB-1BAC6F6530AC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flipH="1">
            <a:off x="5928918" y="2354474"/>
            <a:ext cx="788814" cy="24090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9">
            <a:extLst>
              <a:ext uri="{FF2B5EF4-FFF2-40B4-BE49-F238E27FC236}">
                <a16:creationId xmlns:a16="http://schemas.microsoft.com/office/drawing/2014/main" id="{B1C316E6-577A-4605-A6A4-CD40C91157D5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6717732" y="2354474"/>
            <a:ext cx="0" cy="115108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9">
            <a:extLst>
              <a:ext uri="{FF2B5EF4-FFF2-40B4-BE49-F238E27FC236}">
                <a16:creationId xmlns:a16="http://schemas.microsoft.com/office/drawing/2014/main" id="{754C33D1-0600-4FF3-9725-F96655A73A7A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H="1" flipV="1">
            <a:off x="5928918" y="3171379"/>
            <a:ext cx="788814" cy="33418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9">
            <a:extLst>
              <a:ext uri="{FF2B5EF4-FFF2-40B4-BE49-F238E27FC236}">
                <a16:creationId xmlns:a16="http://schemas.microsoft.com/office/drawing/2014/main" id="{6218ABB9-EBA1-4A29-A60B-23458DD1473E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 flipV="1">
            <a:off x="4969305" y="2883378"/>
            <a:ext cx="329613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9">
            <a:extLst>
              <a:ext uri="{FF2B5EF4-FFF2-40B4-BE49-F238E27FC236}">
                <a16:creationId xmlns:a16="http://schemas.microsoft.com/office/drawing/2014/main" id="{4CAA8F0E-6C7E-46A7-A73B-C687CE3CEE00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6555634" y="1307453"/>
            <a:ext cx="1960282" cy="292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9">
            <a:extLst>
              <a:ext uri="{FF2B5EF4-FFF2-40B4-BE49-F238E27FC236}">
                <a16:creationId xmlns:a16="http://schemas.microsoft.com/office/drawing/2014/main" id="{089FECF2-F430-4B12-B8F2-33F5F4A28B62}"/>
              </a:ext>
            </a:extLst>
          </p:cNvPr>
          <p:cNvCxnSpPr>
            <a:cxnSpLocks/>
            <a:stCxn id="26" idx="0"/>
            <a:endCxn id="16" idx="2"/>
          </p:cNvCxnSpPr>
          <p:nvPr/>
        </p:nvCxnSpPr>
        <p:spPr>
          <a:xfrm flipH="1" flipV="1">
            <a:off x="2627536" y="4779048"/>
            <a:ext cx="1711769" cy="520216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">
            <a:extLst>
              <a:ext uri="{FF2B5EF4-FFF2-40B4-BE49-F238E27FC236}">
                <a16:creationId xmlns:a16="http://schemas.microsoft.com/office/drawing/2014/main" id="{C9740F43-EECF-451A-9052-9205A1E2D7EA}"/>
              </a:ext>
            </a:extLst>
          </p:cNvPr>
          <p:cNvCxnSpPr>
            <a:cxnSpLocks/>
            <a:stCxn id="108" idx="1"/>
            <a:endCxn id="19" idx="3"/>
          </p:cNvCxnSpPr>
          <p:nvPr/>
        </p:nvCxnSpPr>
        <p:spPr>
          <a:xfrm flipH="1">
            <a:off x="7347732" y="2063553"/>
            <a:ext cx="1168184" cy="292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">
            <a:extLst>
              <a:ext uri="{FF2B5EF4-FFF2-40B4-BE49-F238E27FC236}">
                <a16:creationId xmlns:a16="http://schemas.microsoft.com/office/drawing/2014/main" id="{DD12ED69-2A51-444A-9650-6B995E84B97C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V="1">
            <a:off x="4339305" y="4779048"/>
            <a:ext cx="1586329" cy="520216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9">
            <a:extLst>
              <a:ext uri="{FF2B5EF4-FFF2-40B4-BE49-F238E27FC236}">
                <a16:creationId xmlns:a16="http://schemas.microsoft.com/office/drawing/2014/main" id="{87FA9E0E-D1E8-4E10-AF62-631F4D25F4B6}"/>
              </a:ext>
            </a:extLst>
          </p:cNvPr>
          <p:cNvCxnSpPr>
            <a:cxnSpLocks/>
            <a:stCxn id="145" idx="3"/>
            <a:endCxn id="23" idx="1"/>
          </p:cNvCxnSpPr>
          <p:nvPr/>
        </p:nvCxnSpPr>
        <p:spPr>
          <a:xfrm>
            <a:off x="8231658" y="2876567"/>
            <a:ext cx="284258" cy="389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9">
            <a:extLst>
              <a:ext uri="{FF2B5EF4-FFF2-40B4-BE49-F238E27FC236}">
                <a16:creationId xmlns:a16="http://schemas.microsoft.com/office/drawing/2014/main" id="{085079A8-FDD0-40BF-ACE6-862DD29DBF5C}"/>
              </a:ext>
            </a:extLst>
          </p:cNvPr>
          <p:cNvCxnSpPr>
            <a:cxnSpLocks/>
            <a:stCxn id="17" idx="0"/>
            <a:endCxn id="11" idx="3"/>
          </p:cNvCxnSpPr>
          <p:nvPr/>
        </p:nvCxnSpPr>
        <p:spPr>
          <a:xfrm flipH="1" flipV="1">
            <a:off x="3047536" y="1310374"/>
            <a:ext cx="1291769" cy="128500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Label Group">
            <a:extLst>
              <a:ext uri="{FF2B5EF4-FFF2-40B4-BE49-F238E27FC236}">
                <a16:creationId xmlns:a16="http://schemas.microsoft.com/office/drawing/2014/main" id="{D96537CA-2862-46AF-9B8A-443948E5C98E}"/>
              </a:ext>
            </a:extLst>
          </p:cNvPr>
          <p:cNvGrpSpPr/>
          <p:nvPr/>
        </p:nvGrpSpPr>
        <p:grpSpPr>
          <a:xfrm>
            <a:off x="545969" y="5262471"/>
            <a:ext cx="1739943" cy="1245827"/>
            <a:chOff x="620111" y="5262471"/>
            <a:chExt cx="1739943" cy="1245827"/>
          </a:xfrm>
        </p:grpSpPr>
        <p:cxnSp>
          <p:nvCxnSpPr>
            <p:cNvPr id="133" name="Connector: Elbow 9">
              <a:extLst>
                <a:ext uri="{FF2B5EF4-FFF2-40B4-BE49-F238E27FC236}">
                  <a16:creationId xmlns:a16="http://schemas.microsoft.com/office/drawing/2014/main" id="{AED474F7-4B48-4E6A-B96E-E27876D14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262" y="5462467"/>
              <a:ext cx="387174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lowchart: Process 140">
              <a:extLst>
                <a:ext uri="{FF2B5EF4-FFF2-40B4-BE49-F238E27FC236}">
                  <a16:creationId xmlns:a16="http://schemas.microsoft.com/office/drawing/2014/main" id="{9CBAA33C-44A4-479A-A0B2-3AA852009BE0}"/>
                </a:ext>
              </a:extLst>
            </p:cNvPr>
            <p:cNvSpPr/>
            <p:nvPr/>
          </p:nvSpPr>
          <p:spPr>
            <a:xfrm>
              <a:off x="798262" y="5685603"/>
              <a:ext cx="753638" cy="235196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external</a:t>
              </a:r>
            </a:p>
          </p:txBody>
        </p:sp>
        <p:sp>
          <p:nvSpPr>
            <p:cNvPr id="142" name="Flowchart: Process 141">
              <a:extLst>
                <a:ext uri="{FF2B5EF4-FFF2-40B4-BE49-F238E27FC236}">
                  <a16:creationId xmlns:a16="http://schemas.microsoft.com/office/drawing/2014/main" id="{4614A37A-3D71-4A9A-8D3A-E21EDDF2B53A}"/>
                </a:ext>
              </a:extLst>
            </p:cNvPr>
            <p:cNvSpPr/>
            <p:nvPr/>
          </p:nvSpPr>
          <p:spPr>
            <a:xfrm>
              <a:off x="798262" y="6095603"/>
              <a:ext cx="753638" cy="235196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runtime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B8A3199-3332-48A5-B07F-AF8229595CD6}"/>
                </a:ext>
              </a:extLst>
            </p:cNvPr>
            <p:cNvSpPr txBox="1"/>
            <p:nvPr/>
          </p:nvSpPr>
          <p:spPr>
            <a:xfrm>
              <a:off x="1239914" y="5262471"/>
              <a:ext cx="1120140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Data flow</a:t>
              </a:r>
            </a:p>
          </p:txBody>
        </p:sp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id="{8655A786-CBC0-4ADE-968D-4B438BEAF438}"/>
                </a:ext>
              </a:extLst>
            </p:cNvPr>
            <p:cNvSpPr/>
            <p:nvPr/>
          </p:nvSpPr>
          <p:spPr>
            <a:xfrm>
              <a:off x="620111" y="5262472"/>
              <a:ext cx="1437287" cy="124582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F0215466-5909-434C-9BFB-C60A13E5040E}"/>
              </a:ext>
            </a:extLst>
          </p:cNvPr>
          <p:cNvSpPr/>
          <p:nvPr/>
        </p:nvSpPr>
        <p:spPr>
          <a:xfrm>
            <a:off x="1642270" y="619841"/>
            <a:ext cx="6589388" cy="45134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26A7D86C-5D00-479B-9DF1-AB34B884DF4E}"/>
              </a:ext>
            </a:extLst>
          </p:cNvPr>
          <p:cNvSpPr/>
          <p:nvPr/>
        </p:nvSpPr>
        <p:spPr>
          <a:xfrm>
            <a:off x="3709305" y="6184553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Mendix Client</a:t>
            </a:r>
          </a:p>
        </p:txBody>
      </p:sp>
      <p:cxnSp>
        <p:nvCxnSpPr>
          <p:cNvPr id="54" name="Connector: Elbow 9">
            <a:extLst>
              <a:ext uri="{FF2B5EF4-FFF2-40B4-BE49-F238E27FC236}">
                <a16:creationId xmlns:a16="http://schemas.microsoft.com/office/drawing/2014/main" id="{A0A085FA-C58E-4C26-978D-11B237D8D86F}"/>
              </a:ext>
            </a:extLst>
          </p:cNvPr>
          <p:cNvCxnSpPr>
            <a:cxnSpLocks/>
            <a:stCxn id="50" idx="0"/>
            <a:endCxn id="26" idx="2"/>
          </p:cNvCxnSpPr>
          <p:nvPr/>
        </p:nvCxnSpPr>
        <p:spPr>
          <a:xfrm flipV="1">
            <a:off x="4339305" y="5875264"/>
            <a:ext cx="0" cy="30928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FC2753EA-6BEB-46DF-88CA-C005E464029E}"/>
              </a:ext>
            </a:extLst>
          </p:cNvPr>
          <p:cNvSpPr/>
          <p:nvPr/>
        </p:nvSpPr>
        <p:spPr>
          <a:xfrm>
            <a:off x="8515916" y="1775553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External Service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AA7D4884-AAE2-4BAB-A939-06BB62A384C2}"/>
              </a:ext>
            </a:extLst>
          </p:cNvPr>
          <p:cNvSpPr/>
          <p:nvPr/>
        </p:nvSpPr>
        <p:spPr>
          <a:xfrm>
            <a:off x="138466" y="403648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m2ee</a:t>
            </a:r>
          </a:p>
        </p:txBody>
      </p:sp>
      <p:cxnSp>
        <p:nvCxnSpPr>
          <p:cNvPr id="56" name="Connector: Elbow 9">
            <a:extLst>
              <a:ext uri="{FF2B5EF4-FFF2-40B4-BE49-F238E27FC236}">
                <a16:creationId xmlns:a16="http://schemas.microsoft.com/office/drawing/2014/main" id="{5CCD0223-F3B3-4F8C-B4D6-90B126586116}"/>
              </a:ext>
            </a:extLst>
          </p:cNvPr>
          <p:cNvCxnSpPr>
            <a:cxnSpLocks/>
            <a:stCxn id="20" idx="1"/>
            <a:endCxn id="51" idx="3"/>
          </p:cNvCxnSpPr>
          <p:nvPr/>
        </p:nvCxnSpPr>
        <p:spPr>
          <a:xfrm flipH="1" flipV="1">
            <a:off x="1398466" y="691648"/>
            <a:ext cx="315371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CE11BB22-39AB-45BC-BA34-0EDC8013D5FC}"/>
              </a:ext>
            </a:extLst>
          </p:cNvPr>
          <p:cNvSpPr/>
          <p:nvPr/>
        </p:nvSpPr>
        <p:spPr>
          <a:xfrm>
            <a:off x="6766330" y="2595379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Scheduler</a:t>
            </a:r>
          </a:p>
        </p:txBody>
      </p:sp>
      <p:cxnSp>
        <p:nvCxnSpPr>
          <p:cNvPr id="72" name="Connector: Elbow 9">
            <a:extLst>
              <a:ext uri="{FF2B5EF4-FFF2-40B4-BE49-F238E27FC236}">
                <a16:creationId xmlns:a16="http://schemas.microsoft.com/office/drawing/2014/main" id="{9A8D4538-0FED-4232-B11A-C240DCA4537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6717732" y="3214080"/>
            <a:ext cx="700768" cy="291483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9">
            <a:extLst>
              <a:ext uri="{FF2B5EF4-FFF2-40B4-BE49-F238E27FC236}">
                <a16:creationId xmlns:a16="http://schemas.microsoft.com/office/drawing/2014/main" id="{A244417B-75BA-4C07-B51D-6D0450D5626F}"/>
              </a:ext>
            </a:extLst>
          </p:cNvPr>
          <p:cNvCxnSpPr>
            <a:cxnSpLocks/>
            <a:stCxn id="66" idx="1"/>
            <a:endCxn id="9" idx="3"/>
          </p:cNvCxnSpPr>
          <p:nvPr/>
        </p:nvCxnSpPr>
        <p:spPr>
          <a:xfrm flipH="1">
            <a:off x="6558918" y="2883379"/>
            <a:ext cx="207412" cy="0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30AE32DB-9F56-4283-BF70-FCC9DE8DA172}"/>
              </a:ext>
            </a:extLst>
          </p:cNvPr>
          <p:cNvSpPr/>
          <p:nvPr/>
        </p:nvSpPr>
        <p:spPr>
          <a:xfrm>
            <a:off x="3709305" y="4156246"/>
            <a:ext cx="1260000" cy="669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Custom Request</a:t>
            </a:r>
          </a:p>
          <a:p>
            <a:pPr algn="ctr"/>
            <a:r>
              <a:rPr lang="en-US" sz="1600" dirty="0"/>
              <a:t>Handler</a:t>
            </a:r>
          </a:p>
        </p:txBody>
      </p:sp>
      <p:cxnSp>
        <p:nvCxnSpPr>
          <p:cNvPr id="101" name="Connector: Elbow 9">
            <a:extLst>
              <a:ext uri="{FF2B5EF4-FFF2-40B4-BE49-F238E27FC236}">
                <a16:creationId xmlns:a16="http://schemas.microsoft.com/office/drawing/2014/main" id="{C7AA2C14-AE24-49A3-B55F-B086B7ECBD80}"/>
              </a:ext>
            </a:extLst>
          </p:cNvPr>
          <p:cNvCxnSpPr>
            <a:cxnSpLocks/>
            <a:stCxn id="26" idx="0"/>
            <a:endCxn id="100" idx="2"/>
          </p:cNvCxnSpPr>
          <p:nvPr/>
        </p:nvCxnSpPr>
        <p:spPr>
          <a:xfrm flipV="1">
            <a:off x="4339305" y="4825848"/>
            <a:ext cx="0" cy="473416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9">
            <a:extLst>
              <a:ext uri="{FF2B5EF4-FFF2-40B4-BE49-F238E27FC236}">
                <a16:creationId xmlns:a16="http://schemas.microsoft.com/office/drawing/2014/main" id="{A9FCA370-CCE7-4935-A0C1-6D8DA4448EB5}"/>
              </a:ext>
            </a:extLst>
          </p:cNvPr>
          <p:cNvCxnSpPr>
            <a:cxnSpLocks/>
            <a:stCxn id="100" idx="0"/>
            <a:endCxn id="17" idx="2"/>
          </p:cNvCxnSpPr>
          <p:nvPr/>
        </p:nvCxnSpPr>
        <p:spPr>
          <a:xfrm flipV="1">
            <a:off x="4339305" y="3171378"/>
            <a:ext cx="0" cy="98486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9">
            <a:extLst>
              <a:ext uri="{FF2B5EF4-FFF2-40B4-BE49-F238E27FC236}">
                <a16:creationId xmlns:a16="http://schemas.microsoft.com/office/drawing/2014/main" id="{9504EAE4-227D-49AA-8D24-7BB761D35AE1}"/>
              </a:ext>
            </a:extLst>
          </p:cNvPr>
          <p:cNvCxnSpPr>
            <a:cxnSpLocks/>
            <a:stCxn id="100" idx="0"/>
            <a:endCxn id="9" idx="2"/>
          </p:cNvCxnSpPr>
          <p:nvPr/>
        </p:nvCxnSpPr>
        <p:spPr>
          <a:xfrm flipV="1">
            <a:off x="4339305" y="3171379"/>
            <a:ext cx="1589613" cy="984867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9">
            <a:extLst>
              <a:ext uri="{FF2B5EF4-FFF2-40B4-BE49-F238E27FC236}">
                <a16:creationId xmlns:a16="http://schemas.microsoft.com/office/drawing/2014/main" id="{8BD62E43-71ED-4543-8112-EC0034A56867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2627536" y="3171379"/>
            <a:ext cx="3301382" cy="103166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6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53770A45-B5F3-4CC3-B682-3DFCAF45EAD0}"/>
              </a:ext>
            </a:extLst>
          </p:cNvPr>
          <p:cNvSpPr/>
          <p:nvPr/>
        </p:nvSpPr>
        <p:spPr>
          <a:xfrm>
            <a:off x="2032088" y="584881"/>
            <a:ext cx="6086416" cy="5585260"/>
          </a:xfrm>
          <a:prstGeom prst="flowChartProcess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accent1"/>
                </a:solidFill>
              </a:rPr>
              <a:t>Client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B42F2-2254-407A-8C13-8AC5A4221BE6}"/>
              </a:ext>
            </a:extLst>
          </p:cNvPr>
          <p:cNvSpPr txBox="1"/>
          <p:nvPr/>
        </p:nvSpPr>
        <p:spPr>
          <a:xfrm>
            <a:off x="3840744" y="0"/>
            <a:ext cx="2698422" cy="565146"/>
          </a:xfrm>
          <a:prstGeom prst="rect">
            <a:avLst/>
          </a:prstGeom>
          <a:noFill/>
        </p:spPr>
        <p:txBody>
          <a:bodyPr wrap="none" lIns="36000" tIns="36000" rIns="36000" bIns="36000" rtlCol="0" anchor="t" anchorCtr="1">
            <a:spAutoFit/>
          </a:bodyPr>
          <a:lstStyle/>
          <a:p>
            <a:r>
              <a:rPr lang="en-US" sz="3200" dirty="0"/>
              <a:t>Mendix Client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C50253E-2B75-4930-A7B6-D944914F00C7}"/>
              </a:ext>
            </a:extLst>
          </p:cNvPr>
          <p:cNvSpPr/>
          <p:nvPr/>
        </p:nvSpPr>
        <p:spPr>
          <a:xfrm>
            <a:off x="6594838" y="1680681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UI Layer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6E2B178-7DA8-426F-95F4-00FD0F14DE08}"/>
              </a:ext>
            </a:extLst>
          </p:cNvPr>
          <p:cNvSpPr/>
          <p:nvPr/>
        </p:nvSpPr>
        <p:spPr>
          <a:xfrm>
            <a:off x="4960592" y="2602543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Logic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A810DB83-613B-495D-AEE0-471F7349BE7A}"/>
              </a:ext>
            </a:extLst>
          </p:cNvPr>
          <p:cNvSpPr/>
          <p:nvPr/>
        </p:nvSpPr>
        <p:spPr>
          <a:xfrm>
            <a:off x="4618115" y="4406837"/>
            <a:ext cx="1241656" cy="57015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Object Cache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CF5E341-8B50-4EEA-BEA3-B82F6F31E8EE}"/>
              </a:ext>
            </a:extLst>
          </p:cNvPr>
          <p:cNvSpPr/>
          <p:nvPr/>
        </p:nvSpPr>
        <p:spPr>
          <a:xfrm>
            <a:off x="3659533" y="3634525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Data API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2D1FA95-BAF0-4B97-A593-E7C3CDBC628D}"/>
              </a:ext>
            </a:extLst>
          </p:cNvPr>
          <p:cNvSpPr/>
          <p:nvPr/>
        </p:nvSpPr>
        <p:spPr>
          <a:xfrm>
            <a:off x="3659533" y="520359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State/Sync/ Session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08A1A776-72CE-4EC7-85C3-E6478A538EF1}"/>
              </a:ext>
            </a:extLst>
          </p:cNvPr>
          <p:cNvSpPr/>
          <p:nvPr/>
        </p:nvSpPr>
        <p:spPr>
          <a:xfrm>
            <a:off x="4960592" y="1680681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Javascript</a:t>
            </a:r>
            <a:r>
              <a:rPr lang="en-US" sz="1600" dirty="0"/>
              <a:t> Actions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F9FD092-25C6-46EE-B7C1-F790083B40A8}"/>
              </a:ext>
            </a:extLst>
          </p:cNvPr>
          <p:cNvSpPr/>
          <p:nvPr/>
        </p:nvSpPr>
        <p:spPr>
          <a:xfrm>
            <a:off x="8326089" y="1680681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HTTPS Server</a:t>
            </a:r>
          </a:p>
        </p:txBody>
      </p:sp>
      <p:cxnSp>
        <p:nvCxnSpPr>
          <p:cNvPr id="40" name="Connector: Elbow 9">
            <a:extLst>
              <a:ext uri="{FF2B5EF4-FFF2-40B4-BE49-F238E27FC236}">
                <a16:creationId xmlns:a16="http://schemas.microsoft.com/office/drawing/2014/main" id="{5D7A68BC-6031-4CFC-A7B7-4E9CE38AE07F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854838" y="1968681"/>
            <a:ext cx="471251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706F59-EC8F-4595-A1DA-99DE665FDE3F}"/>
              </a:ext>
            </a:extLst>
          </p:cNvPr>
          <p:cNvGrpSpPr/>
          <p:nvPr/>
        </p:nvGrpSpPr>
        <p:grpSpPr>
          <a:xfrm>
            <a:off x="334558" y="518139"/>
            <a:ext cx="1747563" cy="1250443"/>
            <a:chOff x="7743306" y="320022"/>
            <a:chExt cx="1747563" cy="1250443"/>
          </a:xfrm>
        </p:grpSpPr>
        <p:cxnSp>
          <p:nvCxnSpPr>
            <p:cNvPr id="44" name="Connector: Elbow 9">
              <a:extLst>
                <a:ext uri="{FF2B5EF4-FFF2-40B4-BE49-F238E27FC236}">
                  <a16:creationId xmlns:a16="http://schemas.microsoft.com/office/drawing/2014/main" id="{30F375E0-594E-40ED-B8E2-766311D4E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1457" y="549698"/>
              <a:ext cx="387174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3EBD734-1FF1-4CC6-8B41-161FA0BF6E85}"/>
                </a:ext>
              </a:extLst>
            </p:cNvPr>
            <p:cNvSpPr/>
            <p:nvPr/>
          </p:nvSpPr>
          <p:spPr>
            <a:xfrm>
              <a:off x="7921457" y="803295"/>
              <a:ext cx="753638" cy="235196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external</a:t>
              </a:r>
            </a:p>
          </p:txBody>
        </p:sp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9D0C3506-A0E4-4AF7-BB0D-B994C151418B}"/>
                </a:ext>
              </a:extLst>
            </p:cNvPr>
            <p:cNvSpPr/>
            <p:nvPr/>
          </p:nvSpPr>
          <p:spPr>
            <a:xfrm>
              <a:off x="7921457" y="1213295"/>
              <a:ext cx="753638" cy="235196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runtime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4B0736-85BF-461E-8B27-A5EC2794F095}"/>
                </a:ext>
              </a:extLst>
            </p:cNvPr>
            <p:cNvSpPr txBox="1"/>
            <p:nvPr/>
          </p:nvSpPr>
          <p:spPr>
            <a:xfrm>
              <a:off x="8370729" y="320022"/>
              <a:ext cx="112014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Data flow</a:t>
              </a:r>
            </a:p>
          </p:txBody>
        </p:sp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46635BC8-7BEC-4177-B50C-5A0FF79FFD15}"/>
                </a:ext>
              </a:extLst>
            </p:cNvPr>
            <p:cNvSpPr/>
            <p:nvPr/>
          </p:nvSpPr>
          <p:spPr>
            <a:xfrm>
              <a:off x="7743306" y="349702"/>
              <a:ext cx="1449680" cy="122076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247C0564-FA58-4BC9-96EE-114A2CABE025}"/>
              </a:ext>
            </a:extLst>
          </p:cNvPr>
          <p:cNvSpPr/>
          <p:nvPr/>
        </p:nvSpPr>
        <p:spPr>
          <a:xfrm>
            <a:off x="2370742" y="3429001"/>
            <a:ext cx="3849850" cy="25315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Data Layer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E4861C7-0264-4B35-B1E5-4008D641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750" y="727233"/>
            <a:ext cx="914678" cy="639173"/>
          </a:xfrm>
          <a:prstGeom prst="rect">
            <a:avLst/>
          </a:prstGeom>
        </p:spPr>
      </p:pic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B03B913F-E6CC-499F-9C38-9789B205F5E2}"/>
              </a:ext>
            </a:extLst>
          </p:cNvPr>
          <p:cNvSpPr/>
          <p:nvPr/>
        </p:nvSpPr>
        <p:spPr>
          <a:xfrm>
            <a:off x="8326089" y="520359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Runtime Server</a:t>
            </a:r>
          </a:p>
        </p:txBody>
      </p:sp>
      <p:cxnSp>
        <p:nvCxnSpPr>
          <p:cNvPr id="54" name="Connector: Elbow 9">
            <a:extLst>
              <a:ext uri="{FF2B5EF4-FFF2-40B4-BE49-F238E27FC236}">
                <a16:creationId xmlns:a16="http://schemas.microsoft.com/office/drawing/2014/main" id="{93AD5AFE-77DA-4C84-9366-DB966D54A35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289533" y="4210525"/>
            <a:ext cx="0" cy="99306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Stored Data 61">
            <a:extLst>
              <a:ext uri="{FF2B5EF4-FFF2-40B4-BE49-F238E27FC236}">
                <a16:creationId xmlns:a16="http://schemas.microsoft.com/office/drawing/2014/main" id="{C40EC0C8-7786-4916-A713-A53DFAA709C2}"/>
              </a:ext>
            </a:extLst>
          </p:cNvPr>
          <p:cNvSpPr/>
          <p:nvPr/>
        </p:nvSpPr>
        <p:spPr>
          <a:xfrm>
            <a:off x="572913" y="4088966"/>
            <a:ext cx="1260000" cy="570158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Offline Storage</a:t>
            </a: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0669AB97-3679-446B-8483-4BC2C3FF217F}"/>
              </a:ext>
            </a:extLst>
          </p:cNvPr>
          <p:cNvSpPr/>
          <p:nvPr/>
        </p:nvSpPr>
        <p:spPr>
          <a:xfrm>
            <a:off x="3659533" y="758819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Widgets</a:t>
            </a:r>
          </a:p>
        </p:txBody>
      </p:sp>
      <p:cxnSp>
        <p:nvCxnSpPr>
          <p:cNvPr id="64" name="Connector: Elbow 9">
            <a:extLst>
              <a:ext uri="{FF2B5EF4-FFF2-40B4-BE49-F238E27FC236}">
                <a16:creationId xmlns:a16="http://schemas.microsoft.com/office/drawing/2014/main" id="{20A81866-93FE-4F48-9D68-050203AACA1C}"/>
              </a:ext>
            </a:extLst>
          </p:cNvPr>
          <p:cNvCxnSpPr>
            <a:cxnSpLocks/>
            <a:stCxn id="10" idx="1"/>
            <a:endCxn id="63" idx="2"/>
          </p:cNvCxnSpPr>
          <p:nvPr/>
        </p:nvCxnSpPr>
        <p:spPr>
          <a:xfrm flipH="1" flipV="1">
            <a:off x="4289533" y="1334819"/>
            <a:ext cx="671059" cy="155572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9">
            <a:extLst>
              <a:ext uri="{FF2B5EF4-FFF2-40B4-BE49-F238E27FC236}">
                <a16:creationId xmlns:a16="http://schemas.microsoft.com/office/drawing/2014/main" id="{13B8F667-3AF7-4761-9CE9-8CBEAF8A3AE3}"/>
              </a:ext>
            </a:extLst>
          </p:cNvPr>
          <p:cNvCxnSpPr>
            <a:cxnSpLocks/>
            <a:stCxn id="18" idx="0"/>
            <a:endCxn id="51" idx="2"/>
          </p:cNvCxnSpPr>
          <p:nvPr/>
        </p:nvCxnSpPr>
        <p:spPr>
          <a:xfrm flipV="1">
            <a:off x="8956089" y="1366406"/>
            <a:ext cx="0" cy="31427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9">
            <a:extLst>
              <a:ext uri="{FF2B5EF4-FFF2-40B4-BE49-F238E27FC236}">
                <a16:creationId xmlns:a16="http://schemas.microsoft.com/office/drawing/2014/main" id="{984C92CD-D0D5-4581-B50A-4E0DEFE8F33B}"/>
              </a:ext>
            </a:extLst>
          </p:cNvPr>
          <p:cNvCxnSpPr>
            <a:cxnSpLocks/>
            <a:stCxn id="62" idx="3"/>
            <a:endCxn id="13" idx="1"/>
          </p:cNvCxnSpPr>
          <p:nvPr/>
        </p:nvCxnSpPr>
        <p:spPr>
          <a:xfrm flipV="1">
            <a:off x="1622913" y="3922525"/>
            <a:ext cx="2036620" cy="45152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9">
            <a:extLst>
              <a:ext uri="{FF2B5EF4-FFF2-40B4-BE49-F238E27FC236}">
                <a16:creationId xmlns:a16="http://schemas.microsoft.com/office/drawing/2014/main" id="{5BFFA8C0-4D10-40A6-BA01-3FB6486CA8F3}"/>
              </a:ext>
            </a:extLst>
          </p:cNvPr>
          <p:cNvCxnSpPr>
            <a:cxnSpLocks/>
            <a:stCxn id="50" idx="0"/>
            <a:endCxn id="63" idx="2"/>
          </p:cNvCxnSpPr>
          <p:nvPr/>
        </p:nvCxnSpPr>
        <p:spPr>
          <a:xfrm flipH="1" flipV="1">
            <a:off x="4289533" y="1334819"/>
            <a:ext cx="6134" cy="209418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9">
            <a:extLst>
              <a:ext uri="{FF2B5EF4-FFF2-40B4-BE49-F238E27FC236}">
                <a16:creationId xmlns:a16="http://schemas.microsoft.com/office/drawing/2014/main" id="{70B9C406-4C11-492A-84B5-CA761366A5A6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5590592" y="2256681"/>
            <a:ext cx="0" cy="34586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9">
            <a:extLst>
              <a:ext uri="{FF2B5EF4-FFF2-40B4-BE49-F238E27FC236}">
                <a16:creationId xmlns:a16="http://schemas.microsoft.com/office/drawing/2014/main" id="{94138321-B10D-4F40-8EFB-D1A2FD51B1D4}"/>
              </a:ext>
            </a:extLst>
          </p:cNvPr>
          <p:cNvCxnSpPr>
            <a:cxnSpLocks/>
            <a:stCxn id="9" idx="0"/>
            <a:endCxn id="63" idx="3"/>
          </p:cNvCxnSpPr>
          <p:nvPr/>
        </p:nvCxnSpPr>
        <p:spPr>
          <a:xfrm flipH="1" flipV="1">
            <a:off x="4919533" y="1046819"/>
            <a:ext cx="2305305" cy="63386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">
            <a:extLst>
              <a:ext uri="{FF2B5EF4-FFF2-40B4-BE49-F238E27FC236}">
                <a16:creationId xmlns:a16="http://schemas.microsoft.com/office/drawing/2014/main" id="{0AAB1B71-E023-4EED-AA2A-C9717B2A3B3A}"/>
              </a:ext>
            </a:extLst>
          </p:cNvPr>
          <p:cNvCxnSpPr>
            <a:cxnSpLocks/>
            <a:stCxn id="53" idx="1"/>
            <a:endCxn id="9" idx="2"/>
          </p:cNvCxnSpPr>
          <p:nvPr/>
        </p:nvCxnSpPr>
        <p:spPr>
          <a:xfrm flipH="1" flipV="1">
            <a:off x="7224838" y="2256681"/>
            <a:ext cx="1101251" cy="3234913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">
            <a:extLst>
              <a:ext uri="{FF2B5EF4-FFF2-40B4-BE49-F238E27FC236}">
                <a16:creationId xmlns:a16="http://schemas.microsoft.com/office/drawing/2014/main" id="{65001B24-583E-4903-80D4-8CEE3548113E}"/>
              </a:ext>
            </a:extLst>
          </p:cNvPr>
          <p:cNvCxnSpPr>
            <a:cxnSpLocks/>
            <a:stCxn id="14" idx="3"/>
            <a:endCxn id="53" idx="1"/>
          </p:cNvCxnSpPr>
          <p:nvPr/>
        </p:nvCxnSpPr>
        <p:spPr>
          <a:xfrm>
            <a:off x="4919533" y="5491594"/>
            <a:ext cx="3406556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Stored Data 155">
            <a:extLst>
              <a:ext uri="{FF2B5EF4-FFF2-40B4-BE49-F238E27FC236}">
                <a16:creationId xmlns:a16="http://schemas.microsoft.com/office/drawing/2014/main" id="{12969FD2-50F3-4C08-91E9-CD3EFD71C92C}"/>
              </a:ext>
            </a:extLst>
          </p:cNvPr>
          <p:cNvSpPr/>
          <p:nvPr/>
        </p:nvSpPr>
        <p:spPr>
          <a:xfrm>
            <a:off x="572913" y="3092432"/>
            <a:ext cx="1260000" cy="57015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Client Config</a:t>
            </a:r>
          </a:p>
        </p:txBody>
      </p:sp>
      <p:cxnSp>
        <p:nvCxnSpPr>
          <p:cNvPr id="157" name="Connector: Elbow 9">
            <a:extLst>
              <a:ext uri="{FF2B5EF4-FFF2-40B4-BE49-F238E27FC236}">
                <a16:creationId xmlns:a16="http://schemas.microsoft.com/office/drawing/2014/main" id="{83D90F39-442F-445E-89E7-935831DDC500}"/>
              </a:ext>
            </a:extLst>
          </p:cNvPr>
          <p:cNvCxnSpPr>
            <a:cxnSpLocks/>
            <a:stCxn id="156" idx="3"/>
            <a:endCxn id="42" idx="1"/>
          </p:cNvCxnSpPr>
          <p:nvPr/>
        </p:nvCxnSpPr>
        <p:spPr>
          <a:xfrm>
            <a:off x="1622913" y="3377511"/>
            <a:ext cx="409175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9">
            <a:extLst>
              <a:ext uri="{FF2B5EF4-FFF2-40B4-BE49-F238E27FC236}">
                <a16:creationId xmlns:a16="http://schemas.microsoft.com/office/drawing/2014/main" id="{4D8B244D-1757-40F4-BCB3-8E4CEA79031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4289533" y="4976995"/>
            <a:ext cx="949410" cy="22659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">
            <a:extLst>
              <a:ext uri="{FF2B5EF4-FFF2-40B4-BE49-F238E27FC236}">
                <a16:creationId xmlns:a16="http://schemas.microsoft.com/office/drawing/2014/main" id="{570321F5-C133-4641-B160-1FCBFB675752}"/>
              </a:ext>
            </a:extLst>
          </p:cNvPr>
          <p:cNvCxnSpPr>
            <a:cxnSpLocks/>
            <a:stCxn id="53" idx="1"/>
            <a:endCxn id="10" idx="3"/>
          </p:cNvCxnSpPr>
          <p:nvPr/>
        </p:nvCxnSpPr>
        <p:spPr>
          <a:xfrm flipH="1" flipV="1">
            <a:off x="6220592" y="2890543"/>
            <a:ext cx="2105497" cy="260105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9">
            <a:extLst>
              <a:ext uri="{FF2B5EF4-FFF2-40B4-BE49-F238E27FC236}">
                <a16:creationId xmlns:a16="http://schemas.microsoft.com/office/drawing/2014/main" id="{8D468220-0F85-4C33-A36B-1FA0A4AF57EC}"/>
              </a:ext>
            </a:extLst>
          </p:cNvPr>
          <p:cNvCxnSpPr>
            <a:cxnSpLocks/>
            <a:stCxn id="50" idx="0"/>
            <a:endCxn id="10" idx="1"/>
          </p:cNvCxnSpPr>
          <p:nvPr/>
        </p:nvCxnSpPr>
        <p:spPr>
          <a:xfrm flipV="1">
            <a:off x="4295667" y="2890543"/>
            <a:ext cx="664925" cy="53845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F6EF36F6-5AB9-43EA-B19A-1AAEDB2D52BE}"/>
              </a:ext>
            </a:extLst>
          </p:cNvPr>
          <p:cNvSpPr/>
          <p:nvPr/>
        </p:nvSpPr>
        <p:spPr>
          <a:xfrm>
            <a:off x="8326089" y="2602543"/>
            <a:ext cx="1260000" cy="576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Platform APIs</a:t>
            </a:r>
          </a:p>
        </p:txBody>
      </p:sp>
      <p:cxnSp>
        <p:nvCxnSpPr>
          <p:cNvPr id="149" name="Connector: Elbow 9">
            <a:extLst>
              <a:ext uri="{FF2B5EF4-FFF2-40B4-BE49-F238E27FC236}">
                <a16:creationId xmlns:a16="http://schemas.microsoft.com/office/drawing/2014/main" id="{0F1B0A85-5FE3-4002-8EC9-3AE0C3926311}"/>
              </a:ext>
            </a:extLst>
          </p:cNvPr>
          <p:cNvCxnSpPr>
            <a:cxnSpLocks/>
            <a:stCxn id="9" idx="2"/>
            <a:endCxn id="59" idx="1"/>
          </p:cNvCxnSpPr>
          <p:nvPr/>
        </p:nvCxnSpPr>
        <p:spPr>
          <a:xfrm>
            <a:off x="7224838" y="2256681"/>
            <a:ext cx="1101251" cy="63386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9">
            <a:extLst>
              <a:ext uri="{FF2B5EF4-FFF2-40B4-BE49-F238E27FC236}">
                <a16:creationId xmlns:a16="http://schemas.microsoft.com/office/drawing/2014/main" id="{5C9E6976-8D2D-426E-A062-4C70CEC52E53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flipH="1" flipV="1">
            <a:off x="3659533" y="3922525"/>
            <a:ext cx="1579410" cy="48431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7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1D97BCDC-3EAD-4A86-AC32-2423E36BB885}"/>
              </a:ext>
            </a:extLst>
          </p:cNvPr>
          <p:cNvSpPr/>
          <p:nvPr/>
        </p:nvSpPr>
        <p:spPr>
          <a:xfrm>
            <a:off x="3375425" y="3333099"/>
            <a:ext cx="6150224" cy="1440946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/>
              <a:t>Instance</a:t>
            </a:r>
          </a:p>
          <a:p>
            <a:r>
              <a:rPr lang="en-US" dirty="0"/>
              <a:t>(App Container)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B42F2-2254-407A-8C13-8AC5A4221BE6}"/>
              </a:ext>
            </a:extLst>
          </p:cNvPr>
          <p:cNvSpPr txBox="1"/>
          <p:nvPr/>
        </p:nvSpPr>
        <p:spPr>
          <a:xfrm>
            <a:off x="2304214" y="7017"/>
            <a:ext cx="5670198" cy="565146"/>
          </a:xfrm>
          <a:prstGeom prst="rect">
            <a:avLst/>
          </a:prstGeom>
          <a:noFill/>
        </p:spPr>
        <p:txBody>
          <a:bodyPr wrap="none" lIns="36000" tIns="36000" rIns="36000" bIns="36000" rtlCol="0" anchor="t" anchorCtr="0">
            <a:spAutoFit/>
          </a:bodyPr>
          <a:lstStyle/>
          <a:p>
            <a:pPr algn="ctr"/>
            <a:r>
              <a:rPr lang="en-US" sz="3200" dirty="0"/>
              <a:t>Mendix Runtime Deployment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B2B09AB-DBC7-4E90-B95B-644F9558D182}"/>
              </a:ext>
            </a:extLst>
          </p:cNvPr>
          <p:cNvSpPr/>
          <p:nvPr/>
        </p:nvSpPr>
        <p:spPr>
          <a:xfrm>
            <a:off x="7330915" y="351401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6050670-DF57-4F2F-8895-C3687D6A121A}"/>
              </a:ext>
            </a:extLst>
          </p:cNvPr>
          <p:cNvSpPr/>
          <p:nvPr/>
        </p:nvSpPr>
        <p:spPr>
          <a:xfrm>
            <a:off x="1472814" y="664132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Deployer</a:t>
            </a: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A6F46E98-527D-47F5-87C4-0831CECDB4A6}"/>
              </a:ext>
            </a:extLst>
          </p:cNvPr>
          <p:cNvSpPr/>
          <p:nvPr/>
        </p:nvSpPr>
        <p:spPr>
          <a:xfrm>
            <a:off x="7330915" y="1512427"/>
            <a:ext cx="1260000" cy="5790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36000" rtlCol="0" anchor="ctr"/>
          <a:lstStyle/>
          <a:p>
            <a:pPr algn="ctr"/>
            <a:r>
              <a:rPr lang="en-US" dirty="0"/>
              <a:t>Project MDA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E007155-3F34-4DE7-8871-5284FA510EEC}"/>
              </a:ext>
            </a:extLst>
          </p:cNvPr>
          <p:cNvSpPr/>
          <p:nvPr/>
        </p:nvSpPr>
        <p:spPr>
          <a:xfrm>
            <a:off x="4276011" y="1513939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Buildpack</a:t>
            </a:r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304D9F8-02C4-43C0-821A-3C62BCE4CC2E}"/>
              </a:ext>
            </a:extLst>
          </p:cNvPr>
          <p:cNvSpPr/>
          <p:nvPr/>
        </p:nvSpPr>
        <p:spPr>
          <a:xfrm>
            <a:off x="5726632" y="351401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m2ee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63FF8-BFE7-4732-B09E-9EDA1EA63134}"/>
              </a:ext>
            </a:extLst>
          </p:cNvPr>
          <p:cNvSpPr/>
          <p:nvPr/>
        </p:nvSpPr>
        <p:spPr>
          <a:xfrm>
            <a:off x="3305440" y="2961908"/>
            <a:ext cx="6308117" cy="189582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Platform (Cloud Foundry/Kubernetes)</a:t>
            </a:r>
          </a:p>
        </p:txBody>
      </p:sp>
      <p:cxnSp>
        <p:nvCxnSpPr>
          <p:cNvPr id="12" name="Connector: Elbow 9">
            <a:extLst>
              <a:ext uri="{FF2B5EF4-FFF2-40B4-BE49-F238E27FC236}">
                <a16:creationId xmlns:a16="http://schemas.microsoft.com/office/drawing/2014/main" id="{F2C725FC-4FFE-4EEE-A04D-B82A25EAFA8C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6986632" y="3802014"/>
            <a:ext cx="34428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9">
            <a:extLst>
              <a:ext uri="{FF2B5EF4-FFF2-40B4-BE49-F238E27FC236}">
                <a16:creationId xmlns:a16="http://schemas.microsoft.com/office/drawing/2014/main" id="{B7678C73-6E2B-4F77-BCB1-EBEF422180B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4906011" y="2089939"/>
            <a:ext cx="1450621" cy="142407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9">
            <a:extLst>
              <a:ext uri="{FF2B5EF4-FFF2-40B4-BE49-F238E27FC236}">
                <a16:creationId xmlns:a16="http://schemas.microsoft.com/office/drawing/2014/main" id="{2D166AE1-BDD8-447F-B5E2-64950363CE55}"/>
              </a:ext>
            </a:extLst>
          </p:cNvPr>
          <p:cNvCxnSpPr>
            <a:cxnSpLocks/>
            <a:stCxn id="11" idx="1"/>
            <a:endCxn id="19" idx="2"/>
          </p:cNvCxnSpPr>
          <p:nvPr/>
        </p:nvCxnSpPr>
        <p:spPr>
          <a:xfrm flipH="1" flipV="1">
            <a:off x="2102814" y="2089939"/>
            <a:ext cx="1202626" cy="1819883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9">
            <a:extLst>
              <a:ext uri="{FF2B5EF4-FFF2-40B4-BE49-F238E27FC236}">
                <a16:creationId xmlns:a16="http://schemas.microsoft.com/office/drawing/2014/main" id="{5D8B55D5-A6E9-4312-AF75-34A071D9560A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7960915" y="2091451"/>
            <a:ext cx="0" cy="1422563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9">
            <a:extLst>
              <a:ext uri="{FF2B5EF4-FFF2-40B4-BE49-F238E27FC236}">
                <a16:creationId xmlns:a16="http://schemas.microsoft.com/office/drawing/2014/main" id="{B138F30B-EC20-4F11-82E5-2BF354346ED4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2102814" y="1240132"/>
            <a:ext cx="0" cy="273807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4B3D99AC-E55F-4D2A-BA9D-2F4941ABDDC2}"/>
              </a:ext>
            </a:extLst>
          </p:cNvPr>
          <p:cNvSpPr/>
          <p:nvPr/>
        </p:nvSpPr>
        <p:spPr>
          <a:xfrm>
            <a:off x="1472814" y="1513939"/>
            <a:ext cx="1260000" cy="57600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Cloud Foundry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6E1413-4147-4712-8939-28C3871984CD}"/>
              </a:ext>
            </a:extLst>
          </p:cNvPr>
          <p:cNvGrpSpPr/>
          <p:nvPr/>
        </p:nvGrpSpPr>
        <p:grpSpPr>
          <a:xfrm>
            <a:off x="733039" y="3423754"/>
            <a:ext cx="2035024" cy="1433981"/>
            <a:chOff x="6614548" y="1167126"/>
            <a:chExt cx="1827044" cy="1433981"/>
          </a:xfrm>
        </p:grpSpPr>
        <p:cxnSp>
          <p:nvCxnSpPr>
            <p:cNvPr id="26" name="Connector: Elbow 9">
              <a:extLst>
                <a:ext uri="{FF2B5EF4-FFF2-40B4-BE49-F238E27FC236}">
                  <a16:creationId xmlns:a16="http://schemas.microsoft.com/office/drawing/2014/main" id="{31482D4A-504C-4966-8ABB-E37A939B4E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2700" y="1367122"/>
              <a:ext cx="387174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9">
              <a:extLst>
                <a:ext uri="{FF2B5EF4-FFF2-40B4-BE49-F238E27FC236}">
                  <a16:creationId xmlns:a16="http://schemas.microsoft.com/office/drawing/2014/main" id="{843F5297-2AEC-4180-BC94-8117D1D3E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754" y="1610054"/>
              <a:ext cx="405120" cy="0"/>
            </a:xfrm>
            <a:prstGeom prst="straightConnector1">
              <a:avLst/>
            </a:prstGeom>
            <a:ln w="22225">
              <a:solidFill>
                <a:schemeClr val="accent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225E0D99-C5A3-4CE7-A6A9-81BEBC8B8C71}"/>
                </a:ext>
              </a:extLst>
            </p:cNvPr>
            <p:cNvSpPr/>
            <p:nvPr/>
          </p:nvSpPr>
          <p:spPr>
            <a:xfrm>
              <a:off x="6790550" y="1784859"/>
              <a:ext cx="753638" cy="235196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3</a:t>
              </a:r>
              <a:r>
                <a:rPr lang="en-US" sz="1200" baseline="30000" dirty="0"/>
                <a:t>rd</a:t>
              </a:r>
              <a:r>
                <a:rPr lang="en-US" sz="1200" dirty="0"/>
                <a:t> Party</a:t>
              </a:r>
            </a:p>
          </p:txBody>
        </p:sp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FBB987C7-4E51-4EA1-A809-C75B4D4FEE49}"/>
                </a:ext>
              </a:extLst>
            </p:cNvPr>
            <p:cNvSpPr/>
            <p:nvPr/>
          </p:nvSpPr>
          <p:spPr>
            <a:xfrm>
              <a:off x="6790550" y="2194859"/>
              <a:ext cx="753638" cy="235196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Mendix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CFB6BF-3488-4F8A-8076-8215BF630582}"/>
                </a:ext>
              </a:extLst>
            </p:cNvPr>
            <p:cNvSpPr txBox="1"/>
            <p:nvPr/>
          </p:nvSpPr>
          <p:spPr>
            <a:xfrm>
              <a:off x="7234352" y="1167126"/>
              <a:ext cx="1207240" cy="61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Create Instance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Process/Data</a:t>
              </a: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92F17C5-1A11-434A-AB3E-F6E034FD9A14}"/>
                </a:ext>
              </a:extLst>
            </p:cNvPr>
            <p:cNvSpPr/>
            <p:nvPr/>
          </p:nvSpPr>
          <p:spPr>
            <a:xfrm>
              <a:off x="6614548" y="1167126"/>
              <a:ext cx="1827043" cy="143398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4B00682E-41E1-4349-A82A-7DDB2156DAEF}"/>
              </a:ext>
            </a:extLst>
          </p:cNvPr>
          <p:cNvSpPr/>
          <p:nvPr/>
        </p:nvSpPr>
        <p:spPr>
          <a:xfrm>
            <a:off x="4276011" y="662620"/>
            <a:ext cx="1260000" cy="5790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36000" rtlCol="0" anchor="ctr"/>
          <a:lstStyle/>
          <a:p>
            <a:pPr algn="ctr"/>
            <a:r>
              <a:rPr lang="en-US" dirty="0"/>
              <a:t>Project MPK</a:t>
            </a:r>
          </a:p>
        </p:txBody>
      </p:sp>
      <p:cxnSp>
        <p:nvCxnSpPr>
          <p:cNvPr id="38" name="Connector: Elbow 9">
            <a:extLst>
              <a:ext uri="{FF2B5EF4-FFF2-40B4-BE49-F238E27FC236}">
                <a16:creationId xmlns:a16="http://schemas.microsoft.com/office/drawing/2014/main" id="{C2F19E36-C4BC-4962-9D0E-B27384617039}"/>
              </a:ext>
            </a:extLst>
          </p:cNvPr>
          <p:cNvCxnSpPr>
            <a:cxnSpLocks/>
          </p:cNvCxnSpPr>
          <p:nvPr/>
        </p:nvCxnSpPr>
        <p:spPr>
          <a:xfrm>
            <a:off x="5482628" y="1801939"/>
            <a:ext cx="1843001" cy="0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884340AA-C991-4359-B7E7-12E77BC57270}"/>
              </a:ext>
            </a:extLst>
          </p:cNvPr>
          <p:cNvSpPr/>
          <p:nvPr/>
        </p:nvSpPr>
        <p:spPr>
          <a:xfrm>
            <a:off x="7330915" y="664132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Mx Build</a:t>
            </a:r>
          </a:p>
        </p:txBody>
      </p:sp>
      <p:cxnSp>
        <p:nvCxnSpPr>
          <p:cNvPr id="42" name="Connector: Elbow 9">
            <a:extLst>
              <a:ext uri="{FF2B5EF4-FFF2-40B4-BE49-F238E27FC236}">
                <a16:creationId xmlns:a16="http://schemas.microsoft.com/office/drawing/2014/main" id="{A7871F2D-511E-4540-8DAC-5A9663FF224C}"/>
              </a:ext>
            </a:extLst>
          </p:cNvPr>
          <p:cNvCxnSpPr>
            <a:cxnSpLocks/>
          </p:cNvCxnSpPr>
          <p:nvPr/>
        </p:nvCxnSpPr>
        <p:spPr>
          <a:xfrm flipH="1">
            <a:off x="5280791" y="952132"/>
            <a:ext cx="2044838" cy="0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9">
            <a:extLst>
              <a:ext uri="{FF2B5EF4-FFF2-40B4-BE49-F238E27FC236}">
                <a16:creationId xmlns:a16="http://schemas.microsoft.com/office/drawing/2014/main" id="{B04F2C89-26E6-47D8-88CD-23C70CC90033}"/>
              </a:ext>
            </a:extLst>
          </p:cNvPr>
          <p:cNvCxnSpPr>
            <a:cxnSpLocks/>
            <a:stCxn id="6" idx="0"/>
            <a:endCxn id="41" idx="2"/>
          </p:cNvCxnSpPr>
          <p:nvPr/>
        </p:nvCxnSpPr>
        <p:spPr>
          <a:xfrm flipV="1">
            <a:off x="7960915" y="1240132"/>
            <a:ext cx="0" cy="27229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9">
            <a:extLst>
              <a:ext uri="{FF2B5EF4-FFF2-40B4-BE49-F238E27FC236}">
                <a16:creationId xmlns:a16="http://schemas.microsoft.com/office/drawing/2014/main" id="{F61B8A05-00CF-44C1-B86D-2AB3D1191B25}"/>
              </a:ext>
            </a:extLst>
          </p:cNvPr>
          <p:cNvCxnSpPr>
            <a:cxnSpLocks/>
            <a:stCxn id="8" idx="0"/>
            <a:endCxn id="36" idx="2"/>
          </p:cNvCxnSpPr>
          <p:nvPr/>
        </p:nvCxnSpPr>
        <p:spPr>
          <a:xfrm flipV="1">
            <a:off x="4906011" y="1241644"/>
            <a:ext cx="0" cy="27229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9">
            <a:extLst>
              <a:ext uri="{FF2B5EF4-FFF2-40B4-BE49-F238E27FC236}">
                <a16:creationId xmlns:a16="http://schemas.microsoft.com/office/drawing/2014/main" id="{C1C4A4C3-C2CC-443B-8A41-DD330BF041F5}"/>
              </a:ext>
            </a:extLst>
          </p:cNvPr>
          <p:cNvCxnSpPr>
            <a:cxnSpLocks/>
            <a:stCxn id="41" idx="1"/>
            <a:endCxn id="8" idx="3"/>
          </p:cNvCxnSpPr>
          <p:nvPr/>
        </p:nvCxnSpPr>
        <p:spPr>
          <a:xfrm flipH="1">
            <a:off x="5536011" y="952132"/>
            <a:ext cx="1794904" cy="849807"/>
          </a:xfrm>
          <a:prstGeom prst="straightConnector1">
            <a:avLst/>
          </a:prstGeom>
          <a:ln w="2222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74DA744A-433C-4166-A798-CD79EAB5EF52}"/>
              </a:ext>
            </a:extLst>
          </p:cNvPr>
          <p:cNvSpPr/>
          <p:nvPr/>
        </p:nvSpPr>
        <p:spPr>
          <a:xfrm>
            <a:off x="4276011" y="3514014"/>
            <a:ext cx="1260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Java RE</a:t>
            </a:r>
          </a:p>
        </p:txBody>
      </p:sp>
      <p:cxnSp>
        <p:nvCxnSpPr>
          <p:cNvPr id="55" name="Connector: Elbow 9">
            <a:extLst>
              <a:ext uri="{FF2B5EF4-FFF2-40B4-BE49-F238E27FC236}">
                <a16:creationId xmlns:a16="http://schemas.microsoft.com/office/drawing/2014/main" id="{AD69CD7C-3096-493F-A9BD-E5E45DAD61A9}"/>
              </a:ext>
            </a:extLst>
          </p:cNvPr>
          <p:cNvCxnSpPr>
            <a:cxnSpLocks/>
            <a:stCxn id="54" idx="0"/>
            <a:endCxn id="8" idx="2"/>
          </p:cNvCxnSpPr>
          <p:nvPr/>
        </p:nvCxnSpPr>
        <p:spPr>
          <a:xfrm flipV="1">
            <a:off x="4906011" y="2089939"/>
            <a:ext cx="0" cy="142407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9">
            <a:extLst>
              <a:ext uri="{FF2B5EF4-FFF2-40B4-BE49-F238E27FC236}">
                <a16:creationId xmlns:a16="http://schemas.microsoft.com/office/drawing/2014/main" id="{88CD3D19-04A4-4F35-A630-5CB23BD7BB64}"/>
              </a:ext>
            </a:extLst>
          </p:cNvPr>
          <p:cNvCxnSpPr>
            <a:cxnSpLocks/>
          </p:cNvCxnSpPr>
          <p:nvPr/>
        </p:nvCxnSpPr>
        <p:spPr>
          <a:xfrm flipH="1">
            <a:off x="2732814" y="1801939"/>
            <a:ext cx="1489814" cy="0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F0048D37-0AD2-42BF-A9E7-5618DCDC1B17}"/>
              </a:ext>
            </a:extLst>
          </p:cNvPr>
          <p:cNvSpPr/>
          <p:nvPr/>
        </p:nvSpPr>
        <p:spPr>
          <a:xfrm>
            <a:off x="2846037" y="662620"/>
            <a:ext cx="1260000" cy="5790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36000"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Env</a:t>
            </a:r>
          </a:p>
        </p:txBody>
      </p:sp>
      <p:cxnSp>
        <p:nvCxnSpPr>
          <p:cNvPr id="103" name="Connector: Elbow 9">
            <a:extLst>
              <a:ext uri="{FF2B5EF4-FFF2-40B4-BE49-F238E27FC236}">
                <a16:creationId xmlns:a16="http://schemas.microsoft.com/office/drawing/2014/main" id="{A73DA011-EF62-49D3-A07B-768A98679BED}"/>
              </a:ext>
            </a:extLst>
          </p:cNvPr>
          <p:cNvCxnSpPr>
            <a:cxnSpLocks/>
            <a:stCxn id="8" idx="1"/>
            <a:endCxn id="90" idx="2"/>
          </p:cNvCxnSpPr>
          <p:nvPr/>
        </p:nvCxnSpPr>
        <p:spPr>
          <a:xfrm flipH="1" flipV="1">
            <a:off x="3476037" y="1241644"/>
            <a:ext cx="799974" cy="560295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Stored Data 109">
            <a:extLst>
              <a:ext uri="{FF2B5EF4-FFF2-40B4-BE49-F238E27FC236}">
                <a16:creationId xmlns:a16="http://schemas.microsoft.com/office/drawing/2014/main" id="{AE643ACF-A261-42E9-8560-EA478E23F395}"/>
              </a:ext>
            </a:extLst>
          </p:cNvPr>
          <p:cNvSpPr/>
          <p:nvPr/>
        </p:nvSpPr>
        <p:spPr>
          <a:xfrm>
            <a:off x="2846037" y="2208079"/>
            <a:ext cx="1260000" cy="5790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36000" rtlCol="0" anchor="ctr"/>
          <a:lstStyle/>
          <a:p>
            <a:pPr algn="ctr"/>
            <a:r>
              <a:rPr lang="en-US" dirty="0"/>
              <a:t>CDN</a:t>
            </a:r>
          </a:p>
        </p:txBody>
      </p:sp>
      <p:cxnSp>
        <p:nvCxnSpPr>
          <p:cNvPr id="111" name="Connector: Elbow 9">
            <a:extLst>
              <a:ext uri="{FF2B5EF4-FFF2-40B4-BE49-F238E27FC236}">
                <a16:creationId xmlns:a16="http://schemas.microsoft.com/office/drawing/2014/main" id="{2E7BC39F-A9DB-42EE-BD39-A80255605782}"/>
              </a:ext>
            </a:extLst>
          </p:cNvPr>
          <p:cNvCxnSpPr>
            <a:cxnSpLocks/>
            <a:stCxn id="8" idx="1"/>
            <a:endCxn id="110" idx="0"/>
          </p:cNvCxnSpPr>
          <p:nvPr/>
        </p:nvCxnSpPr>
        <p:spPr>
          <a:xfrm flipH="1">
            <a:off x="3476037" y="1801939"/>
            <a:ext cx="799974" cy="406140"/>
          </a:xfrm>
          <a:prstGeom prst="straightConnector1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2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A4 Paper (210x297 mm)</PresentationFormat>
  <Paragraphs>85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2020-04-10T13:17:07Z</dcterms:created>
  <dcterms:modified xsi:type="dcterms:W3CDTF">2024-03-15T11:47:26Z</dcterms:modified>
</cp:coreProperties>
</file>