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2"/>
  </p:notesMasterIdLst>
  <p:handoutMasterIdLst>
    <p:handoutMasterId r:id="rId13"/>
  </p:handoutMasterIdLst>
  <p:sldIdLst>
    <p:sldId id="257" r:id="rId5"/>
    <p:sldId id="273" r:id="rId6"/>
    <p:sldId id="274" r:id="rId7"/>
    <p:sldId id="272" r:id="rId8"/>
    <p:sldId id="268" r:id="rId9"/>
    <p:sldId id="275" r:id="rId10"/>
    <p:sldId id="276" r:id="rId11"/>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p:cViewPr varScale="1">
        <p:scale>
          <a:sx n="114" d="100"/>
          <a:sy n="114" d="100"/>
        </p:scale>
        <p:origin x="414" y="114"/>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66640BD-F987-4A40-9A98-267FA7A96BB0}" type="doc">
      <dgm:prSet loTypeId="urn:microsoft.com/office/officeart/2005/8/layout/process5" loCatId="process" qsTypeId="urn:microsoft.com/office/officeart/2005/8/quickstyle/simple1" qsCatId="simple" csTypeId="urn:microsoft.com/office/officeart/2005/8/colors/accent1_2" csCatId="accent1" phldr="1"/>
      <dgm:spPr/>
      <dgm:t>
        <a:bodyPr/>
        <a:lstStyle/>
        <a:p>
          <a:endParaRPr lang="en-US"/>
        </a:p>
      </dgm:t>
    </dgm:pt>
    <dgm:pt modelId="{4F2E8FCE-C7E3-4A7F-8565-18E2E6B89B2B}">
      <dgm:prSet phldrT="[Text]" custT="1"/>
      <dgm:spPr/>
      <dgm:t>
        <a:bodyPr/>
        <a:lstStyle/>
        <a:p>
          <a:r>
            <a:rPr lang="en-US" sz="1400" dirty="0" err="1"/>
            <a:t>Pelaksana</a:t>
          </a:r>
          <a:r>
            <a:rPr lang="en-US" sz="1400" dirty="0"/>
            <a:t> </a:t>
          </a:r>
          <a:r>
            <a:rPr lang="en-US" sz="1400" dirty="0" err="1"/>
            <a:t>Pemeriksa</a:t>
          </a:r>
          <a:r>
            <a:rPr lang="en-US" sz="1400" dirty="0"/>
            <a:t> Login </a:t>
          </a:r>
          <a:r>
            <a:rPr lang="en-US" sz="1400" dirty="0" err="1"/>
            <a:t>ke</a:t>
          </a:r>
          <a:r>
            <a:rPr lang="en-US" sz="1400" dirty="0"/>
            <a:t> </a:t>
          </a:r>
          <a:r>
            <a:rPr lang="en-US" sz="1400" dirty="0" err="1"/>
            <a:t>dalam</a:t>
          </a:r>
          <a:r>
            <a:rPr lang="en-US" sz="1400" dirty="0"/>
            <a:t> </a:t>
          </a:r>
          <a:r>
            <a:rPr lang="en-US" sz="1400" dirty="0" err="1"/>
            <a:t>aplikasi</a:t>
          </a:r>
          <a:r>
            <a:rPr lang="en-US" sz="1400" dirty="0"/>
            <a:t> Dashboard TPB</a:t>
          </a:r>
        </a:p>
      </dgm:t>
    </dgm:pt>
    <dgm:pt modelId="{C1C70AD3-6798-4FB7-8E3A-76DA5A67B099}" type="parTrans" cxnId="{B16A340A-1DF9-458F-BE45-06A09A724923}">
      <dgm:prSet/>
      <dgm:spPr/>
      <dgm:t>
        <a:bodyPr/>
        <a:lstStyle/>
        <a:p>
          <a:endParaRPr lang="en-US"/>
        </a:p>
      </dgm:t>
    </dgm:pt>
    <dgm:pt modelId="{70A3E8E8-7390-40DD-A401-643995C6D2A3}" type="sibTrans" cxnId="{B16A340A-1DF9-458F-BE45-06A09A724923}">
      <dgm:prSet custT="1"/>
      <dgm:spPr/>
      <dgm:t>
        <a:bodyPr/>
        <a:lstStyle/>
        <a:p>
          <a:endParaRPr lang="en-US" sz="1200"/>
        </a:p>
      </dgm:t>
    </dgm:pt>
    <dgm:pt modelId="{3A2423B6-34B9-4F59-89B4-66A803CBDA79}">
      <dgm:prSet phldrT="[Text]" custT="1"/>
      <dgm:spPr/>
      <dgm:t>
        <a:bodyPr/>
        <a:lstStyle/>
        <a:p>
          <a:r>
            <a:rPr lang="en-US" sz="1400" dirty="0" err="1"/>
            <a:t>Memilih</a:t>
          </a:r>
          <a:r>
            <a:rPr lang="en-US" sz="1400" dirty="0"/>
            <a:t> Menu “RANDOM CHECK CCTV dan IT”</a:t>
          </a:r>
        </a:p>
      </dgm:t>
    </dgm:pt>
    <dgm:pt modelId="{79687B49-00D6-4AAD-905D-F55703079F0D}" type="parTrans" cxnId="{8186F8C3-A9B5-4BC1-8A86-DA6DA402DB5D}">
      <dgm:prSet/>
      <dgm:spPr/>
      <dgm:t>
        <a:bodyPr/>
        <a:lstStyle/>
        <a:p>
          <a:endParaRPr lang="en-US"/>
        </a:p>
      </dgm:t>
    </dgm:pt>
    <dgm:pt modelId="{CEAE3F6F-FE3E-4FB5-9E63-769DE72888F2}" type="sibTrans" cxnId="{8186F8C3-A9B5-4BC1-8A86-DA6DA402DB5D}">
      <dgm:prSet custT="1"/>
      <dgm:spPr/>
      <dgm:t>
        <a:bodyPr/>
        <a:lstStyle/>
        <a:p>
          <a:endParaRPr lang="en-US" sz="1200"/>
        </a:p>
      </dgm:t>
    </dgm:pt>
    <dgm:pt modelId="{B07B3161-CFC0-4244-97E2-E34E5C42B7B0}">
      <dgm:prSet phldrT="[Text]" custT="1"/>
      <dgm:spPr/>
      <dgm:t>
        <a:bodyPr/>
        <a:lstStyle/>
        <a:p>
          <a:r>
            <a:rPr lang="en-US" sz="1400" dirty="0" err="1"/>
            <a:t>Klik</a:t>
          </a:r>
          <a:r>
            <a:rPr lang="en-US" sz="1400" dirty="0"/>
            <a:t> </a:t>
          </a:r>
          <a:r>
            <a:rPr lang="en-US" sz="1400" dirty="0" err="1"/>
            <a:t>tombol</a:t>
          </a:r>
          <a:r>
            <a:rPr lang="en-US" sz="1400" dirty="0"/>
            <a:t> </a:t>
          </a:r>
          <a:r>
            <a:rPr lang="en-US" sz="1400" dirty="0" err="1"/>
            <a:t>Tambah</a:t>
          </a:r>
          <a:endParaRPr lang="en-US" sz="1400" dirty="0"/>
        </a:p>
      </dgm:t>
    </dgm:pt>
    <dgm:pt modelId="{70E05750-11D5-4AC8-9CD2-1629E8A2DF19}" type="parTrans" cxnId="{AE00B8A6-8E47-4F95-B163-551A64014CFA}">
      <dgm:prSet/>
      <dgm:spPr/>
      <dgm:t>
        <a:bodyPr/>
        <a:lstStyle/>
        <a:p>
          <a:endParaRPr lang="en-US"/>
        </a:p>
      </dgm:t>
    </dgm:pt>
    <dgm:pt modelId="{B357FA9F-AD23-40C3-A506-FB79DE9470E6}" type="sibTrans" cxnId="{AE00B8A6-8E47-4F95-B163-551A64014CFA}">
      <dgm:prSet custT="1"/>
      <dgm:spPr/>
      <dgm:t>
        <a:bodyPr/>
        <a:lstStyle/>
        <a:p>
          <a:endParaRPr lang="en-US" sz="1200"/>
        </a:p>
      </dgm:t>
    </dgm:pt>
    <dgm:pt modelId="{151FA74D-4701-4535-9994-83E2E384BB7B}">
      <dgm:prSet phldrT="[Text]" custT="1"/>
      <dgm:spPr/>
      <dgm:t>
        <a:bodyPr/>
        <a:lstStyle/>
        <a:p>
          <a:r>
            <a:rPr lang="en-US" sz="1400" dirty="0" err="1"/>
            <a:t>Sistem</a:t>
          </a:r>
          <a:r>
            <a:rPr lang="en-US" sz="1400" dirty="0"/>
            <a:t> </a:t>
          </a:r>
          <a:r>
            <a:rPr lang="en-US" sz="1400" dirty="0" err="1"/>
            <a:t>akan</a:t>
          </a:r>
          <a:r>
            <a:rPr lang="en-US" sz="1400" dirty="0"/>
            <a:t> </a:t>
          </a:r>
          <a:r>
            <a:rPr lang="en-US" sz="1400" dirty="0" err="1"/>
            <a:t>menampilkan</a:t>
          </a:r>
          <a:r>
            <a:rPr lang="en-US" sz="1400" dirty="0"/>
            <a:t> form yang </a:t>
          </a:r>
          <a:r>
            <a:rPr lang="en-US" sz="1400" dirty="0" err="1"/>
            <a:t>berisi</a:t>
          </a:r>
          <a:r>
            <a:rPr lang="en-US" sz="1400" dirty="0"/>
            <a:t> </a:t>
          </a:r>
          <a:r>
            <a:rPr lang="en-US" sz="1400" dirty="0" err="1"/>
            <a:t>sejumlah</a:t>
          </a:r>
          <a:r>
            <a:rPr lang="en-US" sz="1400" dirty="0"/>
            <a:t> </a:t>
          </a:r>
          <a:r>
            <a:rPr lang="en-US" sz="1400" dirty="0" err="1"/>
            <a:t>nama</a:t>
          </a:r>
          <a:r>
            <a:rPr lang="en-US" sz="1400" dirty="0"/>
            <a:t> </a:t>
          </a:r>
          <a:r>
            <a:rPr lang="en-US" sz="1400" dirty="0" err="1"/>
            <a:t>perusahaan</a:t>
          </a:r>
          <a:r>
            <a:rPr lang="en-US" sz="1400" dirty="0"/>
            <a:t> yang </a:t>
          </a:r>
          <a:r>
            <a:rPr lang="en-US" sz="1400" dirty="0" err="1"/>
            <a:t>akan</a:t>
          </a:r>
          <a:r>
            <a:rPr lang="en-US" sz="1400" dirty="0"/>
            <a:t> </a:t>
          </a:r>
          <a:r>
            <a:rPr lang="en-US" sz="1400" dirty="0" err="1"/>
            <a:t>diperiksa</a:t>
          </a:r>
          <a:r>
            <a:rPr lang="en-US" sz="1400" dirty="0"/>
            <a:t> </a:t>
          </a:r>
          <a:r>
            <a:rPr lang="en-US" sz="1400" dirty="0" err="1"/>
            <a:t>beserta</a:t>
          </a:r>
          <a:r>
            <a:rPr lang="en-US" sz="1400" dirty="0"/>
            <a:t> data </a:t>
          </a:r>
          <a:r>
            <a:rPr lang="en-US" sz="1400" dirty="0" err="1"/>
            <a:t>akses</a:t>
          </a:r>
          <a:r>
            <a:rPr lang="en-US" sz="1400" dirty="0"/>
            <a:t> CCTV dan IT</a:t>
          </a:r>
        </a:p>
      </dgm:t>
    </dgm:pt>
    <dgm:pt modelId="{5560ECEA-7298-442C-ADD6-B351865357C2}" type="parTrans" cxnId="{8D3E462F-4F09-4248-BDE5-D3CF3A61E829}">
      <dgm:prSet/>
      <dgm:spPr/>
      <dgm:t>
        <a:bodyPr/>
        <a:lstStyle/>
        <a:p>
          <a:endParaRPr lang="en-US"/>
        </a:p>
      </dgm:t>
    </dgm:pt>
    <dgm:pt modelId="{74C91634-9BCE-4C4B-A524-4C85F29C64A7}" type="sibTrans" cxnId="{8D3E462F-4F09-4248-BDE5-D3CF3A61E829}">
      <dgm:prSet custT="1"/>
      <dgm:spPr/>
      <dgm:t>
        <a:bodyPr/>
        <a:lstStyle/>
        <a:p>
          <a:endParaRPr lang="en-US" sz="1200"/>
        </a:p>
      </dgm:t>
    </dgm:pt>
    <dgm:pt modelId="{7B2AD3B7-94CE-49A6-ADB1-410D1C5AD267}">
      <dgm:prSet phldrT="[Text]" custT="1"/>
      <dgm:spPr/>
      <dgm:t>
        <a:bodyPr/>
        <a:lstStyle/>
        <a:p>
          <a:r>
            <a:rPr lang="en-US" sz="1400" dirty="0" err="1"/>
            <a:t>Pelaksana</a:t>
          </a:r>
          <a:r>
            <a:rPr lang="en-US" sz="1400" dirty="0"/>
            <a:t> </a:t>
          </a:r>
          <a:r>
            <a:rPr lang="en-US" sz="1400" dirty="0" err="1"/>
            <a:t>Pemeriksa</a:t>
          </a:r>
          <a:r>
            <a:rPr lang="en-US" sz="1400" dirty="0"/>
            <a:t> </a:t>
          </a:r>
          <a:r>
            <a:rPr lang="en-US" sz="1400" dirty="0" err="1"/>
            <a:t>membuka</a:t>
          </a:r>
          <a:r>
            <a:rPr lang="en-US" sz="1400" dirty="0"/>
            <a:t> </a:t>
          </a:r>
          <a:r>
            <a:rPr lang="en-US" sz="1400" dirty="0" err="1"/>
            <a:t>satu</a:t>
          </a:r>
          <a:r>
            <a:rPr lang="en-US" sz="1400" dirty="0"/>
            <a:t> per </a:t>
          </a:r>
          <a:r>
            <a:rPr lang="en-US" sz="1400" dirty="0" err="1"/>
            <a:t>satu</a:t>
          </a:r>
          <a:r>
            <a:rPr lang="en-US" sz="1400" dirty="0"/>
            <a:t> </a:t>
          </a:r>
          <a:r>
            <a:rPr lang="en-US" sz="1400" dirty="0" err="1"/>
            <a:t>tautan</a:t>
          </a:r>
          <a:r>
            <a:rPr lang="en-US" sz="1400" dirty="0"/>
            <a:t> CCTV dan IT, </a:t>
          </a:r>
          <a:r>
            <a:rPr lang="en-US" sz="1400" dirty="0" err="1"/>
            <a:t>kemudian</a:t>
          </a:r>
          <a:r>
            <a:rPr lang="en-US" sz="1400" dirty="0"/>
            <a:t> </a:t>
          </a:r>
          <a:r>
            <a:rPr lang="en-US" sz="1400" dirty="0" err="1"/>
            <a:t>mengisi</a:t>
          </a:r>
          <a:r>
            <a:rPr lang="en-US" sz="1400" dirty="0"/>
            <a:t> </a:t>
          </a:r>
          <a:r>
            <a:rPr lang="en-US" sz="1400" dirty="0" err="1"/>
            <a:t>formulir</a:t>
          </a:r>
          <a:r>
            <a:rPr lang="en-US" sz="1400" dirty="0"/>
            <a:t> status </a:t>
          </a:r>
          <a:r>
            <a:rPr lang="en-US" sz="1400" dirty="0" err="1"/>
            <a:t>keaktifan</a:t>
          </a:r>
          <a:r>
            <a:rPr lang="en-US" sz="1400" dirty="0"/>
            <a:t> dan </a:t>
          </a:r>
          <a:r>
            <a:rPr lang="en-US" sz="1400" dirty="0" err="1"/>
            <a:t>tindak</a:t>
          </a:r>
          <a:r>
            <a:rPr lang="en-US" sz="1400" dirty="0"/>
            <a:t> </a:t>
          </a:r>
          <a:r>
            <a:rPr lang="en-US" sz="1400" dirty="0" err="1"/>
            <a:t>lanjut</a:t>
          </a:r>
          <a:r>
            <a:rPr lang="en-US" sz="1400" dirty="0"/>
            <a:t> yang </a:t>
          </a:r>
          <a:r>
            <a:rPr lang="en-US" sz="1400" dirty="0" err="1"/>
            <a:t>akan</a:t>
          </a:r>
          <a:r>
            <a:rPr lang="en-US" sz="1400" dirty="0"/>
            <a:t> </a:t>
          </a:r>
          <a:r>
            <a:rPr lang="en-US" sz="1400" dirty="0" err="1"/>
            <a:t>dilakukan</a:t>
          </a:r>
          <a:r>
            <a:rPr lang="en-US" sz="1400" dirty="0"/>
            <a:t>. </a:t>
          </a:r>
        </a:p>
      </dgm:t>
    </dgm:pt>
    <dgm:pt modelId="{BF7D31C4-1BDB-4F9E-9B1C-A65789536F8A}" type="parTrans" cxnId="{38EF7D6D-0B00-4C1C-A7DE-42D016FE2B30}">
      <dgm:prSet/>
      <dgm:spPr/>
      <dgm:t>
        <a:bodyPr/>
        <a:lstStyle/>
        <a:p>
          <a:endParaRPr lang="en-US"/>
        </a:p>
      </dgm:t>
    </dgm:pt>
    <dgm:pt modelId="{894936A9-EBBC-4FDE-A9DE-B186148CD648}" type="sibTrans" cxnId="{38EF7D6D-0B00-4C1C-A7DE-42D016FE2B30}">
      <dgm:prSet custT="1"/>
      <dgm:spPr/>
      <dgm:t>
        <a:bodyPr/>
        <a:lstStyle/>
        <a:p>
          <a:endParaRPr lang="en-US" sz="1200"/>
        </a:p>
      </dgm:t>
    </dgm:pt>
    <dgm:pt modelId="{A4BDC530-A838-4BD7-86AE-BC9B1B7A0F30}">
      <dgm:prSet phldrT="[Text]" custT="1"/>
      <dgm:spPr/>
      <dgm:t>
        <a:bodyPr/>
        <a:lstStyle/>
        <a:p>
          <a:r>
            <a:rPr lang="en-US" sz="1400" dirty="0"/>
            <a:t>Setelah form </a:t>
          </a:r>
          <a:r>
            <a:rPr lang="en-US" sz="1400" dirty="0" err="1"/>
            <a:t>terisi</a:t>
          </a:r>
          <a:r>
            <a:rPr lang="en-US" sz="1400" dirty="0"/>
            <a:t> </a:t>
          </a:r>
          <a:r>
            <a:rPr lang="en-US" sz="1400" dirty="0" err="1"/>
            <a:t>dengan</a:t>
          </a:r>
          <a:r>
            <a:rPr lang="en-US" sz="1400" dirty="0"/>
            <a:t> </a:t>
          </a:r>
          <a:r>
            <a:rPr lang="en-US" sz="1400" dirty="0" err="1"/>
            <a:t>lengkap</a:t>
          </a:r>
          <a:r>
            <a:rPr lang="en-US" sz="1400" dirty="0"/>
            <a:t> data </a:t>
          </a:r>
          <a:r>
            <a:rPr lang="en-US" sz="1400" dirty="0" err="1"/>
            <a:t>kemudian</a:t>
          </a:r>
          <a:r>
            <a:rPr lang="en-US" sz="1400" dirty="0"/>
            <a:t> </a:t>
          </a:r>
          <a:r>
            <a:rPr lang="en-US" sz="1400" dirty="0" err="1"/>
            <a:t>disimpan</a:t>
          </a:r>
          <a:r>
            <a:rPr lang="en-US" sz="1400" dirty="0"/>
            <a:t> </a:t>
          </a:r>
          <a:r>
            <a:rPr lang="en-US" sz="1400" dirty="0" err="1"/>
            <a:t>ke</a:t>
          </a:r>
          <a:r>
            <a:rPr lang="en-US" sz="1400" dirty="0"/>
            <a:t> </a:t>
          </a:r>
          <a:r>
            <a:rPr lang="en-US" sz="1400" dirty="0" err="1"/>
            <a:t>dalam</a:t>
          </a:r>
          <a:r>
            <a:rPr lang="en-US" sz="1400" dirty="0"/>
            <a:t> database dan </a:t>
          </a:r>
          <a:r>
            <a:rPr lang="en-US" sz="1400" dirty="0" err="1"/>
            <a:t>dapat</a:t>
          </a:r>
          <a:r>
            <a:rPr lang="en-US" sz="1400" dirty="0"/>
            <a:t> </a:t>
          </a:r>
          <a:r>
            <a:rPr lang="en-US" sz="1400" dirty="0" err="1"/>
            <a:t>diunduh</a:t>
          </a:r>
          <a:r>
            <a:rPr lang="en-US" sz="1400" dirty="0"/>
            <a:t> format </a:t>
          </a:r>
          <a:r>
            <a:rPr lang="en-US" sz="1400" dirty="0" err="1"/>
            <a:t>laporannya</a:t>
          </a:r>
          <a:r>
            <a:rPr lang="en-US" sz="1400" dirty="0"/>
            <a:t> </a:t>
          </a:r>
          <a:r>
            <a:rPr lang="en-US" sz="1400" dirty="0" err="1"/>
            <a:t>dengan</a:t>
          </a:r>
          <a:r>
            <a:rPr lang="en-US" sz="1400" dirty="0"/>
            <a:t> </a:t>
          </a:r>
          <a:r>
            <a:rPr lang="en-US" sz="1400" dirty="0" err="1"/>
            <a:t>menekan</a:t>
          </a:r>
          <a:r>
            <a:rPr lang="en-US" sz="1400" dirty="0"/>
            <a:t> </a:t>
          </a:r>
          <a:r>
            <a:rPr lang="en-US" sz="1400" dirty="0" err="1"/>
            <a:t>tombol</a:t>
          </a:r>
          <a:r>
            <a:rPr lang="en-US" sz="1400" dirty="0"/>
            <a:t> Print.</a:t>
          </a:r>
        </a:p>
      </dgm:t>
    </dgm:pt>
    <dgm:pt modelId="{523D4700-8A7B-4AD7-8FB7-D4C970BAC427}" type="parTrans" cxnId="{EDF54DE5-F36C-4811-B9C0-373CDE573C8C}">
      <dgm:prSet/>
      <dgm:spPr/>
      <dgm:t>
        <a:bodyPr/>
        <a:lstStyle/>
        <a:p>
          <a:endParaRPr lang="en-US"/>
        </a:p>
      </dgm:t>
    </dgm:pt>
    <dgm:pt modelId="{7E13FD94-20B7-4C5A-B883-F39E92EF82F1}" type="sibTrans" cxnId="{EDF54DE5-F36C-4811-B9C0-373CDE573C8C}">
      <dgm:prSet custT="1"/>
      <dgm:spPr/>
      <dgm:t>
        <a:bodyPr/>
        <a:lstStyle/>
        <a:p>
          <a:endParaRPr lang="en-US" sz="1200"/>
        </a:p>
      </dgm:t>
    </dgm:pt>
    <dgm:pt modelId="{C77E1F74-1E63-44A3-802E-CD4F3EC69921}">
      <dgm:prSet phldrT="[Text]" custT="1"/>
      <dgm:spPr/>
      <dgm:t>
        <a:bodyPr/>
        <a:lstStyle/>
        <a:p>
          <a:r>
            <a:rPr lang="en-US" sz="1400" dirty="0" err="1"/>
            <a:t>Pelaksana</a:t>
          </a:r>
          <a:r>
            <a:rPr lang="en-US" sz="1400" dirty="0"/>
            <a:t> </a:t>
          </a:r>
          <a:r>
            <a:rPr lang="en-US" sz="1400" dirty="0" err="1"/>
            <a:t>Pemeriksan</a:t>
          </a:r>
          <a:r>
            <a:rPr lang="en-US" sz="1400" dirty="0"/>
            <a:t> </a:t>
          </a:r>
          <a:r>
            <a:rPr lang="en-US" sz="1400" dirty="0" err="1"/>
            <a:t>mencetak</a:t>
          </a:r>
          <a:r>
            <a:rPr lang="en-US" sz="1400" dirty="0"/>
            <a:t> </a:t>
          </a:r>
          <a:r>
            <a:rPr lang="en-US" sz="1400" dirty="0" err="1"/>
            <a:t>hasil</a:t>
          </a:r>
          <a:r>
            <a:rPr lang="en-US" sz="1400" dirty="0"/>
            <a:t> </a:t>
          </a:r>
          <a:r>
            <a:rPr lang="en-US" sz="1400" dirty="0" err="1"/>
            <a:t>laporan</a:t>
          </a:r>
          <a:r>
            <a:rPr lang="en-US" sz="1400" dirty="0"/>
            <a:t> </a:t>
          </a:r>
          <a:r>
            <a:rPr lang="en-US" sz="1400" dirty="0" err="1"/>
            <a:t>pemeriksaan</a:t>
          </a:r>
          <a:r>
            <a:rPr lang="en-US" sz="1400" dirty="0"/>
            <a:t> dan </a:t>
          </a:r>
          <a:r>
            <a:rPr lang="en-US" sz="1400" dirty="0" err="1"/>
            <a:t>dilaporkan</a:t>
          </a:r>
          <a:r>
            <a:rPr lang="en-US" sz="1400" dirty="0"/>
            <a:t> </a:t>
          </a:r>
          <a:r>
            <a:rPr lang="en-US" sz="1400" dirty="0" err="1"/>
            <a:t>kepada</a:t>
          </a:r>
          <a:r>
            <a:rPr lang="en-US" sz="1400" dirty="0"/>
            <a:t> </a:t>
          </a:r>
          <a:r>
            <a:rPr lang="en-US" sz="1400" dirty="0" err="1"/>
            <a:t>atasan</a:t>
          </a:r>
          <a:r>
            <a:rPr lang="en-US" sz="1400" dirty="0"/>
            <a:t> </a:t>
          </a:r>
          <a:r>
            <a:rPr lang="en-US" sz="1400" dirty="0" err="1"/>
            <a:t>langsung</a:t>
          </a:r>
          <a:r>
            <a:rPr lang="en-US" sz="1400" dirty="0"/>
            <a:t>.</a:t>
          </a:r>
        </a:p>
      </dgm:t>
    </dgm:pt>
    <dgm:pt modelId="{CD1D27A4-B4E4-4673-860B-40690758A18D}" type="parTrans" cxnId="{F4F8A517-E776-4303-9920-B952EF54A489}">
      <dgm:prSet/>
      <dgm:spPr/>
      <dgm:t>
        <a:bodyPr/>
        <a:lstStyle/>
        <a:p>
          <a:endParaRPr lang="en-US"/>
        </a:p>
      </dgm:t>
    </dgm:pt>
    <dgm:pt modelId="{4B95C755-8FAE-466A-8DFA-A8B7D0C5339C}" type="sibTrans" cxnId="{F4F8A517-E776-4303-9920-B952EF54A489}">
      <dgm:prSet/>
      <dgm:spPr/>
      <dgm:t>
        <a:bodyPr/>
        <a:lstStyle/>
        <a:p>
          <a:endParaRPr lang="en-US"/>
        </a:p>
      </dgm:t>
    </dgm:pt>
    <dgm:pt modelId="{77716DC8-2B88-44AF-8936-7A23BC396B0B}" type="pres">
      <dgm:prSet presAssocID="{666640BD-F987-4A40-9A98-267FA7A96BB0}" presName="diagram" presStyleCnt="0">
        <dgm:presLayoutVars>
          <dgm:dir/>
          <dgm:resizeHandles val="exact"/>
        </dgm:presLayoutVars>
      </dgm:prSet>
      <dgm:spPr/>
    </dgm:pt>
    <dgm:pt modelId="{6A54A1B0-3F0D-4A16-85FC-405B84312921}" type="pres">
      <dgm:prSet presAssocID="{4F2E8FCE-C7E3-4A7F-8565-18E2E6B89B2B}" presName="node" presStyleLbl="node1" presStyleIdx="0" presStyleCnt="7" custLinFactNeighborX="23583" custLinFactNeighborY="-62263">
        <dgm:presLayoutVars>
          <dgm:bulletEnabled val="1"/>
        </dgm:presLayoutVars>
      </dgm:prSet>
      <dgm:spPr/>
    </dgm:pt>
    <dgm:pt modelId="{E70E636D-9E21-484A-A48A-FAFEC1CDBB5E}" type="pres">
      <dgm:prSet presAssocID="{70A3E8E8-7390-40DD-A401-643995C6D2A3}" presName="sibTrans" presStyleLbl="sibTrans2D1" presStyleIdx="0" presStyleCnt="6"/>
      <dgm:spPr/>
    </dgm:pt>
    <dgm:pt modelId="{F7792903-9013-4BF4-AB37-033CF19CC0BB}" type="pres">
      <dgm:prSet presAssocID="{70A3E8E8-7390-40DD-A401-643995C6D2A3}" presName="connectorText" presStyleLbl="sibTrans2D1" presStyleIdx="0" presStyleCnt="6"/>
      <dgm:spPr/>
    </dgm:pt>
    <dgm:pt modelId="{14DF6071-7872-4033-A0D5-29E94872E05D}" type="pres">
      <dgm:prSet presAssocID="{3A2423B6-34B9-4F59-89B4-66A803CBDA79}" presName="node" presStyleLbl="node1" presStyleIdx="1" presStyleCnt="7" custLinFactNeighborX="19650" custLinFactNeighborY="-62263">
        <dgm:presLayoutVars>
          <dgm:bulletEnabled val="1"/>
        </dgm:presLayoutVars>
      </dgm:prSet>
      <dgm:spPr/>
    </dgm:pt>
    <dgm:pt modelId="{3B615DC0-3A9C-4392-8F41-6B14CDB6D29C}" type="pres">
      <dgm:prSet presAssocID="{CEAE3F6F-FE3E-4FB5-9E63-769DE72888F2}" presName="sibTrans" presStyleLbl="sibTrans2D1" presStyleIdx="1" presStyleCnt="6"/>
      <dgm:spPr/>
    </dgm:pt>
    <dgm:pt modelId="{BA5D5416-95FC-41BE-80FF-498100A0A24C}" type="pres">
      <dgm:prSet presAssocID="{CEAE3F6F-FE3E-4FB5-9E63-769DE72888F2}" presName="connectorText" presStyleLbl="sibTrans2D1" presStyleIdx="1" presStyleCnt="6"/>
      <dgm:spPr/>
    </dgm:pt>
    <dgm:pt modelId="{56A756DD-78F7-4315-98B3-6B6E9057E789}" type="pres">
      <dgm:prSet presAssocID="{B07B3161-CFC0-4244-97E2-E34E5C42B7B0}" presName="node" presStyleLbl="node1" presStyleIdx="2" presStyleCnt="7" custLinFactNeighborX="36128" custLinFactNeighborY="-62263">
        <dgm:presLayoutVars>
          <dgm:bulletEnabled val="1"/>
        </dgm:presLayoutVars>
      </dgm:prSet>
      <dgm:spPr/>
    </dgm:pt>
    <dgm:pt modelId="{AD4F775E-FEA2-4C05-A036-C12431ABBE2E}" type="pres">
      <dgm:prSet presAssocID="{B357FA9F-AD23-40C3-A506-FB79DE9470E6}" presName="sibTrans" presStyleLbl="sibTrans2D1" presStyleIdx="2" presStyleCnt="6"/>
      <dgm:spPr/>
    </dgm:pt>
    <dgm:pt modelId="{CDD328F1-7A70-463B-BE11-6B5213939C7B}" type="pres">
      <dgm:prSet presAssocID="{B357FA9F-AD23-40C3-A506-FB79DE9470E6}" presName="connectorText" presStyleLbl="sibTrans2D1" presStyleIdx="2" presStyleCnt="6"/>
      <dgm:spPr/>
    </dgm:pt>
    <dgm:pt modelId="{9C4FA496-1E89-419E-82BC-E1A6D568D979}" type="pres">
      <dgm:prSet presAssocID="{151FA74D-4701-4535-9994-83E2E384BB7B}" presName="node" presStyleLbl="node1" presStyleIdx="3" presStyleCnt="7" custLinFactNeighborX="-16843" custLinFactNeighborY="68134">
        <dgm:presLayoutVars>
          <dgm:bulletEnabled val="1"/>
        </dgm:presLayoutVars>
      </dgm:prSet>
      <dgm:spPr/>
    </dgm:pt>
    <dgm:pt modelId="{96794953-81D6-4F70-9C5C-0DBC43910EDE}" type="pres">
      <dgm:prSet presAssocID="{74C91634-9BCE-4C4B-A524-4C85F29C64A7}" presName="sibTrans" presStyleLbl="sibTrans2D1" presStyleIdx="3" presStyleCnt="6"/>
      <dgm:spPr/>
    </dgm:pt>
    <dgm:pt modelId="{B4815525-E510-4449-90CA-D6E459FC3201}" type="pres">
      <dgm:prSet presAssocID="{74C91634-9BCE-4C4B-A524-4C85F29C64A7}" presName="connectorText" presStyleLbl="sibTrans2D1" presStyleIdx="3" presStyleCnt="6"/>
      <dgm:spPr/>
    </dgm:pt>
    <dgm:pt modelId="{30A8BC15-4C9D-421F-8EA9-3E72771B2C60}" type="pres">
      <dgm:prSet presAssocID="{7B2AD3B7-94CE-49A6-ADB1-410D1C5AD267}" presName="node" presStyleLbl="node1" presStyleIdx="4" presStyleCnt="7" custLinFactNeighborX="-86864" custLinFactNeighborY="48874">
        <dgm:presLayoutVars>
          <dgm:bulletEnabled val="1"/>
        </dgm:presLayoutVars>
      </dgm:prSet>
      <dgm:spPr/>
    </dgm:pt>
    <dgm:pt modelId="{B133BA72-5B6A-47A4-833B-19E0F20D257E}" type="pres">
      <dgm:prSet presAssocID="{894936A9-EBBC-4FDE-A9DE-B186148CD648}" presName="sibTrans" presStyleLbl="sibTrans2D1" presStyleIdx="4" presStyleCnt="6"/>
      <dgm:spPr/>
    </dgm:pt>
    <dgm:pt modelId="{DC7CED53-8DA9-4ADC-89EE-F0BD3B1EBA56}" type="pres">
      <dgm:prSet presAssocID="{894936A9-EBBC-4FDE-A9DE-B186148CD648}" presName="connectorText" presStyleLbl="sibTrans2D1" presStyleIdx="4" presStyleCnt="6"/>
      <dgm:spPr/>
    </dgm:pt>
    <dgm:pt modelId="{E9635AF4-1970-43CB-B1BF-C29ABD72430E}" type="pres">
      <dgm:prSet presAssocID="{A4BDC530-A838-4BD7-86AE-BC9B1B7A0F30}" presName="node" presStyleLbl="node1" presStyleIdx="5" presStyleCnt="7" custLinFactNeighborX="-95513" custLinFactNeighborY="54543">
        <dgm:presLayoutVars>
          <dgm:bulletEnabled val="1"/>
        </dgm:presLayoutVars>
      </dgm:prSet>
      <dgm:spPr/>
    </dgm:pt>
    <dgm:pt modelId="{FFED56F4-11F6-41A9-8DCC-1BF206477A8F}" type="pres">
      <dgm:prSet presAssocID="{7E13FD94-20B7-4C5A-B883-F39E92EF82F1}" presName="sibTrans" presStyleLbl="sibTrans2D1" presStyleIdx="5" presStyleCnt="6"/>
      <dgm:spPr/>
    </dgm:pt>
    <dgm:pt modelId="{FA9FBA4D-C36D-42A0-866C-9A75D5F4585F}" type="pres">
      <dgm:prSet presAssocID="{7E13FD94-20B7-4C5A-B883-F39E92EF82F1}" presName="connectorText" presStyleLbl="sibTrans2D1" presStyleIdx="5" presStyleCnt="6"/>
      <dgm:spPr/>
    </dgm:pt>
    <dgm:pt modelId="{E80C56BC-C0A0-4964-AEEE-E5456778816A}" type="pres">
      <dgm:prSet presAssocID="{C77E1F74-1E63-44A3-802E-CD4F3EC69921}" presName="node" presStyleLbl="node1" presStyleIdx="6" presStyleCnt="7" custLinFactX="-23164" custLinFactNeighborX="-100000" custLinFactNeighborY="54543">
        <dgm:presLayoutVars>
          <dgm:bulletEnabled val="1"/>
        </dgm:presLayoutVars>
      </dgm:prSet>
      <dgm:spPr/>
    </dgm:pt>
  </dgm:ptLst>
  <dgm:cxnLst>
    <dgm:cxn modelId="{2E059004-71CC-479A-8C25-29E2906E9D57}" type="presOf" srcId="{B357FA9F-AD23-40C3-A506-FB79DE9470E6}" destId="{AD4F775E-FEA2-4C05-A036-C12431ABBE2E}" srcOrd="0" destOrd="0" presId="urn:microsoft.com/office/officeart/2005/8/layout/process5"/>
    <dgm:cxn modelId="{B16A340A-1DF9-458F-BE45-06A09A724923}" srcId="{666640BD-F987-4A40-9A98-267FA7A96BB0}" destId="{4F2E8FCE-C7E3-4A7F-8565-18E2E6B89B2B}" srcOrd="0" destOrd="0" parTransId="{C1C70AD3-6798-4FB7-8E3A-76DA5A67B099}" sibTransId="{70A3E8E8-7390-40DD-A401-643995C6D2A3}"/>
    <dgm:cxn modelId="{DDC9C40D-E924-4B90-9601-3C05E38B7A75}" type="presOf" srcId="{A4BDC530-A838-4BD7-86AE-BC9B1B7A0F30}" destId="{E9635AF4-1970-43CB-B1BF-C29ABD72430E}" srcOrd="0" destOrd="0" presId="urn:microsoft.com/office/officeart/2005/8/layout/process5"/>
    <dgm:cxn modelId="{18E65415-5159-461A-A71B-7B1A1F7925BE}" type="presOf" srcId="{70A3E8E8-7390-40DD-A401-643995C6D2A3}" destId="{E70E636D-9E21-484A-A48A-FAFEC1CDBB5E}" srcOrd="0" destOrd="0" presId="urn:microsoft.com/office/officeart/2005/8/layout/process5"/>
    <dgm:cxn modelId="{F4F8A517-E776-4303-9920-B952EF54A489}" srcId="{666640BD-F987-4A40-9A98-267FA7A96BB0}" destId="{C77E1F74-1E63-44A3-802E-CD4F3EC69921}" srcOrd="6" destOrd="0" parTransId="{CD1D27A4-B4E4-4673-860B-40690758A18D}" sibTransId="{4B95C755-8FAE-466A-8DFA-A8B7D0C5339C}"/>
    <dgm:cxn modelId="{34F55A1C-5089-4E7E-8959-BC5B605509B2}" type="presOf" srcId="{74C91634-9BCE-4C4B-A524-4C85F29C64A7}" destId="{96794953-81D6-4F70-9C5C-0DBC43910EDE}" srcOrd="0" destOrd="0" presId="urn:microsoft.com/office/officeart/2005/8/layout/process5"/>
    <dgm:cxn modelId="{02BC5C2A-C3F8-46FD-814A-A800DE299113}" type="presOf" srcId="{7E13FD94-20B7-4C5A-B883-F39E92EF82F1}" destId="{FA9FBA4D-C36D-42A0-866C-9A75D5F4585F}" srcOrd="1" destOrd="0" presId="urn:microsoft.com/office/officeart/2005/8/layout/process5"/>
    <dgm:cxn modelId="{7E2AC62B-3288-4103-A974-0BD801C45350}" type="presOf" srcId="{CEAE3F6F-FE3E-4FB5-9E63-769DE72888F2}" destId="{3B615DC0-3A9C-4392-8F41-6B14CDB6D29C}" srcOrd="0" destOrd="0" presId="urn:microsoft.com/office/officeart/2005/8/layout/process5"/>
    <dgm:cxn modelId="{8D3E462F-4F09-4248-BDE5-D3CF3A61E829}" srcId="{666640BD-F987-4A40-9A98-267FA7A96BB0}" destId="{151FA74D-4701-4535-9994-83E2E384BB7B}" srcOrd="3" destOrd="0" parTransId="{5560ECEA-7298-442C-ADD6-B351865357C2}" sibTransId="{74C91634-9BCE-4C4B-A524-4C85F29C64A7}"/>
    <dgm:cxn modelId="{7DD67438-8964-4F63-A0DF-429D8B3E27C3}" type="presOf" srcId="{7E13FD94-20B7-4C5A-B883-F39E92EF82F1}" destId="{FFED56F4-11F6-41A9-8DCC-1BF206477A8F}" srcOrd="0" destOrd="0" presId="urn:microsoft.com/office/officeart/2005/8/layout/process5"/>
    <dgm:cxn modelId="{38EF7D6D-0B00-4C1C-A7DE-42D016FE2B30}" srcId="{666640BD-F987-4A40-9A98-267FA7A96BB0}" destId="{7B2AD3B7-94CE-49A6-ADB1-410D1C5AD267}" srcOrd="4" destOrd="0" parTransId="{BF7D31C4-1BDB-4F9E-9B1C-A65789536F8A}" sibTransId="{894936A9-EBBC-4FDE-A9DE-B186148CD648}"/>
    <dgm:cxn modelId="{53E30470-0216-471D-8566-2D8783C22314}" type="presOf" srcId="{894936A9-EBBC-4FDE-A9DE-B186148CD648}" destId="{DC7CED53-8DA9-4ADC-89EE-F0BD3B1EBA56}" srcOrd="1" destOrd="0" presId="urn:microsoft.com/office/officeart/2005/8/layout/process5"/>
    <dgm:cxn modelId="{E3F89E70-72DB-4211-9383-5331FF3B1EF7}" type="presOf" srcId="{151FA74D-4701-4535-9994-83E2E384BB7B}" destId="{9C4FA496-1E89-419E-82BC-E1A6D568D979}" srcOrd="0" destOrd="0" presId="urn:microsoft.com/office/officeart/2005/8/layout/process5"/>
    <dgm:cxn modelId="{57DFC357-B2AB-4A7B-8F6F-9BB00EA8A54C}" type="presOf" srcId="{4F2E8FCE-C7E3-4A7F-8565-18E2E6B89B2B}" destId="{6A54A1B0-3F0D-4A16-85FC-405B84312921}" srcOrd="0" destOrd="0" presId="urn:microsoft.com/office/officeart/2005/8/layout/process5"/>
    <dgm:cxn modelId="{D805337B-E63E-426C-AD7D-7FDCF4D2B684}" type="presOf" srcId="{666640BD-F987-4A40-9A98-267FA7A96BB0}" destId="{77716DC8-2B88-44AF-8936-7A23BC396B0B}" srcOrd="0" destOrd="0" presId="urn:microsoft.com/office/officeart/2005/8/layout/process5"/>
    <dgm:cxn modelId="{7F70F37B-ADB3-41D1-9EC8-AE3C56D20EE1}" type="presOf" srcId="{894936A9-EBBC-4FDE-A9DE-B186148CD648}" destId="{B133BA72-5B6A-47A4-833B-19E0F20D257E}" srcOrd="0" destOrd="0" presId="urn:microsoft.com/office/officeart/2005/8/layout/process5"/>
    <dgm:cxn modelId="{A03FA77F-4404-4B36-87C0-0B869D67AD33}" type="presOf" srcId="{7B2AD3B7-94CE-49A6-ADB1-410D1C5AD267}" destId="{30A8BC15-4C9D-421F-8EA9-3E72771B2C60}" srcOrd="0" destOrd="0" presId="urn:microsoft.com/office/officeart/2005/8/layout/process5"/>
    <dgm:cxn modelId="{219BCE9E-3270-4CB8-8C44-6B280AA71508}" type="presOf" srcId="{3A2423B6-34B9-4F59-89B4-66A803CBDA79}" destId="{14DF6071-7872-4033-A0D5-29E94872E05D}" srcOrd="0" destOrd="0" presId="urn:microsoft.com/office/officeart/2005/8/layout/process5"/>
    <dgm:cxn modelId="{67F24AA0-816F-49A6-9B31-C93DB0EC205C}" type="presOf" srcId="{70A3E8E8-7390-40DD-A401-643995C6D2A3}" destId="{F7792903-9013-4BF4-AB37-033CF19CC0BB}" srcOrd="1" destOrd="0" presId="urn:microsoft.com/office/officeart/2005/8/layout/process5"/>
    <dgm:cxn modelId="{AE00B8A6-8E47-4F95-B163-551A64014CFA}" srcId="{666640BD-F987-4A40-9A98-267FA7A96BB0}" destId="{B07B3161-CFC0-4244-97E2-E34E5C42B7B0}" srcOrd="2" destOrd="0" parTransId="{70E05750-11D5-4AC8-9CD2-1629E8A2DF19}" sibTransId="{B357FA9F-AD23-40C3-A506-FB79DE9470E6}"/>
    <dgm:cxn modelId="{36090CB5-CF74-4547-B26B-1A94E0ACB2C5}" type="presOf" srcId="{74C91634-9BCE-4C4B-A524-4C85F29C64A7}" destId="{B4815525-E510-4449-90CA-D6E459FC3201}" srcOrd="1" destOrd="0" presId="urn:microsoft.com/office/officeart/2005/8/layout/process5"/>
    <dgm:cxn modelId="{83744DB8-AAD1-421E-8895-778CCEACFFEF}" type="presOf" srcId="{B357FA9F-AD23-40C3-A506-FB79DE9470E6}" destId="{CDD328F1-7A70-463B-BE11-6B5213939C7B}" srcOrd="1" destOrd="0" presId="urn:microsoft.com/office/officeart/2005/8/layout/process5"/>
    <dgm:cxn modelId="{164EC7BA-9F5D-4FC7-A546-752F20995448}" type="presOf" srcId="{CEAE3F6F-FE3E-4FB5-9E63-769DE72888F2}" destId="{BA5D5416-95FC-41BE-80FF-498100A0A24C}" srcOrd="1" destOrd="0" presId="urn:microsoft.com/office/officeart/2005/8/layout/process5"/>
    <dgm:cxn modelId="{8186F8C3-A9B5-4BC1-8A86-DA6DA402DB5D}" srcId="{666640BD-F987-4A40-9A98-267FA7A96BB0}" destId="{3A2423B6-34B9-4F59-89B4-66A803CBDA79}" srcOrd="1" destOrd="0" parTransId="{79687B49-00D6-4AAD-905D-F55703079F0D}" sibTransId="{CEAE3F6F-FE3E-4FB5-9E63-769DE72888F2}"/>
    <dgm:cxn modelId="{977F4CCB-8F8D-4A46-B66F-F3F79083879A}" type="presOf" srcId="{B07B3161-CFC0-4244-97E2-E34E5C42B7B0}" destId="{56A756DD-78F7-4315-98B3-6B6E9057E789}" srcOrd="0" destOrd="0" presId="urn:microsoft.com/office/officeart/2005/8/layout/process5"/>
    <dgm:cxn modelId="{59BB53E0-5B9F-4E78-8D04-AA6FF9027D73}" type="presOf" srcId="{C77E1F74-1E63-44A3-802E-CD4F3EC69921}" destId="{E80C56BC-C0A0-4964-AEEE-E5456778816A}" srcOrd="0" destOrd="0" presId="urn:microsoft.com/office/officeart/2005/8/layout/process5"/>
    <dgm:cxn modelId="{EDF54DE5-F36C-4811-B9C0-373CDE573C8C}" srcId="{666640BD-F987-4A40-9A98-267FA7A96BB0}" destId="{A4BDC530-A838-4BD7-86AE-BC9B1B7A0F30}" srcOrd="5" destOrd="0" parTransId="{523D4700-8A7B-4AD7-8FB7-D4C970BAC427}" sibTransId="{7E13FD94-20B7-4C5A-B883-F39E92EF82F1}"/>
    <dgm:cxn modelId="{F78CC959-67B7-4C52-89BB-4C4883D87064}" type="presParOf" srcId="{77716DC8-2B88-44AF-8936-7A23BC396B0B}" destId="{6A54A1B0-3F0D-4A16-85FC-405B84312921}" srcOrd="0" destOrd="0" presId="urn:microsoft.com/office/officeart/2005/8/layout/process5"/>
    <dgm:cxn modelId="{35A765EB-6023-4C20-A6C7-A63EAA733D47}" type="presParOf" srcId="{77716DC8-2B88-44AF-8936-7A23BC396B0B}" destId="{E70E636D-9E21-484A-A48A-FAFEC1CDBB5E}" srcOrd="1" destOrd="0" presId="urn:microsoft.com/office/officeart/2005/8/layout/process5"/>
    <dgm:cxn modelId="{15D4EB1C-6D89-4CB7-BE55-4E653BE08AA7}" type="presParOf" srcId="{E70E636D-9E21-484A-A48A-FAFEC1CDBB5E}" destId="{F7792903-9013-4BF4-AB37-033CF19CC0BB}" srcOrd="0" destOrd="0" presId="urn:microsoft.com/office/officeart/2005/8/layout/process5"/>
    <dgm:cxn modelId="{5F69C7E9-5669-4021-BC42-AB6E97588922}" type="presParOf" srcId="{77716DC8-2B88-44AF-8936-7A23BC396B0B}" destId="{14DF6071-7872-4033-A0D5-29E94872E05D}" srcOrd="2" destOrd="0" presId="urn:microsoft.com/office/officeart/2005/8/layout/process5"/>
    <dgm:cxn modelId="{47C5381A-A0A4-40C5-BD9E-5CE8C61436C9}" type="presParOf" srcId="{77716DC8-2B88-44AF-8936-7A23BC396B0B}" destId="{3B615DC0-3A9C-4392-8F41-6B14CDB6D29C}" srcOrd="3" destOrd="0" presId="urn:microsoft.com/office/officeart/2005/8/layout/process5"/>
    <dgm:cxn modelId="{F5114D93-DA05-4BFD-818E-4073F6F6CF45}" type="presParOf" srcId="{3B615DC0-3A9C-4392-8F41-6B14CDB6D29C}" destId="{BA5D5416-95FC-41BE-80FF-498100A0A24C}" srcOrd="0" destOrd="0" presId="urn:microsoft.com/office/officeart/2005/8/layout/process5"/>
    <dgm:cxn modelId="{B264AEB0-4DAD-4E51-9D12-11F1C918742E}" type="presParOf" srcId="{77716DC8-2B88-44AF-8936-7A23BC396B0B}" destId="{56A756DD-78F7-4315-98B3-6B6E9057E789}" srcOrd="4" destOrd="0" presId="urn:microsoft.com/office/officeart/2005/8/layout/process5"/>
    <dgm:cxn modelId="{FB6F565E-9582-4D6F-950F-681A31A98BC4}" type="presParOf" srcId="{77716DC8-2B88-44AF-8936-7A23BC396B0B}" destId="{AD4F775E-FEA2-4C05-A036-C12431ABBE2E}" srcOrd="5" destOrd="0" presId="urn:microsoft.com/office/officeart/2005/8/layout/process5"/>
    <dgm:cxn modelId="{8BED1703-E75A-48FC-85BC-76051244CE4C}" type="presParOf" srcId="{AD4F775E-FEA2-4C05-A036-C12431ABBE2E}" destId="{CDD328F1-7A70-463B-BE11-6B5213939C7B}" srcOrd="0" destOrd="0" presId="urn:microsoft.com/office/officeart/2005/8/layout/process5"/>
    <dgm:cxn modelId="{58B35187-9513-4525-B59A-A5ACDD57B213}" type="presParOf" srcId="{77716DC8-2B88-44AF-8936-7A23BC396B0B}" destId="{9C4FA496-1E89-419E-82BC-E1A6D568D979}" srcOrd="6" destOrd="0" presId="urn:microsoft.com/office/officeart/2005/8/layout/process5"/>
    <dgm:cxn modelId="{54881346-DA16-46B2-BAA9-3454EAD2E567}" type="presParOf" srcId="{77716DC8-2B88-44AF-8936-7A23BC396B0B}" destId="{96794953-81D6-4F70-9C5C-0DBC43910EDE}" srcOrd="7" destOrd="0" presId="urn:microsoft.com/office/officeart/2005/8/layout/process5"/>
    <dgm:cxn modelId="{DA2E151E-6732-4B2A-A412-36A2B1B46624}" type="presParOf" srcId="{96794953-81D6-4F70-9C5C-0DBC43910EDE}" destId="{B4815525-E510-4449-90CA-D6E459FC3201}" srcOrd="0" destOrd="0" presId="urn:microsoft.com/office/officeart/2005/8/layout/process5"/>
    <dgm:cxn modelId="{828FC414-43B0-46B8-93DD-3F1A622FBD57}" type="presParOf" srcId="{77716DC8-2B88-44AF-8936-7A23BC396B0B}" destId="{30A8BC15-4C9D-421F-8EA9-3E72771B2C60}" srcOrd="8" destOrd="0" presId="urn:microsoft.com/office/officeart/2005/8/layout/process5"/>
    <dgm:cxn modelId="{6B660973-469D-457F-8702-8EE3BADC50DA}" type="presParOf" srcId="{77716DC8-2B88-44AF-8936-7A23BC396B0B}" destId="{B133BA72-5B6A-47A4-833B-19E0F20D257E}" srcOrd="9" destOrd="0" presId="urn:microsoft.com/office/officeart/2005/8/layout/process5"/>
    <dgm:cxn modelId="{1199A567-9D8C-430D-84BE-F15CEAEE2B0F}" type="presParOf" srcId="{B133BA72-5B6A-47A4-833B-19E0F20D257E}" destId="{DC7CED53-8DA9-4ADC-89EE-F0BD3B1EBA56}" srcOrd="0" destOrd="0" presId="urn:microsoft.com/office/officeart/2005/8/layout/process5"/>
    <dgm:cxn modelId="{B53B0413-8FF1-4D6E-9437-4CBFDEBFFAC5}" type="presParOf" srcId="{77716DC8-2B88-44AF-8936-7A23BC396B0B}" destId="{E9635AF4-1970-43CB-B1BF-C29ABD72430E}" srcOrd="10" destOrd="0" presId="urn:microsoft.com/office/officeart/2005/8/layout/process5"/>
    <dgm:cxn modelId="{6F507B9F-10CD-4B4F-B680-F613AF4539C7}" type="presParOf" srcId="{77716DC8-2B88-44AF-8936-7A23BC396B0B}" destId="{FFED56F4-11F6-41A9-8DCC-1BF206477A8F}" srcOrd="11" destOrd="0" presId="urn:microsoft.com/office/officeart/2005/8/layout/process5"/>
    <dgm:cxn modelId="{1CA7CD2F-C985-45A4-AF0F-DA82CDC12B75}" type="presParOf" srcId="{FFED56F4-11F6-41A9-8DCC-1BF206477A8F}" destId="{FA9FBA4D-C36D-42A0-866C-9A75D5F4585F}" srcOrd="0" destOrd="0" presId="urn:microsoft.com/office/officeart/2005/8/layout/process5"/>
    <dgm:cxn modelId="{B2E5852E-1872-4C15-92E8-F3C2D063CFFB}" type="presParOf" srcId="{77716DC8-2B88-44AF-8936-7A23BC396B0B}" destId="{E80C56BC-C0A0-4964-AEEE-E5456778816A}" srcOrd="12"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54A1B0-3F0D-4A16-85FC-405B84312921}">
      <dsp:nvSpPr>
        <dsp:cNvPr id="0" name=""/>
        <dsp:cNvSpPr/>
      </dsp:nvSpPr>
      <dsp:spPr>
        <a:xfrm>
          <a:off x="533398" y="228605"/>
          <a:ext cx="2240067" cy="134404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err="1"/>
            <a:t>Pelaksana</a:t>
          </a:r>
          <a:r>
            <a:rPr lang="en-US" sz="1400" kern="1200" dirty="0"/>
            <a:t> </a:t>
          </a:r>
          <a:r>
            <a:rPr lang="en-US" sz="1400" kern="1200" dirty="0" err="1"/>
            <a:t>Pemeriksa</a:t>
          </a:r>
          <a:r>
            <a:rPr lang="en-US" sz="1400" kern="1200" dirty="0"/>
            <a:t> Login </a:t>
          </a:r>
          <a:r>
            <a:rPr lang="en-US" sz="1400" kern="1200" dirty="0" err="1"/>
            <a:t>ke</a:t>
          </a:r>
          <a:r>
            <a:rPr lang="en-US" sz="1400" kern="1200" dirty="0"/>
            <a:t> </a:t>
          </a:r>
          <a:r>
            <a:rPr lang="en-US" sz="1400" kern="1200" dirty="0" err="1"/>
            <a:t>dalam</a:t>
          </a:r>
          <a:r>
            <a:rPr lang="en-US" sz="1400" kern="1200" dirty="0"/>
            <a:t> </a:t>
          </a:r>
          <a:r>
            <a:rPr lang="en-US" sz="1400" kern="1200" dirty="0" err="1"/>
            <a:t>aplikasi</a:t>
          </a:r>
          <a:r>
            <a:rPr lang="en-US" sz="1400" kern="1200" dirty="0"/>
            <a:t> Dashboard TPB</a:t>
          </a:r>
        </a:p>
      </dsp:txBody>
      <dsp:txXfrm>
        <a:off x="572764" y="267971"/>
        <a:ext cx="2161335" cy="1265308"/>
      </dsp:txXfrm>
    </dsp:sp>
    <dsp:sp modelId="{E70E636D-9E21-484A-A48A-FAFEC1CDBB5E}">
      <dsp:nvSpPr>
        <dsp:cNvPr id="0" name=""/>
        <dsp:cNvSpPr/>
      </dsp:nvSpPr>
      <dsp:spPr>
        <a:xfrm>
          <a:off x="2951210" y="622857"/>
          <a:ext cx="428200" cy="55553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2951210" y="733964"/>
        <a:ext cx="299740" cy="333322"/>
      </dsp:txXfrm>
    </dsp:sp>
    <dsp:sp modelId="{14DF6071-7872-4033-A0D5-29E94872E05D}">
      <dsp:nvSpPr>
        <dsp:cNvPr id="0" name=""/>
        <dsp:cNvSpPr/>
      </dsp:nvSpPr>
      <dsp:spPr>
        <a:xfrm>
          <a:off x="3581391" y="228605"/>
          <a:ext cx="2240067" cy="134404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err="1"/>
            <a:t>Memilih</a:t>
          </a:r>
          <a:r>
            <a:rPr lang="en-US" sz="1400" kern="1200" dirty="0"/>
            <a:t> Menu “RANDOM CHECK CCTV dan IT”</a:t>
          </a:r>
        </a:p>
      </dsp:txBody>
      <dsp:txXfrm>
        <a:off x="3620757" y="267971"/>
        <a:ext cx="2161335" cy="1265308"/>
      </dsp:txXfrm>
    </dsp:sp>
    <dsp:sp modelId="{3B615DC0-3A9C-4392-8F41-6B14CDB6D29C}">
      <dsp:nvSpPr>
        <dsp:cNvPr id="0" name=""/>
        <dsp:cNvSpPr/>
      </dsp:nvSpPr>
      <dsp:spPr>
        <a:xfrm>
          <a:off x="6099791" y="622857"/>
          <a:ext cx="670527" cy="55553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6099791" y="733964"/>
        <a:ext cx="503866" cy="333322"/>
      </dsp:txXfrm>
    </dsp:sp>
    <dsp:sp modelId="{56A756DD-78F7-4315-98B3-6B6E9057E789}">
      <dsp:nvSpPr>
        <dsp:cNvPr id="0" name=""/>
        <dsp:cNvSpPr/>
      </dsp:nvSpPr>
      <dsp:spPr>
        <a:xfrm>
          <a:off x="7086605" y="228605"/>
          <a:ext cx="2240067" cy="134404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err="1"/>
            <a:t>Klik</a:t>
          </a:r>
          <a:r>
            <a:rPr lang="en-US" sz="1400" kern="1200" dirty="0"/>
            <a:t> </a:t>
          </a:r>
          <a:r>
            <a:rPr lang="en-US" sz="1400" kern="1200" dirty="0" err="1"/>
            <a:t>tombol</a:t>
          </a:r>
          <a:r>
            <a:rPr lang="en-US" sz="1400" kern="1200" dirty="0"/>
            <a:t> </a:t>
          </a:r>
          <a:r>
            <a:rPr lang="en-US" sz="1400" kern="1200" dirty="0" err="1"/>
            <a:t>Tambah</a:t>
          </a:r>
          <a:endParaRPr lang="en-US" sz="1400" kern="1200" dirty="0"/>
        </a:p>
      </dsp:txBody>
      <dsp:txXfrm>
        <a:off x="7125971" y="267971"/>
        <a:ext cx="2161335" cy="1265308"/>
      </dsp:txXfrm>
    </dsp:sp>
    <dsp:sp modelId="{AD4F775E-FEA2-4C05-A036-C12431ABBE2E}">
      <dsp:nvSpPr>
        <dsp:cNvPr id="0" name=""/>
        <dsp:cNvSpPr/>
      </dsp:nvSpPr>
      <dsp:spPr>
        <a:xfrm rot="2517313">
          <a:off x="9012636" y="1493023"/>
          <a:ext cx="323880" cy="55553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9025089" y="1571651"/>
        <a:ext cx="226716" cy="333322"/>
      </dsp:txXfrm>
    </dsp:sp>
    <dsp:sp modelId="{9C4FA496-1E89-419E-82BC-E1A6D568D979}">
      <dsp:nvSpPr>
        <dsp:cNvPr id="0" name=""/>
        <dsp:cNvSpPr/>
      </dsp:nvSpPr>
      <dsp:spPr>
        <a:xfrm>
          <a:off x="9036114" y="1981194"/>
          <a:ext cx="2240067" cy="134404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err="1"/>
            <a:t>Sistem</a:t>
          </a:r>
          <a:r>
            <a:rPr lang="en-US" sz="1400" kern="1200" dirty="0"/>
            <a:t> </a:t>
          </a:r>
          <a:r>
            <a:rPr lang="en-US" sz="1400" kern="1200" dirty="0" err="1"/>
            <a:t>akan</a:t>
          </a:r>
          <a:r>
            <a:rPr lang="en-US" sz="1400" kern="1200" dirty="0"/>
            <a:t> </a:t>
          </a:r>
          <a:r>
            <a:rPr lang="en-US" sz="1400" kern="1200" dirty="0" err="1"/>
            <a:t>menampilkan</a:t>
          </a:r>
          <a:r>
            <a:rPr lang="en-US" sz="1400" kern="1200" dirty="0"/>
            <a:t> form yang </a:t>
          </a:r>
          <a:r>
            <a:rPr lang="en-US" sz="1400" kern="1200" dirty="0" err="1"/>
            <a:t>berisi</a:t>
          </a:r>
          <a:r>
            <a:rPr lang="en-US" sz="1400" kern="1200" dirty="0"/>
            <a:t> </a:t>
          </a:r>
          <a:r>
            <a:rPr lang="en-US" sz="1400" kern="1200" dirty="0" err="1"/>
            <a:t>sejumlah</a:t>
          </a:r>
          <a:r>
            <a:rPr lang="en-US" sz="1400" kern="1200" dirty="0"/>
            <a:t> </a:t>
          </a:r>
          <a:r>
            <a:rPr lang="en-US" sz="1400" kern="1200" dirty="0" err="1"/>
            <a:t>nama</a:t>
          </a:r>
          <a:r>
            <a:rPr lang="en-US" sz="1400" kern="1200" dirty="0"/>
            <a:t> </a:t>
          </a:r>
          <a:r>
            <a:rPr lang="en-US" sz="1400" kern="1200" dirty="0" err="1"/>
            <a:t>perusahaan</a:t>
          </a:r>
          <a:r>
            <a:rPr lang="en-US" sz="1400" kern="1200" dirty="0"/>
            <a:t> yang </a:t>
          </a:r>
          <a:r>
            <a:rPr lang="en-US" sz="1400" kern="1200" dirty="0" err="1"/>
            <a:t>akan</a:t>
          </a:r>
          <a:r>
            <a:rPr lang="en-US" sz="1400" kern="1200" dirty="0"/>
            <a:t> </a:t>
          </a:r>
          <a:r>
            <a:rPr lang="en-US" sz="1400" kern="1200" dirty="0" err="1"/>
            <a:t>diperiksa</a:t>
          </a:r>
          <a:r>
            <a:rPr lang="en-US" sz="1400" kern="1200" dirty="0"/>
            <a:t> </a:t>
          </a:r>
          <a:r>
            <a:rPr lang="en-US" sz="1400" kern="1200" dirty="0" err="1"/>
            <a:t>beserta</a:t>
          </a:r>
          <a:r>
            <a:rPr lang="en-US" sz="1400" kern="1200" dirty="0"/>
            <a:t> data </a:t>
          </a:r>
          <a:r>
            <a:rPr lang="en-US" sz="1400" kern="1200" dirty="0" err="1"/>
            <a:t>akses</a:t>
          </a:r>
          <a:r>
            <a:rPr lang="en-US" sz="1400" kern="1200" dirty="0"/>
            <a:t> CCTV dan IT</a:t>
          </a:r>
        </a:p>
      </dsp:txBody>
      <dsp:txXfrm>
        <a:off x="9075480" y="2020560"/>
        <a:ext cx="2161335" cy="1265308"/>
      </dsp:txXfrm>
    </dsp:sp>
    <dsp:sp modelId="{96794953-81D6-4F70-9C5C-0DBC43910EDE}">
      <dsp:nvSpPr>
        <dsp:cNvPr id="0" name=""/>
        <dsp:cNvSpPr/>
      </dsp:nvSpPr>
      <dsp:spPr>
        <a:xfrm rot="7702117">
          <a:off x="9164096" y="3356491"/>
          <a:ext cx="430718" cy="55553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rot="-5400000">
        <a:off x="9252898" y="3432853"/>
        <a:ext cx="333322" cy="301503"/>
      </dsp:txXfrm>
    </dsp:sp>
    <dsp:sp modelId="{30A8BC15-4C9D-421F-8EA9-3E72771B2C60}">
      <dsp:nvSpPr>
        <dsp:cNvPr id="0" name=""/>
        <dsp:cNvSpPr/>
      </dsp:nvSpPr>
      <dsp:spPr>
        <a:xfrm>
          <a:off x="7467596" y="3962400"/>
          <a:ext cx="2240067" cy="134404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err="1"/>
            <a:t>Pelaksana</a:t>
          </a:r>
          <a:r>
            <a:rPr lang="en-US" sz="1400" kern="1200" dirty="0"/>
            <a:t> </a:t>
          </a:r>
          <a:r>
            <a:rPr lang="en-US" sz="1400" kern="1200" dirty="0" err="1"/>
            <a:t>Pemeriksa</a:t>
          </a:r>
          <a:r>
            <a:rPr lang="en-US" sz="1400" kern="1200" dirty="0"/>
            <a:t> </a:t>
          </a:r>
          <a:r>
            <a:rPr lang="en-US" sz="1400" kern="1200" dirty="0" err="1"/>
            <a:t>membuka</a:t>
          </a:r>
          <a:r>
            <a:rPr lang="en-US" sz="1400" kern="1200" dirty="0"/>
            <a:t> </a:t>
          </a:r>
          <a:r>
            <a:rPr lang="en-US" sz="1400" kern="1200" dirty="0" err="1"/>
            <a:t>satu</a:t>
          </a:r>
          <a:r>
            <a:rPr lang="en-US" sz="1400" kern="1200" dirty="0"/>
            <a:t> per </a:t>
          </a:r>
          <a:r>
            <a:rPr lang="en-US" sz="1400" kern="1200" dirty="0" err="1"/>
            <a:t>satu</a:t>
          </a:r>
          <a:r>
            <a:rPr lang="en-US" sz="1400" kern="1200" dirty="0"/>
            <a:t> </a:t>
          </a:r>
          <a:r>
            <a:rPr lang="en-US" sz="1400" kern="1200" dirty="0" err="1"/>
            <a:t>tautan</a:t>
          </a:r>
          <a:r>
            <a:rPr lang="en-US" sz="1400" kern="1200" dirty="0"/>
            <a:t> CCTV dan IT, </a:t>
          </a:r>
          <a:r>
            <a:rPr lang="en-US" sz="1400" kern="1200" dirty="0" err="1"/>
            <a:t>kemudian</a:t>
          </a:r>
          <a:r>
            <a:rPr lang="en-US" sz="1400" kern="1200" dirty="0"/>
            <a:t> </a:t>
          </a:r>
          <a:r>
            <a:rPr lang="en-US" sz="1400" kern="1200" dirty="0" err="1"/>
            <a:t>mengisi</a:t>
          </a:r>
          <a:r>
            <a:rPr lang="en-US" sz="1400" kern="1200" dirty="0"/>
            <a:t> </a:t>
          </a:r>
          <a:r>
            <a:rPr lang="en-US" sz="1400" kern="1200" dirty="0" err="1"/>
            <a:t>formulir</a:t>
          </a:r>
          <a:r>
            <a:rPr lang="en-US" sz="1400" kern="1200" dirty="0"/>
            <a:t> status </a:t>
          </a:r>
          <a:r>
            <a:rPr lang="en-US" sz="1400" kern="1200" dirty="0" err="1"/>
            <a:t>keaktifan</a:t>
          </a:r>
          <a:r>
            <a:rPr lang="en-US" sz="1400" kern="1200" dirty="0"/>
            <a:t> dan </a:t>
          </a:r>
          <a:r>
            <a:rPr lang="en-US" sz="1400" kern="1200" dirty="0" err="1"/>
            <a:t>tindak</a:t>
          </a:r>
          <a:r>
            <a:rPr lang="en-US" sz="1400" kern="1200" dirty="0"/>
            <a:t> </a:t>
          </a:r>
          <a:r>
            <a:rPr lang="en-US" sz="1400" kern="1200" dirty="0" err="1"/>
            <a:t>lanjut</a:t>
          </a:r>
          <a:r>
            <a:rPr lang="en-US" sz="1400" kern="1200" dirty="0"/>
            <a:t> yang </a:t>
          </a:r>
          <a:r>
            <a:rPr lang="en-US" sz="1400" kern="1200" dirty="0" err="1"/>
            <a:t>akan</a:t>
          </a:r>
          <a:r>
            <a:rPr lang="en-US" sz="1400" kern="1200" dirty="0"/>
            <a:t> </a:t>
          </a:r>
          <a:r>
            <a:rPr lang="en-US" sz="1400" kern="1200" dirty="0" err="1"/>
            <a:t>dilakukan</a:t>
          </a:r>
          <a:r>
            <a:rPr lang="en-US" sz="1400" kern="1200" dirty="0"/>
            <a:t>. </a:t>
          </a:r>
        </a:p>
      </dsp:txBody>
      <dsp:txXfrm>
        <a:off x="7506962" y="4001766"/>
        <a:ext cx="2161335" cy="1265308"/>
      </dsp:txXfrm>
    </dsp:sp>
    <dsp:sp modelId="{B133BA72-5B6A-47A4-833B-19E0F20D257E}">
      <dsp:nvSpPr>
        <dsp:cNvPr id="0" name=""/>
        <dsp:cNvSpPr/>
      </dsp:nvSpPr>
      <dsp:spPr>
        <a:xfrm rot="10721351">
          <a:off x="6650192" y="4394374"/>
          <a:ext cx="577729" cy="55553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rot="10800000">
        <a:off x="6816831" y="4503575"/>
        <a:ext cx="411068" cy="333322"/>
      </dsp:txXfrm>
    </dsp:sp>
    <dsp:sp modelId="{E9635AF4-1970-43CB-B1BF-C29ABD72430E}">
      <dsp:nvSpPr>
        <dsp:cNvPr id="0" name=""/>
        <dsp:cNvSpPr/>
      </dsp:nvSpPr>
      <dsp:spPr>
        <a:xfrm>
          <a:off x="4137757" y="4038593"/>
          <a:ext cx="2240067" cy="134404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Setelah form </a:t>
          </a:r>
          <a:r>
            <a:rPr lang="en-US" sz="1400" kern="1200" dirty="0" err="1"/>
            <a:t>terisi</a:t>
          </a:r>
          <a:r>
            <a:rPr lang="en-US" sz="1400" kern="1200" dirty="0"/>
            <a:t> </a:t>
          </a:r>
          <a:r>
            <a:rPr lang="en-US" sz="1400" kern="1200" dirty="0" err="1"/>
            <a:t>dengan</a:t>
          </a:r>
          <a:r>
            <a:rPr lang="en-US" sz="1400" kern="1200" dirty="0"/>
            <a:t> </a:t>
          </a:r>
          <a:r>
            <a:rPr lang="en-US" sz="1400" kern="1200" dirty="0" err="1"/>
            <a:t>lengkap</a:t>
          </a:r>
          <a:r>
            <a:rPr lang="en-US" sz="1400" kern="1200" dirty="0"/>
            <a:t> data </a:t>
          </a:r>
          <a:r>
            <a:rPr lang="en-US" sz="1400" kern="1200" dirty="0" err="1"/>
            <a:t>kemudian</a:t>
          </a:r>
          <a:r>
            <a:rPr lang="en-US" sz="1400" kern="1200" dirty="0"/>
            <a:t> </a:t>
          </a:r>
          <a:r>
            <a:rPr lang="en-US" sz="1400" kern="1200" dirty="0" err="1"/>
            <a:t>disimpan</a:t>
          </a:r>
          <a:r>
            <a:rPr lang="en-US" sz="1400" kern="1200" dirty="0"/>
            <a:t> </a:t>
          </a:r>
          <a:r>
            <a:rPr lang="en-US" sz="1400" kern="1200" dirty="0" err="1"/>
            <a:t>ke</a:t>
          </a:r>
          <a:r>
            <a:rPr lang="en-US" sz="1400" kern="1200" dirty="0"/>
            <a:t> </a:t>
          </a:r>
          <a:r>
            <a:rPr lang="en-US" sz="1400" kern="1200" dirty="0" err="1"/>
            <a:t>dalam</a:t>
          </a:r>
          <a:r>
            <a:rPr lang="en-US" sz="1400" kern="1200" dirty="0"/>
            <a:t> database dan </a:t>
          </a:r>
          <a:r>
            <a:rPr lang="en-US" sz="1400" kern="1200" dirty="0" err="1"/>
            <a:t>dapat</a:t>
          </a:r>
          <a:r>
            <a:rPr lang="en-US" sz="1400" kern="1200" dirty="0"/>
            <a:t> </a:t>
          </a:r>
          <a:r>
            <a:rPr lang="en-US" sz="1400" kern="1200" dirty="0" err="1"/>
            <a:t>diunduh</a:t>
          </a:r>
          <a:r>
            <a:rPr lang="en-US" sz="1400" kern="1200" dirty="0"/>
            <a:t> format </a:t>
          </a:r>
          <a:r>
            <a:rPr lang="en-US" sz="1400" kern="1200" dirty="0" err="1"/>
            <a:t>laporannya</a:t>
          </a:r>
          <a:r>
            <a:rPr lang="en-US" sz="1400" kern="1200" dirty="0"/>
            <a:t> </a:t>
          </a:r>
          <a:r>
            <a:rPr lang="en-US" sz="1400" kern="1200" dirty="0" err="1"/>
            <a:t>dengan</a:t>
          </a:r>
          <a:r>
            <a:rPr lang="en-US" sz="1400" kern="1200" dirty="0"/>
            <a:t> </a:t>
          </a:r>
          <a:r>
            <a:rPr lang="en-US" sz="1400" kern="1200" dirty="0" err="1"/>
            <a:t>menekan</a:t>
          </a:r>
          <a:r>
            <a:rPr lang="en-US" sz="1400" kern="1200" dirty="0"/>
            <a:t> </a:t>
          </a:r>
          <a:r>
            <a:rPr lang="en-US" sz="1400" kern="1200" dirty="0" err="1"/>
            <a:t>tombol</a:t>
          </a:r>
          <a:r>
            <a:rPr lang="en-US" sz="1400" kern="1200" dirty="0"/>
            <a:t> Print.</a:t>
          </a:r>
        </a:p>
      </dsp:txBody>
      <dsp:txXfrm>
        <a:off x="4177123" y="4077959"/>
        <a:ext cx="2161335" cy="1265308"/>
      </dsp:txXfrm>
    </dsp:sp>
    <dsp:sp modelId="{FFED56F4-11F6-41A9-8DCC-1BF206477A8F}">
      <dsp:nvSpPr>
        <dsp:cNvPr id="0" name=""/>
        <dsp:cNvSpPr/>
      </dsp:nvSpPr>
      <dsp:spPr>
        <a:xfrm rot="10800000">
          <a:off x="3001186" y="4432845"/>
          <a:ext cx="803177" cy="55553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rot="10800000">
        <a:off x="3167847" y="4543952"/>
        <a:ext cx="636516" cy="333322"/>
      </dsp:txXfrm>
    </dsp:sp>
    <dsp:sp modelId="{E80C56BC-C0A0-4964-AEEE-E5456778816A}">
      <dsp:nvSpPr>
        <dsp:cNvPr id="0" name=""/>
        <dsp:cNvSpPr/>
      </dsp:nvSpPr>
      <dsp:spPr>
        <a:xfrm>
          <a:off x="382261" y="4038593"/>
          <a:ext cx="2240067" cy="134404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err="1"/>
            <a:t>Pelaksana</a:t>
          </a:r>
          <a:r>
            <a:rPr lang="en-US" sz="1400" kern="1200" dirty="0"/>
            <a:t> </a:t>
          </a:r>
          <a:r>
            <a:rPr lang="en-US" sz="1400" kern="1200" dirty="0" err="1"/>
            <a:t>Pemeriksan</a:t>
          </a:r>
          <a:r>
            <a:rPr lang="en-US" sz="1400" kern="1200" dirty="0"/>
            <a:t> </a:t>
          </a:r>
          <a:r>
            <a:rPr lang="en-US" sz="1400" kern="1200" dirty="0" err="1"/>
            <a:t>mencetak</a:t>
          </a:r>
          <a:r>
            <a:rPr lang="en-US" sz="1400" kern="1200" dirty="0"/>
            <a:t> </a:t>
          </a:r>
          <a:r>
            <a:rPr lang="en-US" sz="1400" kern="1200" dirty="0" err="1"/>
            <a:t>hasil</a:t>
          </a:r>
          <a:r>
            <a:rPr lang="en-US" sz="1400" kern="1200" dirty="0"/>
            <a:t> </a:t>
          </a:r>
          <a:r>
            <a:rPr lang="en-US" sz="1400" kern="1200" dirty="0" err="1"/>
            <a:t>laporan</a:t>
          </a:r>
          <a:r>
            <a:rPr lang="en-US" sz="1400" kern="1200" dirty="0"/>
            <a:t> </a:t>
          </a:r>
          <a:r>
            <a:rPr lang="en-US" sz="1400" kern="1200" dirty="0" err="1"/>
            <a:t>pemeriksaan</a:t>
          </a:r>
          <a:r>
            <a:rPr lang="en-US" sz="1400" kern="1200" dirty="0"/>
            <a:t> dan </a:t>
          </a:r>
          <a:r>
            <a:rPr lang="en-US" sz="1400" kern="1200" dirty="0" err="1"/>
            <a:t>dilaporkan</a:t>
          </a:r>
          <a:r>
            <a:rPr lang="en-US" sz="1400" kern="1200" dirty="0"/>
            <a:t> </a:t>
          </a:r>
          <a:r>
            <a:rPr lang="en-US" sz="1400" kern="1200" dirty="0" err="1"/>
            <a:t>kepada</a:t>
          </a:r>
          <a:r>
            <a:rPr lang="en-US" sz="1400" kern="1200" dirty="0"/>
            <a:t> </a:t>
          </a:r>
          <a:r>
            <a:rPr lang="en-US" sz="1400" kern="1200" dirty="0" err="1"/>
            <a:t>atasan</a:t>
          </a:r>
          <a:r>
            <a:rPr lang="en-US" sz="1400" kern="1200" dirty="0"/>
            <a:t> </a:t>
          </a:r>
          <a:r>
            <a:rPr lang="en-US" sz="1400" kern="1200" dirty="0" err="1"/>
            <a:t>langsung</a:t>
          </a:r>
          <a:r>
            <a:rPr lang="en-US" sz="1400" kern="1200" dirty="0"/>
            <a:t>.</a:t>
          </a:r>
        </a:p>
      </dsp:txBody>
      <dsp:txXfrm>
        <a:off x="421627" y="4077959"/>
        <a:ext cx="2161335" cy="1265308"/>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1/5/2019</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1/5/2019</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1/5/2019</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1/5/2019</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1/5/2019</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1/5/2019</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1/5/2019</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1/5/2019</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1/5/2019</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1/5/2019</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1/5/2019</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1/5/2019</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5" name="Date Placeholder 4"/>
          <p:cNvSpPr>
            <a:spLocks noGrp="1"/>
          </p:cNvSpPr>
          <p:nvPr>
            <p:ph type="dt" sz="half" idx="10"/>
          </p:nvPr>
        </p:nvSpPr>
        <p:spPr/>
        <p:txBody>
          <a:bodyPr/>
          <a:lstStyle/>
          <a:p>
            <a:fld id="{F0DFD029-FB74-4578-B929-F66AA97659CA}" type="datetimeFigureOut">
              <a:rPr lang="en-US"/>
              <a:t>1/5/2019</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1/5/2019</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PENGAWASAN MELALUI</a:t>
            </a:r>
            <a:br>
              <a:rPr lang="en-US" dirty="0"/>
            </a:br>
            <a:r>
              <a:rPr lang="en-US" dirty="0"/>
              <a:t>MONITORING CENTER</a:t>
            </a:r>
          </a:p>
        </p:txBody>
      </p:sp>
      <p:sp>
        <p:nvSpPr>
          <p:cNvPr id="5" name="Subtitle 4"/>
          <p:cNvSpPr>
            <a:spLocks noGrp="1"/>
          </p:cNvSpPr>
          <p:nvPr>
            <p:ph type="subTitle" idx="1"/>
          </p:nvPr>
        </p:nvSpPr>
        <p:spPr>
          <a:xfrm>
            <a:off x="1625176" y="2616200"/>
            <a:ext cx="8735325" cy="2489200"/>
          </a:xfrm>
        </p:spPr>
        <p:txBody>
          <a:bodyPr>
            <a:normAutofit/>
          </a:bodyPr>
          <a:lstStyle/>
          <a:p>
            <a:endParaRPr lang="en-US" dirty="0"/>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990C3-8940-4D59-8CF9-309B16537E70}"/>
              </a:ext>
            </a:extLst>
          </p:cNvPr>
          <p:cNvSpPr>
            <a:spLocks noGrp="1"/>
          </p:cNvSpPr>
          <p:nvPr>
            <p:ph type="title"/>
          </p:nvPr>
        </p:nvSpPr>
        <p:spPr/>
        <p:txBody>
          <a:bodyPr/>
          <a:lstStyle/>
          <a:p>
            <a:r>
              <a:rPr lang="en-US" dirty="0"/>
              <a:t>DASAR PELAKSANAAN TUGAS</a:t>
            </a:r>
          </a:p>
        </p:txBody>
      </p:sp>
      <p:sp>
        <p:nvSpPr>
          <p:cNvPr id="3" name="Content Placeholder 2">
            <a:extLst>
              <a:ext uri="{FF2B5EF4-FFF2-40B4-BE49-F238E27FC236}">
                <a16:creationId xmlns:a16="http://schemas.microsoft.com/office/drawing/2014/main" id="{0B0BBF66-BC59-4B62-B5B5-D62AF694633E}"/>
              </a:ext>
            </a:extLst>
          </p:cNvPr>
          <p:cNvSpPr>
            <a:spLocks noGrp="1"/>
          </p:cNvSpPr>
          <p:nvPr>
            <p:ph idx="1"/>
          </p:nvPr>
        </p:nvSpPr>
        <p:spPr/>
        <p:txBody>
          <a:bodyPr>
            <a:normAutofit lnSpcReduction="10000"/>
          </a:bodyPr>
          <a:lstStyle/>
          <a:p>
            <a:r>
              <a:rPr lang="en-US" dirty="0"/>
              <a:t>P-53/BC/2010 </a:t>
            </a:r>
            <a:r>
              <a:rPr lang="en-US" dirty="0" err="1"/>
              <a:t>Tentang</a:t>
            </a:r>
            <a:r>
              <a:rPr lang="en-US" dirty="0"/>
              <a:t> </a:t>
            </a:r>
            <a:r>
              <a:rPr lang="en-US" dirty="0" err="1"/>
              <a:t>Tatalaksana</a:t>
            </a:r>
            <a:r>
              <a:rPr lang="en-US" dirty="0"/>
              <a:t> </a:t>
            </a:r>
            <a:r>
              <a:rPr lang="en-US" dirty="0" err="1"/>
              <a:t>Pengawasan</a:t>
            </a:r>
            <a:r>
              <a:rPr lang="en-US" dirty="0"/>
              <a:t>.</a:t>
            </a:r>
          </a:p>
          <a:p>
            <a:r>
              <a:rPr lang="en-US" dirty="0"/>
              <a:t>SE-12/BC/2014 </a:t>
            </a:r>
            <a:r>
              <a:rPr lang="en-US" dirty="0" err="1"/>
              <a:t>Tentang</a:t>
            </a:r>
            <a:r>
              <a:rPr lang="en-US" dirty="0"/>
              <a:t> </a:t>
            </a:r>
            <a:r>
              <a:rPr lang="en-US" dirty="0" err="1"/>
              <a:t>Pedoman</a:t>
            </a:r>
            <a:r>
              <a:rPr lang="en-US" dirty="0"/>
              <a:t> Monitoring Dan </a:t>
            </a:r>
            <a:r>
              <a:rPr lang="en-US" dirty="0" err="1"/>
              <a:t>Evaluasi</a:t>
            </a:r>
            <a:r>
              <a:rPr lang="en-US" dirty="0"/>
              <a:t> </a:t>
            </a:r>
            <a:r>
              <a:rPr lang="en-US" dirty="0" err="1"/>
              <a:t>Terhadap</a:t>
            </a:r>
            <a:r>
              <a:rPr lang="en-US" dirty="0"/>
              <a:t> Perusahaan </a:t>
            </a:r>
            <a:r>
              <a:rPr lang="en-US" dirty="0" err="1"/>
              <a:t>Penerima</a:t>
            </a:r>
            <a:r>
              <a:rPr lang="en-US" dirty="0"/>
              <a:t> </a:t>
            </a:r>
            <a:r>
              <a:rPr lang="en-US" dirty="0" err="1"/>
              <a:t>Fasilitas</a:t>
            </a:r>
            <a:r>
              <a:rPr lang="en-US" dirty="0"/>
              <a:t> </a:t>
            </a:r>
            <a:r>
              <a:rPr lang="en-US" dirty="0" err="1"/>
              <a:t>Tempat</a:t>
            </a:r>
            <a:r>
              <a:rPr lang="en-US" dirty="0"/>
              <a:t> </a:t>
            </a:r>
            <a:r>
              <a:rPr lang="en-US" dirty="0" err="1"/>
              <a:t>Penimbunan</a:t>
            </a:r>
            <a:r>
              <a:rPr lang="en-US" dirty="0"/>
              <a:t> </a:t>
            </a:r>
            <a:r>
              <a:rPr lang="en-US" dirty="0" err="1"/>
              <a:t>Berikat</a:t>
            </a:r>
            <a:r>
              <a:rPr lang="en-US" dirty="0"/>
              <a:t>, </a:t>
            </a:r>
            <a:r>
              <a:rPr lang="en-US" dirty="0" err="1"/>
              <a:t>Fasilitas</a:t>
            </a:r>
            <a:r>
              <a:rPr lang="en-US" dirty="0"/>
              <a:t> </a:t>
            </a:r>
            <a:r>
              <a:rPr lang="en-US" dirty="0" err="1"/>
              <a:t>Pembebasan</a:t>
            </a:r>
            <a:r>
              <a:rPr lang="en-US" dirty="0"/>
              <a:t>, Dan </a:t>
            </a:r>
            <a:r>
              <a:rPr lang="en-US" dirty="0" err="1"/>
              <a:t>Fasilitas</a:t>
            </a:r>
            <a:r>
              <a:rPr lang="en-US" dirty="0"/>
              <a:t> </a:t>
            </a:r>
            <a:r>
              <a:rPr lang="en-US" dirty="0" err="1"/>
              <a:t>Pengembalian</a:t>
            </a:r>
            <a:r>
              <a:rPr lang="en-US" dirty="0"/>
              <a:t>.</a:t>
            </a:r>
          </a:p>
          <a:p>
            <a:r>
              <a:rPr lang="en-US" dirty="0"/>
              <a:t>S-260/BC/2014 dan S-692/BC/2014 </a:t>
            </a:r>
            <a:r>
              <a:rPr lang="en-US" dirty="0" err="1"/>
              <a:t>Tentang</a:t>
            </a:r>
            <a:r>
              <a:rPr lang="en-US" dirty="0"/>
              <a:t> </a:t>
            </a:r>
            <a:r>
              <a:rPr lang="en-US" dirty="0" err="1"/>
              <a:t>Penegasan</a:t>
            </a:r>
            <a:r>
              <a:rPr lang="en-US" dirty="0"/>
              <a:t> </a:t>
            </a:r>
            <a:r>
              <a:rPr lang="en-US" dirty="0" err="1"/>
              <a:t>Mengenai</a:t>
            </a:r>
            <a:r>
              <a:rPr lang="en-US" dirty="0"/>
              <a:t> </a:t>
            </a:r>
            <a:r>
              <a:rPr lang="en-US" dirty="0" err="1"/>
              <a:t>Kewajiban</a:t>
            </a:r>
            <a:r>
              <a:rPr lang="en-US" dirty="0"/>
              <a:t> </a:t>
            </a:r>
            <a:r>
              <a:rPr lang="en-US" dirty="0" err="1"/>
              <a:t>Pendayagunaan</a:t>
            </a:r>
            <a:r>
              <a:rPr lang="en-US" dirty="0"/>
              <a:t> CCTV oleh Perusahaan </a:t>
            </a:r>
            <a:r>
              <a:rPr lang="en-US" dirty="0" err="1"/>
              <a:t>Penerima</a:t>
            </a:r>
            <a:r>
              <a:rPr lang="en-US" dirty="0"/>
              <a:t> </a:t>
            </a:r>
            <a:r>
              <a:rPr lang="en-US" dirty="0" err="1"/>
              <a:t>Fasilitas</a:t>
            </a:r>
            <a:r>
              <a:rPr lang="en-US" dirty="0"/>
              <a:t> KB.</a:t>
            </a:r>
          </a:p>
          <a:p>
            <a:r>
              <a:rPr lang="en-US" dirty="0"/>
              <a:t>KEP-777/WBC.09/2018 </a:t>
            </a:r>
            <a:r>
              <a:rPr lang="en-US" dirty="0" err="1"/>
              <a:t>tentang</a:t>
            </a:r>
            <a:r>
              <a:rPr lang="en-US" dirty="0"/>
              <a:t> </a:t>
            </a:r>
            <a:r>
              <a:rPr lang="en-US" dirty="0" err="1"/>
              <a:t>Penetapan</a:t>
            </a:r>
            <a:r>
              <a:rPr lang="en-US" dirty="0"/>
              <a:t> MONITORING CONTROL ROMM (MCR) TIPE AA pada Kantor Wilayah </a:t>
            </a:r>
            <a:r>
              <a:rPr lang="en-US" dirty="0" err="1"/>
              <a:t>Direktorat</a:t>
            </a:r>
            <a:r>
              <a:rPr lang="en-US" dirty="0"/>
              <a:t> </a:t>
            </a:r>
            <a:r>
              <a:rPr lang="en-US" dirty="0" err="1"/>
              <a:t>Jenderal</a:t>
            </a:r>
            <a:r>
              <a:rPr lang="en-US" dirty="0"/>
              <a:t> Bea dan </a:t>
            </a:r>
            <a:r>
              <a:rPr lang="en-US" dirty="0" err="1"/>
              <a:t>Cukai</a:t>
            </a:r>
            <a:r>
              <a:rPr lang="en-US" dirty="0"/>
              <a:t> </a:t>
            </a:r>
            <a:r>
              <a:rPr lang="en-US" dirty="0" err="1"/>
              <a:t>Jawa</a:t>
            </a:r>
            <a:r>
              <a:rPr lang="en-US" dirty="0"/>
              <a:t> Barat.</a:t>
            </a:r>
          </a:p>
        </p:txBody>
      </p:sp>
    </p:spTree>
    <p:extLst>
      <p:ext uri="{BB962C8B-B14F-4D97-AF65-F5344CB8AC3E}">
        <p14:creationId xmlns:p14="http://schemas.microsoft.com/office/powerpoint/2010/main" val="2857378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960C8-9B07-4844-902B-DC22E780B0D3}"/>
              </a:ext>
            </a:extLst>
          </p:cNvPr>
          <p:cNvSpPr>
            <a:spLocks noGrp="1"/>
          </p:cNvSpPr>
          <p:nvPr>
            <p:ph type="title"/>
          </p:nvPr>
        </p:nvSpPr>
        <p:spPr/>
        <p:txBody>
          <a:bodyPr/>
          <a:lstStyle/>
          <a:p>
            <a:r>
              <a:rPr lang="en-US" dirty="0"/>
              <a:t>FUNGSI MONITORING ROOM KPPBC TMP CIKARANG</a:t>
            </a:r>
          </a:p>
        </p:txBody>
      </p:sp>
      <p:sp>
        <p:nvSpPr>
          <p:cNvPr id="3" name="Content Placeholder 2">
            <a:extLst>
              <a:ext uri="{FF2B5EF4-FFF2-40B4-BE49-F238E27FC236}">
                <a16:creationId xmlns:a16="http://schemas.microsoft.com/office/drawing/2014/main" id="{458108CD-17C9-4847-8688-3FDC2A28DA05}"/>
              </a:ext>
            </a:extLst>
          </p:cNvPr>
          <p:cNvSpPr>
            <a:spLocks noGrp="1"/>
          </p:cNvSpPr>
          <p:nvPr>
            <p:ph idx="1"/>
          </p:nvPr>
        </p:nvSpPr>
        <p:spPr/>
        <p:txBody>
          <a:bodyPr>
            <a:normAutofit fontScale="92500" lnSpcReduction="10000"/>
          </a:bodyPr>
          <a:lstStyle/>
          <a:p>
            <a:pPr marL="514350" indent="-514350">
              <a:buFont typeface="+mj-lt"/>
              <a:buAutoNum type="arabicPeriod"/>
            </a:pPr>
            <a:r>
              <a:rPr lang="en-US" dirty="0" err="1"/>
              <a:t>Melakukan</a:t>
            </a:r>
            <a:r>
              <a:rPr lang="en-US" dirty="0"/>
              <a:t> monitoring </a:t>
            </a:r>
            <a:r>
              <a:rPr lang="en-US" dirty="0" err="1"/>
              <a:t>kegiatan</a:t>
            </a:r>
            <a:r>
              <a:rPr lang="en-US" dirty="0"/>
              <a:t> </a:t>
            </a:r>
            <a:r>
              <a:rPr lang="en-US" dirty="0" err="1"/>
              <a:t>transaksional</a:t>
            </a:r>
            <a:r>
              <a:rPr lang="en-US" dirty="0"/>
              <a:t> </a:t>
            </a:r>
            <a:r>
              <a:rPr lang="en-US" dirty="0" err="1"/>
              <a:t>perusahaan</a:t>
            </a:r>
            <a:r>
              <a:rPr lang="en-US" dirty="0"/>
              <a:t> </a:t>
            </a:r>
            <a:r>
              <a:rPr lang="en-US" dirty="0" err="1"/>
              <a:t>penerima</a:t>
            </a:r>
            <a:r>
              <a:rPr lang="en-US" dirty="0"/>
              <a:t> </a:t>
            </a:r>
            <a:r>
              <a:rPr lang="en-US" dirty="0" err="1"/>
              <a:t>fasilitas</a:t>
            </a:r>
            <a:r>
              <a:rPr lang="en-US" dirty="0"/>
              <a:t> </a:t>
            </a:r>
            <a:r>
              <a:rPr lang="en-US" dirty="0" err="1"/>
              <a:t>Tempat</a:t>
            </a:r>
            <a:r>
              <a:rPr lang="en-US" dirty="0"/>
              <a:t> </a:t>
            </a:r>
            <a:r>
              <a:rPr lang="en-US" dirty="0" err="1"/>
              <a:t>Penimbunan</a:t>
            </a:r>
            <a:r>
              <a:rPr lang="en-US" dirty="0"/>
              <a:t> </a:t>
            </a:r>
            <a:r>
              <a:rPr lang="en-US" dirty="0" err="1"/>
              <a:t>Berikat</a:t>
            </a:r>
            <a:r>
              <a:rPr lang="en-US" dirty="0"/>
              <a:t> (KB, GB, PLB) </a:t>
            </a:r>
            <a:r>
              <a:rPr lang="en-US" dirty="0" err="1"/>
              <a:t>berupa</a:t>
            </a:r>
            <a:r>
              <a:rPr lang="en-US" dirty="0"/>
              <a:t> monitoring CCTV, monitoring IT Inventory, monitoring e-seal, monitoring CEISA TPB.</a:t>
            </a:r>
          </a:p>
          <a:p>
            <a:pPr marL="514350" indent="-514350">
              <a:buFont typeface="+mj-lt"/>
              <a:buAutoNum type="arabicPeriod"/>
            </a:pPr>
            <a:r>
              <a:rPr lang="en-US" dirty="0" err="1"/>
              <a:t>Melakukan</a:t>
            </a:r>
            <a:r>
              <a:rPr lang="en-US" dirty="0"/>
              <a:t> monitoring </a:t>
            </a:r>
            <a:r>
              <a:rPr lang="en-US" dirty="0" err="1"/>
              <a:t>kegiatan</a:t>
            </a:r>
            <a:r>
              <a:rPr lang="en-US" dirty="0"/>
              <a:t> </a:t>
            </a:r>
            <a:r>
              <a:rPr lang="en-US" dirty="0" err="1"/>
              <a:t>impor</a:t>
            </a:r>
            <a:r>
              <a:rPr lang="en-US" dirty="0"/>
              <a:t> dan </a:t>
            </a:r>
            <a:r>
              <a:rPr lang="en-US" dirty="0" err="1"/>
              <a:t>ekspor</a:t>
            </a:r>
            <a:r>
              <a:rPr lang="en-US" dirty="0"/>
              <a:t> </a:t>
            </a:r>
            <a:r>
              <a:rPr lang="en-US" dirty="0" err="1"/>
              <a:t>berupa</a:t>
            </a:r>
            <a:r>
              <a:rPr lang="en-US" dirty="0"/>
              <a:t> monitoring CEISA Inward/Outward </a:t>
            </a:r>
            <a:r>
              <a:rPr lang="en-US" dirty="0" err="1"/>
              <a:t>Manifes</a:t>
            </a:r>
            <a:r>
              <a:rPr lang="en-US" dirty="0"/>
              <a:t>, CEISA </a:t>
            </a:r>
            <a:r>
              <a:rPr lang="en-US" dirty="0" err="1"/>
              <a:t>Impor</a:t>
            </a:r>
            <a:r>
              <a:rPr lang="en-US" dirty="0"/>
              <a:t>, dan CEISA </a:t>
            </a:r>
            <a:r>
              <a:rPr lang="en-US" dirty="0" err="1"/>
              <a:t>Ekspor</a:t>
            </a:r>
            <a:r>
              <a:rPr lang="en-US" dirty="0"/>
              <a:t>.</a:t>
            </a:r>
          </a:p>
          <a:p>
            <a:pPr marL="514350" indent="-514350">
              <a:buFont typeface="+mj-lt"/>
              <a:buAutoNum type="arabicPeriod"/>
            </a:pPr>
            <a:r>
              <a:rPr lang="en-US" dirty="0" err="1"/>
              <a:t>Melakukan</a:t>
            </a:r>
            <a:r>
              <a:rPr lang="en-US" dirty="0"/>
              <a:t> monitoring </a:t>
            </a:r>
            <a:r>
              <a:rPr lang="en-US" dirty="0" err="1"/>
              <a:t>kegiatan</a:t>
            </a:r>
            <a:r>
              <a:rPr lang="en-US" dirty="0"/>
              <a:t> </a:t>
            </a:r>
            <a:r>
              <a:rPr lang="en-US" dirty="0" err="1"/>
              <a:t>transaksional</a:t>
            </a:r>
            <a:r>
              <a:rPr lang="en-US" dirty="0"/>
              <a:t> </a:t>
            </a:r>
            <a:r>
              <a:rPr lang="en-US" dirty="0" err="1"/>
              <a:t>Pengusaha</a:t>
            </a:r>
            <a:r>
              <a:rPr lang="en-US" dirty="0"/>
              <a:t> </a:t>
            </a:r>
            <a:r>
              <a:rPr lang="en-US" dirty="0" err="1"/>
              <a:t>Barang</a:t>
            </a:r>
            <a:r>
              <a:rPr lang="en-US" dirty="0"/>
              <a:t> </a:t>
            </a:r>
            <a:r>
              <a:rPr lang="en-US" dirty="0" err="1"/>
              <a:t>Kena</a:t>
            </a:r>
            <a:r>
              <a:rPr lang="en-US" dirty="0"/>
              <a:t> </a:t>
            </a:r>
            <a:r>
              <a:rPr lang="en-US" dirty="0" err="1"/>
              <a:t>Cukai</a:t>
            </a:r>
            <a:r>
              <a:rPr lang="en-US" dirty="0"/>
              <a:t> </a:t>
            </a:r>
            <a:r>
              <a:rPr lang="en-US" dirty="0" err="1"/>
              <a:t>berupa</a:t>
            </a:r>
            <a:r>
              <a:rPr lang="en-US" dirty="0"/>
              <a:t> SAC.</a:t>
            </a:r>
          </a:p>
          <a:p>
            <a:pPr marL="514350" indent="-514350">
              <a:buFont typeface="+mj-lt"/>
              <a:buAutoNum type="arabicPeriod"/>
            </a:pPr>
            <a:r>
              <a:rPr lang="en-US" dirty="0" err="1"/>
              <a:t>Sarana</a:t>
            </a:r>
            <a:r>
              <a:rPr lang="en-US" dirty="0"/>
              <a:t> </a:t>
            </a:r>
            <a:r>
              <a:rPr lang="en-US" dirty="0" err="1"/>
              <a:t>menamping</a:t>
            </a:r>
            <a:r>
              <a:rPr lang="en-US" dirty="0"/>
              <a:t> database dan </a:t>
            </a:r>
            <a:r>
              <a:rPr lang="en-US" dirty="0" err="1"/>
              <a:t>Profil</a:t>
            </a:r>
            <a:r>
              <a:rPr lang="en-US" dirty="0"/>
              <a:t> TPB, </a:t>
            </a:r>
            <a:r>
              <a:rPr lang="en-US" dirty="0" err="1"/>
              <a:t>Importir</a:t>
            </a:r>
            <a:r>
              <a:rPr lang="en-US" dirty="0"/>
              <a:t>, data NPPBKC, Kawasan </a:t>
            </a:r>
            <a:r>
              <a:rPr lang="en-US" dirty="0" err="1"/>
              <a:t>pabean</a:t>
            </a:r>
            <a:r>
              <a:rPr lang="en-US" dirty="0"/>
              <a:t>, </a:t>
            </a:r>
            <a:r>
              <a:rPr lang="en-US" dirty="0" err="1"/>
              <a:t>tempat</a:t>
            </a:r>
            <a:r>
              <a:rPr lang="en-US" dirty="0"/>
              <a:t> </a:t>
            </a:r>
            <a:r>
              <a:rPr lang="en-US" dirty="0" err="1"/>
              <a:t>penimbunan</a:t>
            </a:r>
            <a:r>
              <a:rPr lang="en-US" dirty="0"/>
              <a:t> </a:t>
            </a:r>
            <a:r>
              <a:rPr lang="en-US" dirty="0" err="1"/>
              <a:t>sementara</a:t>
            </a:r>
            <a:r>
              <a:rPr lang="en-US" dirty="0"/>
              <a:t>, dan data </a:t>
            </a:r>
            <a:r>
              <a:rPr lang="en-US" dirty="0" err="1"/>
              <a:t>lainnya</a:t>
            </a:r>
            <a:r>
              <a:rPr lang="en-US" dirty="0"/>
              <a:t> yang </a:t>
            </a:r>
            <a:r>
              <a:rPr lang="en-US" dirty="0" err="1"/>
              <a:t>diperlukan</a:t>
            </a:r>
            <a:r>
              <a:rPr lang="en-US" dirty="0"/>
              <a:t> </a:t>
            </a:r>
            <a:r>
              <a:rPr lang="en-US" dirty="0" err="1"/>
              <a:t>terkait</a:t>
            </a:r>
            <a:r>
              <a:rPr lang="en-US" dirty="0"/>
              <a:t> </a:t>
            </a:r>
            <a:r>
              <a:rPr lang="en-US" dirty="0" err="1"/>
              <a:t>pengawasan</a:t>
            </a:r>
            <a:r>
              <a:rPr lang="en-US" dirty="0"/>
              <a:t>.</a:t>
            </a:r>
          </a:p>
        </p:txBody>
      </p:sp>
    </p:spTree>
    <p:extLst>
      <p:ext uri="{BB962C8B-B14F-4D97-AF65-F5344CB8AC3E}">
        <p14:creationId xmlns:p14="http://schemas.microsoft.com/office/powerpoint/2010/main" val="2278249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4F04E-EC84-476F-835B-41381D438294}"/>
              </a:ext>
            </a:extLst>
          </p:cNvPr>
          <p:cNvSpPr>
            <a:spLocks noGrp="1"/>
          </p:cNvSpPr>
          <p:nvPr>
            <p:ph type="title"/>
          </p:nvPr>
        </p:nvSpPr>
        <p:spPr/>
        <p:txBody>
          <a:bodyPr/>
          <a:lstStyle/>
          <a:p>
            <a:r>
              <a:rPr lang="en-US" dirty="0"/>
              <a:t>LAPORAN HARIAN</a:t>
            </a:r>
            <a:br>
              <a:rPr lang="en-US" dirty="0"/>
            </a:br>
            <a:r>
              <a:rPr lang="en-US" dirty="0"/>
              <a:t>RANDOM CHECK CCTV dan IT</a:t>
            </a:r>
          </a:p>
        </p:txBody>
      </p:sp>
      <p:sp>
        <p:nvSpPr>
          <p:cNvPr id="3" name="Content Placeholder 2">
            <a:extLst>
              <a:ext uri="{FF2B5EF4-FFF2-40B4-BE49-F238E27FC236}">
                <a16:creationId xmlns:a16="http://schemas.microsoft.com/office/drawing/2014/main" id="{5319833A-C9CF-48DE-90EC-65CABA27962B}"/>
              </a:ext>
            </a:extLst>
          </p:cNvPr>
          <p:cNvSpPr>
            <a:spLocks noGrp="1"/>
          </p:cNvSpPr>
          <p:nvPr>
            <p:ph idx="1"/>
          </p:nvPr>
        </p:nvSpPr>
        <p:spPr/>
        <p:txBody>
          <a:bodyPr/>
          <a:lstStyle/>
          <a:p>
            <a:r>
              <a:rPr lang="en-US" dirty="0"/>
              <a:t>MERUPAKAN SISTEM APLIKASI PEMERIKSAAN BERKALA TERHADAP CCTV DAN IT INVENTORY KB, GB, DAN PLB BERBASIS WEB DENGAN BAHASA POMROGRAMAN PHP, JAVASCRIPT, HTML5 DAN MENGGUNAKAN BASIS DATA MYSQL YANG DI KEMBANGKAN SECARA MANDIRI OLEH PELAKSANA P2 KPPBC TMP CIKARANG.</a:t>
            </a:r>
          </a:p>
          <a:p>
            <a:endParaRPr lang="en-US" dirty="0"/>
          </a:p>
        </p:txBody>
      </p:sp>
    </p:spTree>
    <p:extLst>
      <p:ext uri="{BB962C8B-B14F-4D97-AF65-F5344CB8AC3E}">
        <p14:creationId xmlns:p14="http://schemas.microsoft.com/office/powerpoint/2010/main" val="3008594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18883" y="274637"/>
            <a:ext cx="10360501" cy="563563"/>
          </a:xfrm>
        </p:spPr>
        <p:txBody>
          <a:bodyPr>
            <a:normAutofit fontScale="90000"/>
          </a:bodyPr>
          <a:lstStyle/>
          <a:p>
            <a:r>
              <a:rPr lang="en-US" dirty="0"/>
              <a:t>PENJELASAN TENTANG APLIKASI</a:t>
            </a:r>
          </a:p>
        </p:txBody>
      </p:sp>
      <p:sp>
        <p:nvSpPr>
          <p:cNvPr id="14" name="Content Placeholder 13"/>
          <p:cNvSpPr>
            <a:spLocks noGrp="1"/>
          </p:cNvSpPr>
          <p:nvPr>
            <p:ph idx="1"/>
          </p:nvPr>
        </p:nvSpPr>
        <p:spPr>
          <a:xfrm>
            <a:off x="1218883" y="1143000"/>
            <a:ext cx="10360501" cy="5021069"/>
          </a:xfrm>
        </p:spPr>
        <p:txBody>
          <a:bodyPr/>
          <a:lstStyle/>
          <a:p>
            <a:r>
              <a:rPr lang="en-US" dirty="0" err="1"/>
              <a:t>Aplikasi</a:t>
            </a:r>
            <a:r>
              <a:rPr lang="en-US" dirty="0"/>
              <a:t> </a:t>
            </a:r>
            <a:r>
              <a:rPr lang="en-US" dirty="0" err="1"/>
              <a:t>tersebut</a:t>
            </a:r>
            <a:r>
              <a:rPr lang="en-US" dirty="0"/>
              <a:t> </a:t>
            </a:r>
            <a:r>
              <a:rPr lang="en-US" dirty="0" err="1"/>
              <a:t>merupakan</a:t>
            </a:r>
            <a:r>
              <a:rPr lang="en-US" dirty="0"/>
              <a:t> sub menu </a:t>
            </a:r>
            <a:r>
              <a:rPr lang="en-US" dirty="0" err="1"/>
              <a:t>dari</a:t>
            </a:r>
            <a:r>
              <a:rPr lang="en-US" dirty="0"/>
              <a:t> </a:t>
            </a:r>
            <a:r>
              <a:rPr lang="en-US" dirty="0" err="1"/>
              <a:t>aplikasi</a:t>
            </a:r>
            <a:r>
              <a:rPr lang="en-US" dirty="0"/>
              <a:t> Dashboard TPB.</a:t>
            </a:r>
          </a:p>
          <a:p>
            <a:r>
              <a:rPr lang="en-US" dirty="0"/>
              <a:t>Dashboard TPB </a:t>
            </a:r>
            <a:r>
              <a:rPr lang="en-US" dirty="0" err="1"/>
              <a:t>merupakan</a:t>
            </a:r>
            <a:r>
              <a:rPr lang="en-US" dirty="0"/>
              <a:t> </a:t>
            </a:r>
            <a:r>
              <a:rPr lang="en-US" dirty="0" err="1"/>
              <a:t>aplikasi</a:t>
            </a:r>
            <a:r>
              <a:rPr lang="en-US" dirty="0"/>
              <a:t> </a:t>
            </a:r>
            <a:r>
              <a:rPr lang="en-US" dirty="0" err="1"/>
              <a:t>untuk</a:t>
            </a:r>
            <a:r>
              <a:rPr lang="en-US" dirty="0"/>
              <a:t> </a:t>
            </a:r>
            <a:r>
              <a:rPr lang="en-US" dirty="0" err="1"/>
              <a:t>menyimpan</a:t>
            </a:r>
            <a:r>
              <a:rPr lang="en-US" dirty="0"/>
              <a:t> data </a:t>
            </a:r>
            <a:r>
              <a:rPr lang="en-US" dirty="0" err="1"/>
              <a:t>profil</a:t>
            </a:r>
            <a:r>
              <a:rPr lang="en-US" dirty="0"/>
              <a:t> </a:t>
            </a:r>
            <a:r>
              <a:rPr lang="en-US" dirty="0" err="1"/>
              <a:t>perusahaan</a:t>
            </a:r>
            <a:r>
              <a:rPr lang="en-US" dirty="0"/>
              <a:t> KB, GB, dan PLB.</a:t>
            </a:r>
          </a:p>
          <a:p>
            <a:r>
              <a:rPr lang="en-US" dirty="0" err="1"/>
              <a:t>Aplikasi</a:t>
            </a:r>
            <a:r>
              <a:rPr lang="en-US" dirty="0"/>
              <a:t> </a:t>
            </a:r>
            <a:r>
              <a:rPr lang="en-US" dirty="0" err="1"/>
              <a:t>tersebut</a:t>
            </a:r>
            <a:r>
              <a:rPr lang="en-US" dirty="0"/>
              <a:t> </a:t>
            </a:r>
            <a:r>
              <a:rPr lang="en-US" dirty="0" err="1"/>
              <a:t>berfungsi</a:t>
            </a:r>
            <a:r>
              <a:rPr lang="en-US" dirty="0"/>
              <a:t> </a:t>
            </a:r>
            <a:r>
              <a:rPr lang="en-US" dirty="0" err="1"/>
              <a:t>sebagai</a:t>
            </a:r>
            <a:r>
              <a:rPr lang="en-US" dirty="0"/>
              <a:t> </a:t>
            </a:r>
            <a:r>
              <a:rPr lang="en-US" dirty="0" err="1"/>
              <a:t>alat</a:t>
            </a:r>
            <a:r>
              <a:rPr lang="en-US" dirty="0"/>
              <a:t> </a:t>
            </a:r>
            <a:r>
              <a:rPr lang="en-US" dirty="0" err="1"/>
              <a:t>untuk</a:t>
            </a:r>
            <a:r>
              <a:rPr lang="en-US" dirty="0"/>
              <a:t> </a:t>
            </a:r>
            <a:r>
              <a:rPr lang="en-US" dirty="0" err="1"/>
              <a:t>melakukan</a:t>
            </a:r>
            <a:r>
              <a:rPr lang="en-US" dirty="0"/>
              <a:t> </a:t>
            </a:r>
            <a:r>
              <a:rPr lang="en-US" dirty="0" err="1"/>
              <a:t>pemeriksaan</a:t>
            </a:r>
            <a:r>
              <a:rPr lang="en-US" dirty="0"/>
              <a:t> </a:t>
            </a:r>
            <a:r>
              <a:rPr lang="en-US" dirty="0" err="1"/>
              <a:t>keaktifan</a:t>
            </a:r>
            <a:r>
              <a:rPr lang="en-US" dirty="0"/>
              <a:t> CCTV dan IT Inventory </a:t>
            </a:r>
            <a:r>
              <a:rPr lang="en-US" dirty="0" err="1"/>
              <a:t>perusahaan</a:t>
            </a:r>
            <a:r>
              <a:rPr lang="en-US" dirty="0"/>
              <a:t> TPB </a:t>
            </a:r>
            <a:r>
              <a:rPr lang="en-US" dirty="0" err="1"/>
              <a:t>secara</a:t>
            </a:r>
            <a:r>
              <a:rPr lang="en-US" dirty="0"/>
              <a:t> </a:t>
            </a:r>
            <a:r>
              <a:rPr lang="en-US" dirty="0" err="1"/>
              <a:t>acak</a:t>
            </a:r>
            <a:r>
              <a:rPr lang="en-US" dirty="0"/>
              <a:t> </a:t>
            </a:r>
            <a:r>
              <a:rPr lang="en-US" dirty="0" err="1"/>
              <a:t>setiap</a:t>
            </a:r>
            <a:r>
              <a:rPr lang="en-US" dirty="0"/>
              <a:t> </a:t>
            </a:r>
            <a:r>
              <a:rPr lang="en-US" dirty="0" err="1"/>
              <a:t>minggunya</a:t>
            </a:r>
            <a:r>
              <a:rPr lang="en-US" dirty="0"/>
              <a:t>.</a:t>
            </a:r>
          </a:p>
          <a:p>
            <a:r>
              <a:rPr lang="en-US" dirty="0" err="1"/>
              <a:t>Sistem</a:t>
            </a:r>
            <a:r>
              <a:rPr lang="en-US" dirty="0"/>
              <a:t> </a:t>
            </a:r>
            <a:r>
              <a:rPr lang="en-US" dirty="0" err="1"/>
              <a:t>akan</a:t>
            </a:r>
            <a:r>
              <a:rPr lang="en-US" dirty="0"/>
              <a:t> </a:t>
            </a:r>
            <a:r>
              <a:rPr lang="en-US" dirty="0" err="1"/>
              <a:t>secara</a:t>
            </a:r>
            <a:r>
              <a:rPr lang="en-US" dirty="0"/>
              <a:t> </a:t>
            </a:r>
            <a:r>
              <a:rPr lang="en-US" dirty="0" err="1"/>
              <a:t>otomatis</a:t>
            </a:r>
            <a:r>
              <a:rPr lang="en-US" dirty="0"/>
              <a:t> </a:t>
            </a:r>
            <a:r>
              <a:rPr lang="en-US" dirty="0" err="1"/>
              <a:t>menampilkan</a:t>
            </a:r>
            <a:r>
              <a:rPr lang="en-US" dirty="0"/>
              <a:t> 1/5 </a:t>
            </a:r>
            <a:r>
              <a:rPr lang="en-US" dirty="0" err="1"/>
              <a:t>dari</a:t>
            </a:r>
            <a:r>
              <a:rPr lang="en-US" dirty="0"/>
              <a:t> </a:t>
            </a:r>
            <a:r>
              <a:rPr lang="en-US" dirty="0" err="1"/>
              <a:t>jumlah</a:t>
            </a:r>
            <a:r>
              <a:rPr lang="en-US" dirty="0"/>
              <a:t> total </a:t>
            </a:r>
            <a:r>
              <a:rPr lang="en-US" dirty="0" err="1"/>
              <a:t>perusahaan</a:t>
            </a:r>
            <a:r>
              <a:rPr lang="en-US" dirty="0"/>
              <a:t> yang </a:t>
            </a:r>
            <a:r>
              <a:rPr lang="en-US" dirty="0" err="1"/>
              <a:t>diawasi</a:t>
            </a:r>
            <a:r>
              <a:rPr lang="en-US" dirty="0"/>
              <a:t> </a:t>
            </a:r>
            <a:r>
              <a:rPr lang="en-US" dirty="0" err="1"/>
              <a:t>setiap</a:t>
            </a:r>
            <a:r>
              <a:rPr lang="en-US" dirty="0"/>
              <a:t> </a:t>
            </a:r>
            <a:r>
              <a:rPr lang="en-US" dirty="0" err="1"/>
              <a:t>harinya</a:t>
            </a:r>
            <a:r>
              <a:rPr lang="en-US" dirty="0"/>
              <a:t> </a:t>
            </a:r>
            <a:r>
              <a:rPr lang="en-US" dirty="0" err="1"/>
              <a:t>untuk</a:t>
            </a:r>
            <a:r>
              <a:rPr lang="en-US" dirty="0"/>
              <a:t> </a:t>
            </a:r>
            <a:r>
              <a:rPr lang="en-US" dirty="0" err="1"/>
              <a:t>dilakukan</a:t>
            </a:r>
            <a:r>
              <a:rPr lang="en-US" dirty="0"/>
              <a:t> </a:t>
            </a:r>
            <a:r>
              <a:rPr lang="en-US" dirty="0" err="1"/>
              <a:t>pemeriksaan</a:t>
            </a:r>
            <a:r>
              <a:rPr lang="en-US" dirty="0"/>
              <a:t>.</a:t>
            </a:r>
          </a:p>
        </p:txBody>
      </p:sp>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73549-7BEC-4AA0-9AC3-D7B193FEA977}"/>
              </a:ext>
            </a:extLst>
          </p:cNvPr>
          <p:cNvSpPr>
            <a:spLocks noGrp="1"/>
          </p:cNvSpPr>
          <p:nvPr>
            <p:ph type="title"/>
          </p:nvPr>
        </p:nvSpPr>
        <p:spPr>
          <a:xfrm>
            <a:off x="1218883" y="274637"/>
            <a:ext cx="10360501" cy="715963"/>
          </a:xfrm>
        </p:spPr>
        <p:txBody>
          <a:bodyPr/>
          <a:lstStyle/>
          <a:p>
            <a:r>
              <a:rPr lang="en-US" dirty="0"/>
              <a:t>ALUR PROSES APLIKASI</a:t>
            </a:r>
          </a:p>
        </p:txBody>
      </p:sp>
      <p:graphicFrame>
        <p:nvGraphicFramePr>
          <p:cNvPr id="4" name="Content Placeholder 3">
            <a:extLst>
              <a:ext uri="{FF2B5EF4-FFF2-40B4-BE49-F238E27FC236}">
                <a16:creationId xmlns:a16="http://schemas.microsoft.com/office/drawing/2014/main" id="{D56B73C8-FA79-4EAA-9115-F16DFDC84892}"/>
              </a:ext>
            </a:extLst>
          </p:cNvPr>
          <p:cNvGraphicFramePr>
            <a:graphicFrameLocks noGrp="1"/>
          </p:cNvGraphicFramePr>
          <p:nvPr>
            <p:ph idx="1"/>
            <p:extLst>
              <p:ext uri="{D42A27DB-BD31-4B8C-83A1-F6EECF244321}">
                <p14:modId xmlns:p14="http://schemas.microsoft.com/office/powerpoint/2010/main" val="2049450024"/>
              </p:ext>
            </p:extLst>
          </p:nvPr>
        </p:nvGraphicFramePr>
        <p:xfrm>
          <a:off x="303212" y="990600"/>
          <a:ext cx="11658600" cy="5715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24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044ECD-2517-4257-BF63-CA3534A4A4E1}"/>
              </a:ext>
            </a:extLst>
          </p:cNvPr>
          <p:cNvSpPr>
            <a:spLocks noGrp="1"/>
          </p:cNvSpPr>
          <p:nvPr>
            <p:ph type="title"/>
          </p:nvPr>
        </p:nvSpPr>
        <p:spPr/>
        <p:txBody>
          <a:bodyPr/>
          <a:lstStyle/>
          <a:p>
            <a:r>
              <a:rPr lang="en-US" dirty="0"/>
              <a:t>TERIMA KASIH</a:t>
            </a:r>
          </a:p>
        </p:txBody>
      </p:sp>
      <p:sp>
        <p:nvSpPr>
          <p:cNvPr id="5" name="Text Placeholder 4">
            <a:extLst>
              <a:ext uri="{FF2B5EF4-FFF2-40B4-BE49-F238E27FC236}">
                <a16:creationId xmlns:a16="http://schemas.microsoft.com/office/drawing/2014/main" id="{A3F5CF00-B4F3-4B3B-93CD-E2215345F762}"/>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150793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customXml/itemProps2.xml><?xml version="1.0" encoding="utf-8"?>
<ds:datastoreItem xmlns:ds="http://schemas.openxmlformats.org/officeDocument/2006/customXml" ds:itemID="{60C67BEE-D13F-4BD2-98A5-34D8A0977F68}">
  <ds:schemaRefs>
    <ds:schemaRef ds:uri="4873beb7-5857-4685-be1f-d57550cc96cc"/>
    <ds:schemaRef ds:uri="http://schemas.openxmlformats.org/package/2006/metadata/core-properties"/>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139</TotalTime>
  <Words>396</Words>
  <Application>Microsoft Office PowerPoint</Application>
  <PresentationFormat>Custom</PresentationFormat>
  <Paragraphs>27</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Calibri</vt:lpstr>
      <vt:lpstr>Tech 16x9</vt:lpstr>
      <vt:lpstr>PENGAWASAN MELALUI MONITORING CENTER</vt:lpstr>
      <vt:lpstr>DASAR PELAKSANAAN TUGAS</vt:lpstr>
      <vt:lpstr>FUNGSI MONITORING ROOM KPPBC TMP CIKARANG</vt:lpstr>
      <vt:lpstr>LAPORAN HARIAN RANDOM CHECK CCTV dan IT</vt:lpstr>
      <vt:lpstr>PENJELASAN TENTANG APLIKASI</vt:lpstr>
      <vt:lpstr>ALUR PROSES APLIKASI</vt:lpstr>
      <vt:lpstr>TERIMA KASIH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LAPORAN HARIAN RANDOM CHECK CCTV dan IT</dc:title>
  <dc:creator>Fithoriqil Azziz</dc:creator>
  <cp:lastModifiedBy>Fithoriqil Azziz</cp:lastModifiedBy>
  <cp:revision>5</cp:revision>
  <dcterms:created xsi:type="dcterms:W3CDTF">2019-01-05T05:49:40Z</dcterms:created>
  <dcterms:modified xsi:type="dcterms:W3CDTF">2019-01-05T08:08:42Z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