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59" r:id="rId5"/>
    <p:sldId id="261" r:id="rId6"/>
    <p:sldId id="260" r:id="rId7"/>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9" name="Subtítulo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PT" smtClean="0"/>
              <a:t>Faça clique para editar o estilo</a:t>
            </a:r>
            <a:endParaRPr kumimoji="0" lang="en-US"/>
          </a:p>
        </p:txBody>
      </p:sp>
      <p:sp>
        <p:nvSpPr>
          <p:cNvPr id="28" name="Título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pt-PT" smtClean="0"/>
              <a:t>Clique para editar o estilo</a:t>
            </a:r>
            <a:endParaRPr kumimoji="0" lang="en-US"/>
          </a:p>
        </p:txBody>
      </p:sp>
      <p:cxnSp>
        <p:nvCxnSpPr>
          <p:cNvPr id="8" name="Conexão recta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Conexão recta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Marcador de Posição da Data 14"/>
          <p:cNvSpPr>
            <a:spLocks noGrp="1"/>
          </p:cNvSpPr>
          <p:nvPr>
            <p:ph type="dt" sz="half" idx="10"/>
          </p:nvPr>
        </p:nvSpPr>
        <p:spPr/>
        <p:txBody>
          <a:bodyPr/>
          <a:lstStyle/>
          <a:p>
            <a:fld id="{58B2FA69-C2E6-4E1D-8367-321E27459D65}" type="datetimeFigureOut">
              <a:rPr lang="pt-PT" smtClean="0"/>
              <a:pPr/>
              <a:t>28-02-2012</a:t>
            </a:fld>
            <a:endParaRPr lang="pt-PT"/>
          </a:p>
        </p:txBody>
      </p:sp>
      <p:sp>
        <p:nvSpPr>
          <p:cNvPr id="16" name="Marcador de Posição do Número do Diapositivo 15"/>
          <p:cNvSpPr>
            <a:spLocks noGrp="1"/>
          </p:cNvSpPr>
          <p:nvPr>
            <p:ph type="sldNum" sz="quarter" idx="11"/>
          </p:nvPr>
        </p:nvSpPr>
        <p:spPr/>
        <p:txBody>
          <a:bodyPr/>
          <a:lstStyle/>
          <a:p>
            <a:fld id="{427721B5-2C99-439E-8DB1-F06722968635}" type="slidenum">
              <a:rPr lang="pt-PT" smtClean="0"/>
              <a:pPr/>
              <a:t>‹nº›</a:t>
            </a:fld>
            <a:endParaRPr lang="pt-PT"/>
          </a:p>
        </p:txBody>
      </p:sp>
      <p:sp>
        <p:nvSpPr>
          <p:cNvPr id="17" name="Marcador de Posição do Rodapé 16"/>
          <p:cNvSpPr>
            <a:spLocks noGrp="1"/>
          </p:cNvSpPr>
          <p:nvPr>
            <p:ph type="ftr" sz="quarter" idx="12"/>
          </p:nvPr>
        </p:nvSpPr>
        <p:spPr/>
        <p:txBody>
          <a:bodyPr/>
          <a:lstStyle/>
          <a:p>
            <a:endParaRPr lang="pt-P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PT" smtClean="0"/>
              <a:t>Clique para editar o estilo</a:t>
            </a:r>
            <a:endParaRPr kumimoji="0" lang="en-US"/>
          </a:p>
        </p:txBody>
      </p:sp>
      <p:sp>
        <p:nvSpPr>
          <p:cNvPr id="3" name="Marcador de Posição de Texto Vertical 2"/>
          <p:cNvSpPr>
            <a:spLocks noGrp="1"/>
          </p:cNvSpPr>
          <p:nvPr>
            <p:ph type="body" orient="vert" idx="1"/>
          </p:nvPr>
        </p:nvSpPr>
        <p:spPr/>
        <p:txBody>
          <a:bodyPr vert="eaVert"/>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4" name="Marcador de Posição da Data 3"/>
          <p:cNvSpPr>
            <a:spLocks noGrp="1"/>
          </p:cNvSpPr>
          <p:nvPr>
            <p:ph type="dt" sz="half" idx="10"/>
          </p:nvPr>
        </p:nvSpPr>
        <p:spPr/>
        <p:txBody>
          <a:bodyPr/>
          <a:lstStyle/>
          <a:p>
            <a:fld id="{58B2FA69-C2E6-4E1D-8367-321E27459D65}" type="datetimeFigureOut">
              <a:rPr lang="pt-PT" smtClean="0"/>
              <a:pPr/>
              <a:t>28-02-2012</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427721B5-2C99-439E-8DB1-F06722968635}" type="slidenum">
              <a:rPr lang="pt-PT" smtClean="0"/>
              <a:pPr/>
              <a:t>‹nº›</a:t>
            </a:fld>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kumimoji="0" lang="pt-PT" smtClean="0"/>
              <a:t>Clique para editar o estilo</a:t>
            </a:r>
            <a:endParaRPr kumimoji="0" lang="en-US"/>
          </a:p>
        </p:txBody>
      </p:sp>
      <p:sp>
        <p:nvSpPr>
          <p:cNvPr id="3" name="Marcador de Posição de Texto Vertical 2"/>
          <p:cNvSpPr>
            <a:spLocks noGrp="1"/>
          </p:cNvSpPr>
          <p:nvPr>
            <p:ph type="body" orient="vert" idx="1"/>
          </p:nvPr>
        </p:nvSpPr>
        <p:spPr>
          <a:xfrm>
            <a:off x="457200" y="274638"/>
            <a:ext cx="6019800" cy="5851525"/>
          </a:xfrm>
        </p:spPr>
        <p:txBody>
          <a:bodyPr vert="eaVert"/>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4" name="Marcador de Posição da Data 3"/>
          <p:cNvSpPr>
            <a:spLocks noGrp="1"/>
          </p:cNvSpPr>
          <p:nvPr>
            <p:ph type="dt" sz="half" idx="10"/>
          </p:nvPr>
        </p:nvSpPr>
        <p:spPr/>
        <p:txBody>
          <a:bodyPr/>
          <a:lstStyle/>
          <a:p>
            <a:fld id="{58B2FA69-C2E6-4E1D-8367-321E27459D65}" type="datetimeFigureOut">
              <a:rPr lang="pt-PT" smtClean="0"/>
              <a:pPr/>
              <a:t>28-02-2012</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427721B5-2C99-439E-8DB1-F06722968635}" type="slidenum">
              <a:rPr lang="pt-PT" smtClean="0"/>
              <a:pPr/>
              <a:t>‹nº›</a:t>
            </a:fld>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9" name="Marcador de Posição de Conteúdo 8"/>
          <p:cNvSpPr>
            <a:spLocks noGrp="1"/>
          </p:cNvSpPr>
          <p:nvPr>
            <p:ph idx="1"/>
          </p:nvPr>
        </p:nvSpPr>
        <p:spPr>
          <a:xfrm>
            <a:off x="457200" y="1524000"/>
            <a:ext cx="8229600" cy="4572000"/>
          </a:xfrm>
        </p:spPr>
        <p:txBody>
          <a:bodyPr/>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14" name="Marcador de Posição da Data 13"/>
          <p:cNvSpPr>
            <a:spLocks noGrp="1"/>
          </p:cNvSpPr>
          <p:nvPr>
            <p:ph type="dt" sz="half" idx="14"/>
          </p:nvPr>
        </p:nvSpPr>
        <p:spPr/>
        <p:txBody>
          <a:bodyPr/>
          <a:lstStyle/>
          <a:p>
            <a:fld id="{58B2FA69-C2E6-4E1D-8367-321E27459D65}" type="datetimeFigureOut">
              <a:rPr lang="pt-PT" smtClean="0"/>
              <a:pPr/>
              <a:t>28-02-2012</a:t>
            </a:fld>
            <a:endParaRPr lang="pt-PT"/>
          </a:p>
        </p:txBody>
      </p:sp>
      <p:sp>
        <p:nvSpPr>
          <p:cNvPr id="15" name="Marcador de Posição do Número do Diapositivo 14"/>
          <p:cNvSpPr>
            <a:spLocks noGrp="1"/>
          </p:cNvSpPr>
          <p:nvPr>
            <p:ph type="sldNum" sz="quarter" idx="15"/>
          </p:nvPr>
        </p:nvSpPr>
        <p:spPr/>
        <p:txBody>
          <a:bodyPr/>
          <a:lstStyle>
            <a:lvl1pPr algn="ctr">
              <a:defRPr/>
            </a:lvl1pPr>
          </a:lstStyle>
          <a:p>
            <a:fld id="{427721B5-2C99-439E-8DB1-F06722968635}" type="slidenum">
              <a:rPr lang="pt-PT" smtClean="0"/>
              <a:pPr/>
              <a:t>‹nº›</a:t>
            </a:fld>
            <a:endParaRPr lang="pt-PT"/>
          </a:p>
        </p:txBody>
      </p:sp>
      <p:sp>
        <p:nvSpPr>
          <p:cNvPr id="16" name="Marcador de Posição do Rodapé 15"/>
          <p:cNvSpPr>
            <a:spLocks noGrp="1"/>
          </p:cNvSpPr>
          <p:nvPr>
            <p:ph type="ftr" sz="quarter" idx="16"/>
          </p:nvPr>
        </p:nvSpPr>
        <p:spPr/>
        <p:txBody>
          <a:bodyPr/>
          <a:lstStyle/>
          <a:p>
            <a:endParaRPr lang="pt-PT"/>
          </a:p>
        </p:txBody>
      </p:sp>
      <p:sp>
        <p:nvSpPr>
          <p:cNvPr id="17" name="Título 16"/>
          <p:cNvSpPr>
            <a:spLocks noGrp="1"/>
          </p:cNvSpPr>
          <p:nvPr>
            <p:ph type="title"/>
          </p:nvPr>
        </p:nvSpPr>
        <p:spPr/>
        <p:txBody>
          <a:bodyPr rtlCol="0" anchor="b" anchorCtr="0"/>
          <a:lstStyle/>
          <a:p>
            <a:r>
              <a:rPr kumimoji="0" lang="pt-PT" smtClean="0"/>
              <a:t>Clique para editar o estilo</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58B2FA69-C2E6-4E1D-8367-321E27459D65}" type="datetimeFigureOut">
              <a:rPr lang="pt-PT" smtClean="0"/>
              <a:pPr/>
              <a:t>28-02-2012</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427721B5-2C99-439E-8DB1-F06722968635}" type="slidenum">
              <a:rPr lang="pt-PT" smtClean="0"/>
              <a:pPr/>
              <a:t>‹nº›</a:t>
            </a:fld>
            <a:endParaRPr lang="pt-PT"/>
          </a:p>
        </p:txBody>
      </p:sp>
      <p:sp>
        <p:nvSpPr>
          <p:cNvPr id="2" name="Título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pt-PT" smtClean="0"/>
              <a:t>Clique para editar o estilo</a:t>
            </a:r>
            <a:endParaRPr kumimoji="0" lang="en-US"/>
          </a:p>
        </p:txBody>
      </p:sp>
      <p:sp>
        <p:nvSpPr>
          <p:cNvPr id="3" name="Marcador de Posição do Texto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PT" smtClean="0"/>
              <a:t>Clique para editar os estilos</a:t>
            </a:r>
          </a:p>
        </p:txBody>
      </p:sp>
      <p:cxnSp>
        <p:nvCxnSpPr>
          <p:cNvPr id="7" name="Conexão recta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5" name="Marcador de Posição da Data 4"/>
          <p:cNvSpPr>
            <a:spLocks noGrp="1"/>
          </p:cNvSpPr>
          <p:nvPr>
            <p:ph type="dt" sz="half" idx="10"/>
          </p:nvPr>
        </p:nvSpPr>
        <p:spPr/>
        <p:txBody>
          <a:bodyPr/>
          <a:lstStyle/>
          <a:p>
            <a:fld id="{58B2FA69-C2E6-4E1D-8367-321E27459D65}" type="datetimeFigureOut">
              <a:rPr lang="pt-PT" smtClean="0"/>
              <a:pPr/>
              <a:t>28-02-2012</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427721B5-2C99-439E-8DB1-F06722968635}" type="slidenum">
              <a:rPr lang="pt-PT" smtClean="0"/>
              <a:pPr/>
              <a:t>‹nº›</a:t>
            </a:fld>
            <a:endParaRPr lang="pt-PT"/>
          </a:p>
        </p:txBody>
      </p:sp>
      <p:sp>
        <p:nvSpPr>
          <p:cNvPr id="2" name="Título 1"/>
          <p:cNvSpPr>
            <a:spLocks noGrp="1"/>
          </p:cNvSpPr>
          <p:nvPr>
            <p:ph type="title"/>
          </p:nvPr>
        </p:nvSpPr>
        <p:spPr/>
        <p:txBody>
          <a:bodyPr/>
          <a:lstStyle/>
          <a:p>
            <a:r>
              <a:rPr kumimoji="0" lang="pt-PT" smtClean="0"/>
              <a:t>Clique para editar o estilo</a:t>
            </a:r>
            <a:endParaRPr kumimoji="0" lang="en-US"/>
          </a:p>
        </p:txBody>
      </p:sp>
      <p:sp>
        <p:nvSpPr>
          <p:cNvPr id="11" name="Marcador de Posição de Conteúdo 10"/>
          <p:cNvSpPr>
            <a:spLocks noGrp="1"/>
          </p:cNvSpPr>
          <p:nvPr>
            <p:ph sz="half" idx="1"/>
          </p:nvPr>
        </p:nvSpPr>
        <p:spPr>
          <a:xfrm>
            <a:off x="457200" y="1524000"/>
            <a:ext cx="4059936" cy="4572000"/>
          </a:xfrm>
        </p:spPr>
        <p:txBody>
          <a:bodyPr/>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13" name="Marcador de Posição de Conteúdo 12"/>
          <p:cNvSpPr>
            <a:spLocks noGrp="1"/>
          </p:cNvSpPr>
          <p:nvPr>
            <p:ph sz="half" idx="2"/>
          </p:nvPr>
        </p:nvSpPr>
        <p:spPr>
          <a:xfrm>
            <a:off x="4648200" y="1524000"/>
            <a:ext cx="4059936" cy="4572000"/>
          </a:xfrm>
        </p:spPr>
        <p:txBody>
          <a:bodyPr/>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9" name="Marcador de Posição do Número do Diapositivo 8"/>
          <p:cNvSpPr>
            <a:spLocks noGrp="1"/>
          </p:cNvSpPr>
          <p:nvPr>
            <p:ph type="sldNum" sz="quarter" idx="12"/>
          </p:nvPr>
        </p:nvSpPr>
        <p:spPr/>
        <p:txBody>
          <a:bodyPr/>
          <a:lstStyle/>
          <a:p>
            <a:fld id="{427721B5-2C99-439E-8DB1-F06722968635}" type="slidenum">
              <a:rPr lang="pt-PT" smtClean="0"/>
              <a:pPr/>
              <a:t>‹nº›</a:t>
            </a:fld>
            <a:endParaRPr lang="pt-PT"/>
          </a:p>
        </p:txBody>
      </p:sp>
      <p:sp>
        <p:nvSpPr>
          <p:cNvPr id="8" name="Marcador de Posição do Rodapé 7"/>
          <p:cNvSpPr>
            <a:spLocks noGrp="1"/>
          </p:cNvSpPr>
          <p:nvPr>
            <p:ph type="ftr" sz="quarter" idx="11"/>
          </p:nvPr>
        </p:nvSpPr>
        <p:spPr/>
        <p:txBody>
          <a:bodyPr/>
          <a:lstStyle/>
          <a:p>
            <a:endParaRPr lang="pt-PT"/>
          </a:p>
        </p:txBody>
      </p:sp>
      <p:sp>
        <p:nvSpPr>
          <p:cNvPr id="7" name="Marcador de Posição da Data 6"/>
          <p:cNvSpPr>
            <a:spLocks noGrp="1"/>
          </p:cNvSpPr>
          <p:nvPr>
            <p:ph type="dt" sz="half" idx="10"/>
          </p:nvPr>
        </p:nvSpPr>
        <p:spPr/>
        <p:txBody>
          <a:bodyPr/>
          <a:lstStyle/>
          <a:p>
            <a:fld id="{58B2FA69-C2E6-4E1D-8367-321E27459D65}" type="datetimeFigureOut">
              <a:rPr lang="pt-PT" smtClean="0"/>
              <a:pPr/>
              <a:t>28-02-2012</a:t>
            </a:fld>
            <a:endParaRPr lang="pt-PT"/>
          </a:p>
        </p:txBody>
      </p:sp>
      <p:sp>
        <p:nvSpPr>
          <p:cNvPr id="3" name="Marcador de Posição do Texto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PT" smtClean="0"/>
              <a:t>Clique para editar os estilos</a:t>
            </a:r>
          </a:p>
        </p:txBody>
      </p:sp>
      <p:sp>
        <p:nvSpPr>
          <p:cNvPr id="32" name="Marcador de Posição de Conteúdo 31"/>
          <p:cNvSpPr>
            <a:spLocks noGrp="1"/>
          </p:cNvSpPr>
          <p:nvPr>
            <p:ph sz="half" idx="2"/>
          </p:nvPr>
        </p:nvSpPr>
        <p:spPr>
          <a:xfrm>
            <a:off x="457200" y="2201896"/>
            <a:ext cx="4038600" cy="3913632"/>
          </a:xfrm>
        </p:spPr>
        <p:txBody>
          <a:bodyPr/>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34" name="Marcador de Posição de Conteúdo 33"/>
          <p:cNvSpPr>
            <a:spLocks noGrp="1"/>
          </p:cNvSpPr>
          <p:nvPr>
            <p:ph sz="quarter" idx="4"/>
          </p:nvPr>
        </p:nvSpPr>
        <p:spPr>
          <a:xfrm>
            <a:off x="4649788" y="2201896"/>
            <a:ext cx="4038600" cy="3913632"/>
          </a:xfrm>
        </p:spPr>
        <p:txBody>
          <a:bodyPr/>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2" name="Título 1"/>
          <p:cNvSpPr>
            <a:spLocks noGrp="1"/>
          </p:cNvSpPr>
          <p:nvPr>
            <p:ph type="title"/>
          </p:nvPr>
        </p:nvSpPr>
        <p:spPr>
          <a:xfrm>
            <a:off x="457200" y="155448"/>
            <a:ext cx="8229600" cy="1143000"/>
          </a:xfrm>
        </p:spPr>
        <p:txBody>
          <a:bodyPr anchor="b" anchorCtr="0"/>
          <a:lstStyle>
            <a:lvl1pPr>
              <a:defRPr/>
            </a:lvl1pPr>
          </a:lstStyle>
          <a:p>
            <a:r>
              <a:rPr kumimoji="0" lang="pt-PT" smtClean="0"/>
              <a:t>Clique para editar o estilo</a:t>
            </a:r>
            <a:endParaRPr kumimoji="0" lang="en-US"/>
          </a:p>
        </p:txBody>
      </p:sp>
      <p:sp>
        <p:nvSpPr>
          <p:cNvPr id="12" name="Marcador de Posição do Texto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PT" smtClean="0"/>
              <a:t>Clique para editar os estilos</a:t>
            </a:r>
          </a:p>
        </p:txBody>
      </p:sp>
      <p:cxnSp>
        <p:nvCxnSpPr>
          <p:cNvPr id="10" name="Conexão recta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Conexão recta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3" name="Marcador de Posição da Data 2"/>
          <p:cNvSpPr>
            <a:spLocks noGrp="1"/>
          </p:cNvSpPr>
          <p:nvPr>
            <p:ph type="dt" sz="half" idx="10"/>
          </p:nvPr>
        </p:nvSpPr>
        <p:spPr/>
        <p:txBody>
          <a:bodyPr/>
          <a:lstStyle/>
          <a:p>
            <a:fld id="{58B2FA69-C2E6-4E1D-8367-321E27459D65}" type="datetimeFigureOut">
              <a:rPr lang="pt-PT" smtClean="0"/>
              <a:pPr/>
              <a:t>28-02-2012</a:t>
            </a:fld>
            <a:endParaRPr lang="pt-PT"/>
          </a:p>
        </p:txBody>
      </p:sp>
      <p:sp>
        <p:nvSpPr>
          <p:cNvPr id="4" name="Marcador de Posição do Rodapé 3"/>
          <p:cNvSpPr>
            <a:spLocks noGrp="1"/>
          </p:cNvSpPr>
          <p:nvPr>
            <p:ph type="ftr" sz="quarter" idx="11"/>
          </p:nvPr>
        </p:nvSpPr>
        <p:spPr/>
        <p:txBody>
          <a:bodyPr/>
          <a:lstStyle/>
          <a:p>
            <a:endParaRPr lang="pt-PT"/>
          </a:p>
        </p:txBody>
      </p:sp>
      <p:sp>
        <p:nvSpPr>
          <p:cNvPr id="5" name="Marcador de Posição do Número do Diapositivo 4"/>
          <p:cNvSpPr>
            <a:spLocks noGrp="1"/>
          </p:cNvSpPr>
          <p:nvPr>
            <p:ph type="sldNum" sz="quarter" idx="12"/>
          </p:nvPr>
        </p:nvSpPr>
        <p:spPr/>
        <p:txBody>
          <a:bodyPr/>
          <a:lstStyle/>
          <a:p>
            <a:fld id="{427721B5-2C99-439E-8DB1-F06722968635}" type="slidenum">
              <a:rPr lang="pt-PT" smtClean="0"/>
              <a:pPr/>
              <a:t>‹nº›</a:t>
            </a:fld>
            <a:endParaRPr lang="pt-PT"/>
          </a:p>
        </p:txBody>
      </p:sp>
      <p:sp>
        <p:nvSpPr>
          <p:cNvPr id="2" name="Título 1"/>
          <p:cNvSpPr>
            <a:spLocks noGrp="1"/>
          </p:cNvSpPr>
          <p:nvPr>
            <p:ph type="title"/>
          </p:nvPr>
        </p:nvSpPr>
        <p:spPr/>
        <p:txBody>
          <a:bodyPr/>
          <a:lstStyle/>
          <a:p>
            <a:r>
              <a:rPr kumimoji="0" lang="pt-PT" smtClean="0"/>
              <a:t>Clique para editar o estilo</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58B2FA69-C2E6-4E1D-8367-321E27459D65}" type="datetimeFigureOut">
              <a:rPr lang="pt-PT" smtClean="0"/>
              <a:pPr/>
              <a:t>28-02-2012</a:t>
            </a:fld>
            <a:endParaRPr lang="pt-PT"/>
          </a:p>
        </p:txBody>
      </p:sp>
      <p:sp>
        <p:nvSpPr>
          <p:cNvPr id="3" name="Marcador de Posição do Rodapé 2"/>
          <p:cNvSpPr>
            <a:spLocks noGrp="1"/>
          </p:cNvSpPr>
          <p:nvPr>
            <p:ph type="ftr" sz="quarter" idx="11"/>
          </p:nvPr>
        </p:nvSpPr>
        <p:spPr/>
        <p:txBody>
          <a:bodyPr/>
          <a:lstStyle/>
          <a:p>
            <a:endParaRPr lang="pt-PT"/>
          </a:p>
        </p:txBody>
      </p:sp>
      <p:sp>
        <p:nvSpPr>
          <p:cNvPr id="4" name="Marcador de Posição do Número do Diapositivo 3"/>
          <p:cNvSpPr>
            <a:spLocks noGrp="1"/>
          </p:cNvSpPr>
          <p:nvPr>
            <p:ph type="sldNum" sz="quarter" idx="12"/>
          </p:nvPr>
        </p:nvSpPr>
        <p:spPr/>
        <p:txBody>
          <a:bodyPr/>
          <a:lstStyle/>
          <a:p>
            <a:fld id="{427721B5-2C99-439E-8DB1-F06722968635}" type="slidenum">
              <a:rPr lang="pt-PT" smtClean="0"/>
              <a:pPr/>
              <a:t>‹nº›</a:t>
            </a:fld>
            <a:endParaRPr lang="pt-P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29" name="Marcador de Posição de Conteúdo 28"/>
          <p:cNvSpPr>
            <a:spLocks noGrp="1"/>
          </p:cNvSpPr>
          <p:nvPr>
            <p:ph sz="quarter" idx="1"/>
          </p:nvPr>
        </p:nvSpPr>
        <p:spPr>
          <a:xfrm>
            <a:off x="457200" y="457200"/>
            <a:ext cx="6248400" cy="5715000"/>
          </a:xfrm>
        </p:spPr>
        <p:txBody>
          <a:bodyPr/>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3" name="Marcador de Posição do Texto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pt-PT" smtClean="0"/>
              <a:t>Clique para editar os estilos</a:t>
            </a:r>
          </a:p>
        </p:txBody>
      </p:sp>
      <p:sp>
        <p:nvSpPr>
          <p:cNvPr id="31" name="Título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pt-PT" smtClean="0"/>
              <a:t>Clique para editar o estilo</a:t>
            </a:r>
            <a:endParaRPr kumimoji="0" lang="en-US"/>
          </a:p>
        </p:txBody>
      </p:sp>
      <p:sp>
        <p:nvSpPr>
          <p:cNvPr id="8" name="Marcador de Posição da Data 7"/>
          <p:cNvSpPr>
            <a:spLocks noGrp="1"/>
          </p:cNvSpPr>
          <p:nvPr>
            <p:ph type="dt" sz="half" idx="14"/>
          </p:nvPr>
        </p:nvSpPr>
        <p:spPr/>
        <p:txBody>
          <a:bodyPr/>
          <a:lstStyle/>
          <a:p>
            <a:fld id="{58B2FA69-C2E6-4E1D-8367-321E27459D65}" type="datetimeFigureOut">
              <a:rPr lang="pt-PT" smtClean="0"/>
              <a:pPr/>
              <a:t>28-02-2012</a:t>
            </a:fld>
            <a:endParaRPr lang="pt-PT"/>
          </a:p>
        </p:txBody>
      </p:sp>
      <p:sp>
        <p:nvSpPr>
          <p:cNvPr id="9" name="Marcador de Posição do Número do Diapositivo 8"/>
          <p:cNvSpPr>
            <a:spLocks noGrp="1"/>
          </p:cNvSpPr>
          <p:nvPr>
            <p:ph type="sldNum" sz="quarter" idx="15"/>
          </p:nvPr>
        </p:nvSpPr>
        <p:spPr/>
        <p:txBody>
          <a:bodyPr/>
          <a:lstStyle/>
          <a:p>
            <a:fld id="{427721B5-2C99-439E-8DB1-F06722968635}" type="slidenum">
              <a:rPr lang="pt-PT" smtClean="0"/>
              <a:pPr/>
              <a:t>‹nº›</a:t>
            </a:fld>
            <a:endParaRPr lang="pt-PT"/>
          </a:p>
        </p:txBody>
      </p:sp>
      <p:sp>
        <p:nvSpPr>
          <p:cNvPr id="10" name="Marcador de Posição do Rodapé 9"/>
          <p:cNvSpPr>
            <a:spLocks noGrp="1"/>
          </p:cNvSpPr>
          <p:nvPr>
            <p:ph type="ftr" sz="quarter" idx="16"/>
          </p:nvPr>
        </p:nvSpPr>
        <p:spPr/>
        <p:txBody>
          <a:bodyPr/>
          <a:lstStyle/>
          <a:p>
            <a:endParaRPr lang="pt-P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pt-PT" smtClean="0"/>
              <a:t>Clique para editar o estilo</a:t>
            </a:r>
            <a:endParaRPr kumimoji="0" lang="en-US"/>
          </a:p>
        </p:txBody>
      </p:sp>
      <p:sp>
        <p:nvSpPr>
          <p:cNvPr id="3" name="Marcador de Posição da Imagem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pt-PT" smtClean="0"/>
              <a:t>Clique no ícone para adicionar uma imagem</a:t>
            </a:r>
            <a:endParaRPr kumimoji="0" lang="en-US"/>
          </a:p>
        </p:txBody>
      </p:sp>
      <p:sp>
        <p:nvSpPr>
          <p:cNvPr id="4" name="Marcador de Posição do Texto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pt-PT" smtClean="0"/>
              <a:t>Clique para editar os estilos</a:t>
            </a:r>
          </a:p>
        </p:txBody>
      </p:sp>
      <p:sp>
        <p:nvSpPr>
          <p:cNvPr id="8" name="Marcador de Posição da Data 7"/>
          <p:cNvSpPr>
            <a:spLocks noGrp="1"/>
          </p:cNvSpPr>
          <p:nvPr>
            <p:ph type="dt" sz="half" idx="10"/>
          </p:nvPr>
        </p:nvSpPr>
        <p:spPr/>
        <p:txBody>
          <a:bodyPr/>
          <a:lstStyle/>
          <a:p>
            <a:fld id="{58B2FA69-C2E6-4E1D-8367-321E27459D65}" type="datetimeFigureOut">
              <a:rPr lang="pt-PT" smtClean="0"/>
              <a:pPr/>
              <a:t>28-02-2012</a:t>
            </a:fld>
            <a:endParaRPr lang="pt-PT"/>
          </a:p>
        </p:txBody>
      </p:sp>
      <p:sp>
        <p:nvSpPr>
          <p:cNvPr id="9" name="Marcador de Posição do Número do Diapositivo 8"/>
          <p:cNvSpPr>
            <a:spLocks noGrp="1"/>
          </p:cNvSpPr>
          <p:nvPr>
            <p:ph type="sldNum" sz="quarter" idx="11"/>
          </p:nvPr>
        </p:nvSpPr>
        <p:spPr/>
        <p:txBody>
          <a:bodyPr/>
          <a:lstStyle/>
          <a:p>
            <a:fld id="{427721B5-2C99-439E-8DB1-F06722968635}" type="slidenum">
              <a:rPr lang="pt-PT" smtClean="0"/>
              <a:pPr/>
              <a:t>‹nº›</a:t>
            </a:fld>
            <a:endParaRPr lang="pt-PT"/>
          </a:p>
        </p:txBody>
      </p:sp>
      <p:sp>
        <p:nvSpPr>
          <p:cNvPr id="10" name="Marcador de Posição do Rodapé 9"/>
          <p:cNvSpPr>
            <a:spLocks noGrp="1"/>
          </p:cNvSpPr>
          <p:nvPr>
            <p:ph type="ftr" sz="quarter" idx="12"/>
          </p:nvPr>
        </p:nvSpPr>
        <p:spPr/>
        <p:txBody>
          <a:bodyPr/>
          <a:lstStyle/>
          <a:p>
            <a:endParaRPr lang="pt-P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Marcador de Posição do Texto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pt-PT" smtClean="0"/>
              <a:t>Clique para editar os estilos</a:t>
            </a:r>
          </a:p>
          <a:p>
            <a:pPr lvl="1" eaLnBrk="1" latinLnBrk="0" hangingPunct="1"/>
            <a:r>
              <a:rPr kumimoji="0" lang="pt-PT" smtClean="0"/>
              <a:t>Segundo nível</a:t>
            </a:r>
          </a:p>
          <a:p>
            <a:pPr lvl="2" eaLnBrk="1" latinLnBrk="0" hangingPunct="1"/>
            <a:r>
              <a:rPr kumimoji="0" lang="pt-PT" smtClean="0"/>
              <a:t>Terceiro nível</a:t>
            </a:r>
          </a:p>
          <a:p>
            <a:pPr lvl="3" eaLnBrk="1" latinLnBrk="0" hangingPunct="1"/>
            <a:r>
              <a:rPr kumimoji="0" lang="pt-PT" smtClean="0"/>
              <a:t>Quarto nível</a:t>
            </a:r>
          </a:p>
          <a:p>
            <a:pPr lvl="4" eaLnBrk="1" latinLnBrk="0" hangingPunct="1"/>
            <a:r>
              <a:rPr kumimoji="0" lang="pt-PT" smtClean="0"/>
              <a:t>Quinto nível</a:t>
            </a:r>
            <a:endParaRPr kumimoji="0" lang="en-US"/>
          </a:p>
        </p:txBody>
      </p:sp>
      <p:sp>
        <p:nvSpPr>
          <p:cNvPr id="24" name="Marcador de Posição da Data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58B2FA69-C2E6-4E1D-8367-321E27459D65}" type="datetimeFigureOut">
              <a:rPr lang="pt-PT" smtClean="0"/>
              <a:pPr/>
              <a:t>28-02-2012</a:t>
            </a:fld>
            <a:endParaRPr lang="pt-PT"/>
          </a:p>
        </p:txBody>
      </p:sp>
      <p:sp>
        <p:nvSpPr>
          <p:cNvPr id="10" name="Marcador de Posição do Rodapé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pt-PT"/>
          </a:p>
        </p:txBody>
      </p:sp>
      <p:sp>
        <p:nvSpPr>
          <p:cNvPr id="22" name="Marcador de Posição do Número do Diapositivo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427721B5-2C99-439E-8DB1-F06722968635}" type="slidenum">
              <a:rPr lang="pt-PT" smtClean="0"/>
              <a:pPr/>
              <a:t>‹nº›</a:t>
            </a:fld>
            <a:endParaRPr lang="pt-PT"/>
          </a:p>
        </p:txBody>
      </p:sp>
      <p:sp>
        <p:nvSpPr>
          <p:cNvPr id="5" name="Marcador de Posição do Título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pt-PT" smtClean="0"/>
              <a:t>Clique para editar o estilo</a:t>
            </a:r>
            <a:endParaRPr kumimoji="0" lang="en-US"/>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763688" y="332656"/>
            <a:ext cx="7056784" cy="1143000"/>
          </a:xfrm>
        </p:spPr>
        <p:txBody>
          <a:bodyPr/>
          <a:lstStyle/>
          <a:p>
            <a:r>
              <a:rPr lang="pt-PT" sz="4400" dirty="0" smtClean="0">
                <a:solidFill>
                  <a:schemeClr val="tx2">
                    <a:lumMod val="10000"/>
                  </a:schemeClr>
                </a:solidFill>
                <a:latin typeface="Arial" pitchFamily="34" charset="0"/>
                <a:cs typeface="Arial" pitchFamily="34" charset="0"/>
              </a:rPr>
              <a:t>Escola Secundária Seomara da Costa primo</a:t>
            </a:r>
            <a:endParaRPr lang="pt-PT" sz="4400" dirty="0">
              <a:solidFill>
                <a:schemeClr val="tx2">
                  <a:lumMod val="10000"/>
                </a:schemeClr>
              </a:solidFill>
              <a:latin typeface="Arial" pitchFamily="34" charset="0"/>
              <a:cs typeface="Arial" pitchFamily="34" charset="0"/>
            </a:endParaRPr>
          </a:p>
        </p:txBody>
      </p:sp>
      <p:sp>
        <p:nvSpPr>
          <p:cNvPr id="173058" name="AutoShape 2" descr="data:image/jpeg;base64,/9j/4AAQSkZJRgABAQAAAQABAAD/2wCEAAkGBggGBQkUEQgWExUWDSEaFxYYGCQfFBwWKBwnICkcGx4jIy8jIi0rJR4jIjAgLyg1Mi44Hh46QTA2NScrOCkBCQoKDgsOGQ4OGSskHiQ1Lio1NTUpLzUpNTU2LjUpLDU1NTUpLCksMzAqKTYsLCwpLC8sNjUtLCktNjYqLiktNv/AABEIAFAAUAMBIgACEQEDEQH/xAAcAAACAwEBAQEAAAAAAAAAAAAABgQFBwIDCAH/xAA5EAACAQMDAwMCBAMFCQAAAAABAgMEBREAEiEGEzEiQVEyYQcUcZEjUqEzQtLh8BUYJDRVdIGSs//EABgBAQADAQAAAAAAAAAAAAAAAAABAgQD/8QAHBEBAAMAAgMAAAAAAAAAAAAAAAECEQPxBBNB/9oADAMBAAIRAxEAPwDcdRqa40lZPOsdQrNG2HAPKn4P+vnUGur47hPWUiVTQzdnKtjnBH1J848HHI1jrC8dB9SZPpkX/wApImf6g/uP11S1sZOfyfTk5sfZbzo1lvWP4s1tssFonpadR3mcOsik4Zdv0kEZHqPP+el6y/jb1Dcb9b4mp4NslVGjYVs7WcKcer4OrxOtVZi0bDc9GjRokaNGjQGjRo0FX1BY0vVEvrKSId0TqcMsmODn4+R76XjbLp1Z2oa+2oixE7pR9UhzgGLH0g4yc+cjj4v+rTjo68f9jL/8zr5QE0mP7Q/vqs11ztxRadntsv46WmT/AGfYEp6JiqGQBY0JCjCY8DjWbdMWe4p1baCbfMAK+IkmNgAO6vJONW94qZ4vwk6aKzMM1c+cMR/eGlyzV9Ub7Qf8U/8AzSf3z/OPvqzrD610aNGiBo0aNAaNGjQQr3Qvc7DXRKwBkpnQE+AWUjJ/fWK/7v8Aev8AqkH7P/h1tV7rZLbYa6VQC0dM7gHxkKSM459tUFT1VWW7YZApU05ZSYXjEsmWGwFmPaIwp9QO4EkeNAoXP8ILtV9EWilWuh3wTyMzHdtIc5GPSTqnt/4E36kuVK5uFOQkyscF84DA8ej7a06tu13t/wCYy0L9inE0pCMu5CW9CDecECNjuJOSVG0cnXleOsWtHTsEzKgLVrIQxwvbWRtxGSOe2hIGeT7aJNWjS51D1DV2irqMIqqtE7xlkYiSVVdtgYMAuNoOCMsCcEY15i+3GSCqKyR/wKbuOWhdS5IYhQhfKYC8sS2c+BjRBn0aU6rrCpo7jTBoFMZmjEh5yqNCzl/PswXP2z8a5tnVdbJBSzTdoQudrBVYOhEPcLZLEMODxgYHudA3aNINs63rJqK0HcjNLMwlGC4z3ol2q6ttXCzeTn6QPJ1Z2brM3G/0MLBB3LcshwfWJiofAGc7dpznHn30DHcY6aW21ImI7ZiYPk4GzBzk+3GedUAbpieGAmq7oLNGoeR39RBBUqSecN7jOG+NXN9pJbh0/XxoBuemdVz43FCB/U6XZbRc6jqWGqNIyDvDMaSKHCBcBnOdpyScqCeAvPwEuso+maKYLLIN0SgkPI7NtLAgNkksN20hDn24511FTdNrVhe8pZ43cI0jH0uNzYUnjcMnGPG72zqLfrJcKm5VDQxOqMyNIBIB3GVkIaMH6GAUgngHC+fbi4WO6VVPUotPxIwlEjSDuBhDs2HGcnIA3A4wW54wQn1EXTlVSKXqFZFoNwzK20U5UrvxnH0kjf55POu46SxG7QxifdMsfAMrFmTlsN6vWPUSFOcAn2OlyLoa6IyruTbzHv8AO2ASxOq7T5+iTjxz99ekXSV7paMbJ8uq7FG4BOKfsrN4yGHBxnxn9dAx26yWOe2R9mFXibJB3FlIKdvyScjb6ceANfq9H2ZVcflMgxlMFmKhSoQ7RnAyowSOSM/J0dK2iew2uSFnDKkx7RHH8M84x7YJIx9tXOgr5LBb5qqRzTjczZJyfOUOfPzEn/r+uinsFupFi2U+NkgZeTwwj7YPn+QbcasNGgg32rloOn7hIhG5KZ2XPjcEJH9RpVvnVNf08KhPzPeZKhDv2ertbDI6MEGM7V4bAA7iZ+7rNDHUQurIGVlIIPgg8EHUWnsttpUAShjUAEYCAfVgH98DPzgaCsut1qVr6jtz4WGiE+xQC0uS/pyQcD+HjI59Y5HvW1N5ulHDNmuEqJHHNLLEi7liZZM7FPDKCgb+bax8kDTPJaaCY026jQ9r+zyoOzx9Px4H7D4GvIdP2lafYLZDt7m7b2127/G7GPOOM6BVunUtfZFnLVxk23DbgxjinRQ7n0LnOGxuPA9OpfUd7u1FdbgISdsVF3D6AUHokO5mPOcouFHnnj3DM1to3dyaZCWVgTtHIbG4H9dq5+cDX6aClMcg/LrhowjDHBQAjafkYJGPudAjT9Y3SiEeXyFnG7egEnaEzBywHAPbUnj4B99e1P1TdK631L/mVj7cU0y5UeqNWBRG+BsI3kc+teflwktFBLKzNRoSc5JUZ5BB/cE5/U65ksltl27qCM4fcMoDhsAbhx5wBz9h8aCXG5kiU7SMjOD5H2OutGjQf//Z"/>
          <p:cNvSpPr>
            <a:spLocks noChangeAspect="1" noChangeArrowheads="1"/>
          </p:cNvSpPr>
          <p:nvPr/>
        </p:nvSpPr>
        <p:spPr bwMode="auto">
          <a:xfrm>
            <a:off x="63500" y="-385763"/>
            <a:ext cx="781050" cy="781051"/>
          </a:xfrm>
          <a:prstGeom prst="rect">
            <a:avLst/>
          </a:prstGeom>
          <a:noFill/>
        </p:spPr>
        <p:txBody>
          <a:bodyPr vert="horz" wrap="square" lIns="91440" tIns="45720" rIns="91440" bIns="45720" numCol="1" anchor="t" anchorCtr="0" compatLnSpc="1">
            <a:prstTxWarp prst="textNoShape">
              <a:avLst/>
            </a:prstTxWarp>
          </a:bodyPr>
          <a:lstStyle/>
          <a:p>
            <a:endParaRPr lang="pt-PT"/>
          </a:p>
        </p:txBody>
      </p:sp>
      <p:sp>
        <p:nvSpPr>
          <p:cNvPr id="173060" name="AutoShape 4" descr="data:image/jpeg;base64,/9j/4AAQSkZJRgABAQAAAQABAAD/2wCEAAkGBggGBQkUEQgWExUWDSEaFxYYGCQfFBwWKBwnICkcGx4jIy8jIi0rJR4jIjAgLyg1Mi44Hh46QTA2NScrOCkBCQoKDgsOGQ4OGSskHiQ1Lio1NTUpLzUpNTU2LjUpLDU1NTUpLCksMzAqKTYsLCwpLC8sNjUtLCktNjYqLiktNv/AABEIAFAAUAMBIgACEQEDEQH/xAAcAAACAwEBAQEAAAAAAAAAAAAABgQFBwIDCAH/xAA5EAACAQMDAwMCBAMFCQAAAAABAgMEBREAEiEGEzEiQVEyYQcUcZEjUqEzQtLh8BUYJDRVdIGSs//EABgBAQADAQAAAAAAAAAAAAAAAAABAgQD/8QAHBEBAAMAAgMAAAAAAAAAAAAAAAECEQPxBBNB/9oADAMBAAIRAxEAPwDcdRqa40lZPOsdQrNG2HAPKn4P+vnUGur47hPWUiVTQzdnKtjnBH1J848HHI1jrC8dB9SZPpkX/wApImf6g/uP11S1sZOfyfTk5sfZbzo1lvWP4s1tssFonpadR3mcOsik4Zdv0kEZHqPP+el6y/jb1Dcb9b4mp4NslVGjYVs7WcKcer4OrxOtVZi0bDc9GjRokaNGjQGjRo0FX1BY0vVEvrKSId0TqcMsmODn4+R76XjbLp1Z2oa+2oixE7pR9UhzgGLH0g4yc+cjj4v+rTjo68f9jL/8zr5QE0mP7Q/vqs11ztxRadntsv46WmT/AGfYEp6JiqGQBY0JCjCY8DjWbdMWe4p1baCbfMAK+IkmNgAO6vJONW94qZ4vwk6aKzMM1c+cMR/eGlyzV9Ub7Qf8U/8AzSf3z/OPvqzrD610aNGiBo0aNAaNGjQQr3Qvc7DXRKwBkpnQE+AWUjJ/fWK/7v8Aev8AqkH7P/h1tV7rZLbYa6VQC0dM7gHxkKSM459tUFT1VWW7YZApU05ZSYXjEsmWGwFmPaIwp9QO4EkeNAoXP8ILtV9EWilWuh3wTyMzHdtIc5GPSTqnt/4E36kuVK5uFOQkyscF84DA8ej7a06tu13t/wCYy0L9inE0pCMu5CW9CDecECNjuJOSVG0cnXleOsWtHTsEzKgLVrIQxwvbWRtxGSOe2hIGeT7aJNWjS51D1DV2irqMIqqtE7xlkYiSVVdtgYMAuNoOCMsCcEY15i+3GSCqKyR/wKbuOWhdS5IYhQhfKYC8sS2c+BjRBn0aU6rrCpo7jTBoFMZmjEh5yqNCzl/PswXP2z8a5tnVdbJBSzTdoQudrBVYOhEPcLZLEMODxgYHudA3aNINs63rJqK0HcjNLMwlGC4z3ol2q6ttXCzeTn6QPJ1Z2brM3G/0MLBB3LcshwfWJiofAGc7dpznHn30DHcY6aW21ImI7ZiYPk4GzBzk+3GedUAbpieGAmq7oLNGoeR39RBBUqSecN7jOG+NXN9pJbh0/XxoBuemdVz43FCB/U6XZbRc6jqWGqNIyDvDMaSKHCBcBnOdpyScqCeAvPwEuso+maKYLLIN0SgkPI7NtLAgNkksN20hDn24511FTdNrVhe8pZ43cI0jH0uNzYUnjcMnGPG72zqLfrJcKm5VDQxOqMyNIBIB3GVkIaMH6GAUgngHC+fbi4WO6VVPUotPxIwlEjSDuBhDs2HGcnIA3A4wW54wQn1EXTlVSKXqFZFoNwzK20U5UrvxnH0kjf55POu46SxG7QxifdMsfAMrFmTlsN6vWPUSFOcAn2OlyLoa6IyruTbzHv8AO2ASxOq7T5+iTjxz99ekXSV7paMbJ8uq7FG4BOKfsrN4yGHBxnxn9dAx26yWOe2R9mFXibJB3FlIKdvyScjb6ceANfq9H2ZVcflMgxlMFmKhSoQ7RnAyowSOSM/J0dK2iew2uSFnDKkx7RHH8M84x7YJIx9tXOgr5LBb5qqRzTjczZJyfOUOfPzEn/r+uinsFupFi2U+NkgZeTwwj7YPn+QbcasNGgg32rloOn7hIhG5KZ2XPjcEJH9RpVvnVNf08KhPzPeZKhDv2ertbDI6MEGM7V4bAA7iZ+7rNDHUQurIGVlIIPgg8EHUWnsttpUAShjUAEYCAfVgH98DPzgaCsut1qVr6jtz4WGiE+xQC0uS/pyQcD+HjI59Y5HvW1N5ulHDNmuEqJHHNLLEi7liZZM7FPDKCgb+bax8kDTPJaaCY026jQ9r+zyoOzx9Px4H7D4GvIdP2lafYLZDt7m7b2127/G7GPOOM6BVunUtfZFnLVxk23DbgxjinRQ7n0LnOGxuPA9OpfUd7u1FdbgISdsVF3D6AUHokO5mPOcouFHnnj3DM1to3dyaZCWVgTtHIbG4H9dq5+cDX6aClMcg/LrhowjDHBQAjafkYJGPudAjT9Y3SiEeXyFnG7egEnaEzBywHAPbUnj4B99e1P1TdK631L/mVj7cU0y5UeqNWBRG+BsI3kc+teflwktFBLKzNRoSc5JUZ5BB/cE5/U65ksltl27qCM4fcMoDhsAbhx5wBz9h8aCXG5kiU7SMjOD5H2OutGjQf//Z"/>
          <p:cNvSpPr>
            <a:spLocks noChangeAspect="1" noChangeArrowheads="1"/>
          </p:cNvSpPr>
          <p:nvPr/>
        </p:nvSpPr>
        <p:spPr bwMode="auto">
          <a:xfrm>
            <a:off x="3995936" y="2564904"/>
            <a:ext cx="781050" cy="781051"/>
          </a:xfrm>
          <a:prstGeom prst="rect">
            <a:avLst/>
          </a:prstGeom>
          <a:noFill/>
        </p:spPr>
        <p:txBody>
          <a:bodyPr vert="horz" wrap="square" lIns="91440" tIns="45720" rIns="91440" bIns="45720" numCol="1" anchor="t" anchorCtr="0" compatLnSpc="1">
            <a:prstTxWarp prst="textNoShape">
              <a:avLst/>
            </a:prstTxWarp>
          </a:bodyPr>
          <a:lstStyle/>
          <a:p>
            <a:endParaRPr lang="pt-PT" dirty="0"/>
          </a:p>
        </p:txBody>
      </p:sp>
      <p:pic>
        <p:nvPicPr>
          <p:cNvPr id="8" name="Imagem 7" descr="seomara.jpg"/>
          <p:cNvPicPr>
            <a:picLocks noChangeAspect="1"/>
          </p:cNvPicPr>
          <p:nvPr/>
        </p:nvPicPr>
        <p:blipFill>
          <a:blip r:embed="rId2" cstate="print"/>
          <a:stretch>
            <a:fillRect/>
          </a:stretch>
        </p:blipFill>
        <p:spPr>
          <a:xfrm>
            <a:off x="395536" y="260648"/>
            <a:ext cx="1371600" cy="1419225"/>
          </a:xfrm>
          <a:prstGeom prst="rect">
            <a:avLst/>
          </a:prstGeom>
          <a:noFill/>
          <a:ln>
            <a:noFill/>
          </a:ln>
          <a:effectLst/>
        </p:spPr>
      </p:pic>
      <p:sp>
        <p:nvSpPr>
          <p:cNvPr id="9" name="CaixaDeTexto 8"/>
          <p:cNvSpPr txBox="1"/>
          <p:nvPr/>
        </p:nvSpPr>
        <p:spPr>
          <a:xfrm>
            <a:off x="2195736" y="3861048"/>
            <a:ext cx="5184576" cy="523220"/>
          </a:xfrm>
          <a:prstGeom prst="rect">
            <a:avLst/>
          </a:prstGeom>
          <a:noFill/>
        </p:spPr>
        <p:txBody>
          <a:bodyPr wrap="square" rtlCol="0">
            <a:spAutoFit/>
          </a:bodyPr>
          <a:lstStyle/>
          <a:p>
            <a:pPr algn="ctr"/>
            <a:r>
              <a:rPr lang="pt-PT" sz="2800" dirty="0" smtClean="0">
                <a:solidFill>
                  <a:schemeClr val="tx2">
                    <a:lumMod val="10000"/>
                  </a:schemeClr>
                </a:solidFill>
              </a:rPr>
              <a:t>Prova de aptidão profissional</a:t>
            </a:r>
            <a:endParaRPr lang="pt-PT" sz="2800" dirty="0">
              <a:solidFill>
                <a:schemeClr val="tx2">
                  <a:lumMod val="10000"/>
                </a:schemeClr>
              </a:solidFill>
            </a:endParaRPr>
          </a:p>
        </p:txBody>
      </p:sp>
      <p:sp>
        <p:nvSpPr>
          <p:cNvPr id="10" name="CaixaDeTexto 9"/>
          <p:cNvSpPr txBox="1"/>
          <p:nvPr/>
        </p:nvSpPr>
        <p:spPr>
          <a:xfrm>
            <a:off x="1331640" y="2420888"/>
            <a:ext cx="6480720" cy="954107"/>
          </a:xfrm>
          <a:prstGeom prst="rect">
            <a:avLst/>
          </a:prstGeom>
          <a:noFill/>
        </p:spPr>
        <p:txBody>
          <a:bodyPr wrap="square" rtlCol="0">
            <a:spAutoFit/>
          </a:bodyPr>
          <a:lstStyle/>
          <a:p>
            <a:pPr algn="ctr"/>
            <a:r>
              <a:rPr lang="pt-PT" sz="2800" dirty="0" smtClean="0">
                <a:solidFill>
                  <a:schemeClr val="tx2">
                    <a:lumMod val="10000"/>
                  </a:schemeClr>
                </a:solidFill>
              </a:rPr>
              <a:t>Curso: Técnico de gestão de equipamentos informáticos</a:t>
            </a:r>
            <a:endParaRPr lang="pt-PT" sz="2800" dirty="0">
              <a:solidFill>
                <a:schemeClr val="tx2">
                  <a:lumMod val="10000"/>
                </a:schemeClr>
              </a:solidFill>
            </a:endParaRPr>
          </a:p>
        </p:txBody>
      </p:sp>
      <p:sp>
        <p:nvSpPr>
          <p:cNvPr id="11" name="CaixaDeTexto 10"/>
          <p:cNvSpPr txBox="1"/>
          <p:nvPr/>
        </p:nvSpPr>
        <p:spPr>
          <a:xfrm>
            <a:off x="467544" y="5805264"/>
            <a:ext cx="2520280" cy="646331"/>
          </a:xfrm>
          <a:prstGeom prst="rect">
            <a:avLst/>
          </a:prstGeom>
          <a:noFill/>
        </p:spPr>
        <p:txBody>
          <a:bodyPr wrap="square" rtlCol="0">
            <a:spAutoFit/>
          </a:bodyPr>
          <a:lstStyle/>
          <a:p>
            <a:r>
              <a:rPr lang="pt-PT" u="sng" dirty="0" smtClean="0">
                <a:solidFill>
                  <a:schemeClr val="tx2">
                    <a:lumMod val="10000"/>
                  </a:schemeClr>
                </a:solidFill>
              </a:rPr>
              <a:t>Disciplinas envolvidas: </a:t>
            </a:r>
          </a:p>
          <a:p>
            <a:r>
              <a:rPr lang="pt-PT" dirty="0" smtClean="0">
                <a:solidFill>
                  <a:schemeClr val="tx2">
                    <a:lumMod val="10000"/>
                  </a:schemeClr>
                </a:solidFill>
              </a:rPr>
              <a:t>SDAC/ELF</a:t>
            </a:r>
            <a:endParaRPr lang="pt-PT" dirty="0">
              <a:solidFill>
                <a:schemeClr val="tx2">
                  <a:lumMod val="10000"/>
                </a:schemeClr>
              </a:solidFill>
            </a:endParaRPr>
          </a:p>
        </p:txBody>
      </p:sp>
      <p:sp>
        <p:nvSpPr>
          <p:cNvPr id="12" name="CaixaDeTexto 11"/>
          <p:cNvSpPr txBox="1"/>
          <p:nvPr/>
        </p:nvSpPr>
        <p:spPr>
          <a:xfrm>
            <a:off x="5508104" y="5805264"/>
            <a:ext cx="3312368" cy="646331"/>
          </a:xfrm>
          <a:prstGeom prst="rect">
            <a:avLst/>
          </a:prstGeom>
          <a:noFill/>
        </p:spPr>
        <p:txBody>
          <a:bodyPr wrap="square" rtlCol="0">
            <a:spAutoFit/>
          </a:bodyPr>
          <a:lstStyle/>
          <a:p>
            <a:r>
              <a:rPr lang="pt-PT" u="sng" dirty="0" smtClean="0">
                <a:solidFill>
                  <a:schemeClr val="tx2">
                    <a:lumMod val="10000"/>
                  </a:schemeClr>
                </a:solidFill>
              </a:rPr>
              <a:t>Professores envolvidos: </a:t>
            </a:r>
          </a:p>
          <a:p>
            <a:r>
              <a:rPr lang="pt-PT" dirty="0" smtClean="0">
                <a:solidFill>
                  <a:schemeClr val="tx2">
                    <a:lumMod val="10000"/>
                  </a:schemeClr>
                </a:solidFill>
              </a:rPr>
              <a:t>António Carvalho/Rui Raposo</a:t>
            </a:r>
            <a:endParaRPr lang="pt-PT" dirty="0">
              <a:solidFill>
                <a:schemeClr val="tx2">
                  <a:lumMod val="10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upo 24"/>
          <p:cNvGrpSpPr/>
          <p:nvPr/>
        </p:nvGrpSpPr>
        <p:grpSpPr>
          <a:xfrm>
            <a:off x="1547664" y="2420888"/>
            <a:ext cx="6048672" cy="1872208"/>
            <a:chOff x="3357554" y="3000372"/>
            <a:chExt cx="1857388" cy="571504"/>
          </a:xfrm>
        </p:grpSpPr>
        <p:cxnSp>
          <p:nvCxnSpPr>
            <p:cNvPr id="26" name="Conexão recta 25"/>
            <p:cNvCxnSpPr/>
            <p:nvPr/>
          </p:nvCxnSpPr>
          <p:spPr>
            <a:xfrm rot="5400000">
              <a:off x="3107521" y="3321843"/>
              <a:ext cx="500066" cy="0"/>
            </a:xfrm>
            <a:prstGeom prst="line">
              <a:avLst/>
            </a:prstGeom>
            <a:ln w="38100">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7" name="Conexão recta 26"/>
            <p:cNvCxnSpPr/>
            <p:nvPr/>
          </p:nvCxnSpPr>
          <p:spPr>
            <a:xfrm rot="5400000">
              <a:off x="3750463" y="3321843"/>
              <a:ext cx="500066" cy="0"/>
            </a:xfrm>
            <a:prstGeom prst="line">
              <a:avLst/>
            </a:prstGeom>
            <a:ln w="38100">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8" name="Conexão recta 27"/>
            <p:cNvCxnSpPr/>
            <p:nvPr/>
          </p:nvCxnSpPr>
          <p:spPr>
            <a:xfrm rot="5400000">
              <a:off x="4393405" y="3321843"/>
              <a:ext cx="500066" cy="0"/>
            </a:xfrm>
            <a:prstGeom prst="line">
              <a:avLst/>
            </a:prstGeom>
            <a:ln w="38100">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9" name="Conexão recta 28"/>
            <p:cNvCxnSpPr/>
            <p:nvPr/>
          </p:nvCxnSpPr>
          <p:spPr>
            <a:xfrm rot="5400000">
              <a:off x="4964909" y="3321843"/>
              <a:ext cx="500066" cy="0"/>
            </a:xfrm>
            <a:prstGeom prst="line">
              <a:avLst/>
            </a:prstGeom>
            <a:ln w="38100">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0" name="Conexão recta 29"/>
            <p:cNvCxnSpPr/>
            <p:nvPr/>
          </p:nvCxnSpPr>
          <p:spPr>
            <a:xfrm>
              <a:off x="3357554" y="3571876"/>
              <a:ext cx="1857388" cy="0"/>
            </a:xfrm>
            <a:prstGeom prst="line">
              <a:avLst/>
            </a:prstGeom>
            <a:ln w="38100">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1" name="Conexão recta 30"/>
            <p:cNvCxnSpPr/>
            <p:nvPr/>
          </p:nvCxnSpPr>
          <p:spPr>
            <a:xfrm>
              <a:off x="3571868" y="3429000"/>
              <a:ext cx="285752" cy="0"/>
            </a:xfrm>
            <a:prstGeom prst="line">
              <a:avLst/>
            </a:prstGeom>
            <a:ln w="38100">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2" name="Conexão recta 31"/>
            <p:cNvCxnSpPr/>
            <p:nvPr/>
          </p:nvCxnSpPr>
          <p:spPr>
            <a:xfrm>
              <a:off x="4786314" y="3429000"/>
              <a:ext cx="285752" cy="0"/>
            </a:xfrm>
            <a:prstGeom prst="line">
              <a:avLst/>
            </a:prstGeom>
            <a:ln w="38100">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3" name="Conexão recta 32"/>
            <p:cNvCxnSpPr/>
            <p:nvPr/>
          </p:nvCxnSpPr>
          <p:spPr>
            <a:xfrm>
              <a:off x="4214810" y="3429000"/>
              <a:ext cx="285752" cy="0"/>
            </a:xfrm>
            <a:prstGeom prst="line">
              <a:avLst/>
            </a:prstGeom>
            <a:ln w="38100">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643306" y="3286124"/>
              <a:ext cx="142876" cy="142876"/>
            </a:xfrm>
            <a:prstGeom prst="ellipse">
              <a:avLst/>
            </a:prstGeom>
            <a:noFill/>
            <a:ln w="38100">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solidFill>
                  <a:schemeClr val="tx2">
                    <a:lumMod val="10000"/>
                  </a:schemeClr>
                </a:solidFill>
              </a:endParaRPr>
            </a:p>
          </p:txBody>
        </p:sp>
        <p:sp>
          <p:nvSpPr>
            <p:cNvPr id="35" name="Oval 34"/>
            <p:cNvSpPr/>
            <p:nvPr/>
          </p:nvSpPr>
          <p:spPr>
            <a:xfrm>
              <a:off x="4857752" y="3286124"/>
              <a:ext cx="142876" cy="142876"/>
            </a:xfrm>
            <a:prstGeom prst="ellipse">
              <a:avLst/>
            </a:prstGeom>
            <a:noFill/>
            <a:ln w="38100">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6" name="Oval 35"/>
            <p:cNvSpPr/>
            <p:nvPr/>
          </p:nvSpPr>
          <p:spPr>
            <a:xfrm>
              <a:off x="4286248" y="3286124"/>
              <a:ext cx="142876" cy="142876"/>
            </a:xfrm>
            <a:prstGeom prst="ellipse">
              <a:avLst/>
            </a:prstGeom>
            <a:noFill/>
            <a:ln w="38100">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7" name="Oval 36"/>
            <p:cNvSpPr/>
            <p:nvPr/>
          </p:nvSpPr>
          <p:spPr>
            <a:xfrm>
              <a:off x="3490225" y="3000372"/>
              <a:ext cx="142876" cy="142876"/>
            </a:xfrm>
            <a:prstGeom prst="ellipse">
              <a:avLst/>
            </a:prstGeom>
            <a:solidFill>
              <a:srgbClr val="FF0000"/>
            </a:solidFill>
            <a:ln w="38100">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8" name="Oval 37"/>
            <p:cNvSpPr/>
            <p:nvPr/>
          </p:nvSpPr>
          <p:spPr>
            <a:xfrm>
              <a:off x="3622895" y="3000372"/>
              <a:ext cx="142876" cy="142876"/>
            </a:xfrm>
            <a:prstGeom prst="ellipse">
              <a:avLst/>
            </a:prstGeom>
            <a:solidFill>
              <a:srgbClr val="00B050"/>
            </a:solidFill>
            <a:ln w="38100">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9" name="Oval 38"/>
            <p:cNvSpPr/>
            <p:nvPr/>
          </p:nvSpPr>
          <p:spPr>
            <a:xfrm>
              <a:off x="3755566" y="3000372"/>
              <a:ext cx="142876" cy="142876"/>
            </a:xfrm>
            <a:prstGeom prst="ellipse">
              <a:avLst/>
            </a:prstGeom>
            <a:solidFill>
              <a:srgbClr val="FFC000"/>
            </a:solidFill>
            <a:ln w="38100">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0" name="Oval 39"/>
            <p:cNvSpPr/>
            <p:nvPr/>
          </p:nvSpPr>
          <p:spPr>
            <a:xfrm>
              <a:off x="4124852" y="3000372"/>
              <a:ext cx="142876" cy="142876"/>
            </a:xfrm>
            <a:prstGeom prst="ellipse">
              <a:avLst/>
            </a:prstGeom>
            <a:solidFill>
              <a:srgbClr val="FF0000"/>
            </a:solidFill>
            <a:ln w="38100">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1" name="Oval 40"/>
            <p:cNvSpPr/>
            <p:nvPr/>
          </p:nvSpPr>
          <p:spPr>
            <a:xfrm>
              <a:off x="4264136" y="3000372"/>
              <a:ext cx="142876" cy="142876"/>
            </a:xfrm>
            <a:prstGeom prst="ellipse">
              <a:avLst/>
            </a:prstGeom>
            <a:solidFill>
              <a:srgbClr val="00B050"/>
            </a:solidFill>
            <a:ln w="38100">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41"/>
            <p:cNvSpPr/>
            <p:nvPr/>
          </p:nvSpPr>
          <p:spPr>
            <a:xfrm>
              <a:off x="4396807" y="3000372"/>
              <a:ext cx="142876" cy="142876"/>
            </a:xfrm>
            <a:prstGeom prst="ellipse">
              <a:avLst/>
            </a:prstGeom>
            <a:solidFill>
              <a:srgbClr val="FFC000"/>
            </a:solidFill>
            <a:ln w="38100">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3" name="Oval 42"/>
            <p:cNvSpPr/>
            <p:nvPr/>
          </p:nvSpPr>
          <p:spPr>
            <a:xfrm>
              <a:off x="4714876" y="3000372"/>
              <a:ext cx="142876" cy="142876"/>
            </a:xfrm>
            <a:prstGeom prst="ellipse">
              <a:avLst/>
            </a:prstGeom>
            <a:solidFill>
              <a:srgbClr val="FF0000"/>
            </a:solidFill>
            <a:ln w="38100">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4" name="Oval 43"/>
            <p:cNvSpPr/>
            <p:nvPr/>
          </p:nvSpPr>
          <p:spPr>
            <a:xfrm>
              <a:off x="4857752" y="3000372"/>
              <a:ext cx="142876" cy="142876"/>
            </a:xfrm>
            <a:prstGeom prst="ellipse">
              <a:avLst/>
            </a:prstGeom>
            <a:solidFill>
              <a:srgbClr val="00B050"/>
            </a:solidFill>
            <a:ln w="38100">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5" name="Oval 44"/>
            <p:cNvSpPr/>
            <p:nvPr/>
          </p:nvSpPr>
          <p:spPr>
            <a:xfrm>
              <a:off x="5000628" y="3000372"/>
              <a:ext cx="142876" cy="142876"/>
            </a:xfrm>
            <a:prstGeom prst="ellipse">
              <a:avLst/>
            </a:prstGeom>
            <a:solidFill>
              <a:srgbClr val="FFC000"/>
            </a:solidFill>
            <a:ln w="38100">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cxnSp>
        <p:nvCxnSpPr>
          <p:cNvPr id="47" name="Conexão recta 46"/>
          <p:cNvCxnSpPr/>
          <p:nvPr/>
        </p:nvCxnSpPr>
        <p:spPr>
          <a:xfrm>
            <a:off x="2267744" y="1844824"/>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63" name="CaixaDeTexto 62"/>
          <p:cNvSpPr txBox="1"/>
          <p:nvPr/>
        </p:nvSpPr>
        <p:spPr>
          <a:xfrm>
            <a:off x="899592" y="404664"/>
            <a:ext cx="7488832" cy="707886"/>
          </a:xfrm>
          <a:prstGeom prst="rect">
            <a:avLst/>
          </a:prstGeom>
          <a:noFill/>
        </p:spPr>
        <p:txBody>
          <a:bodyPr wrap="square" rtlCol="0">
            <a:spAutoFit/>
          </a:bodyPr>
          <a:lstStyle/>
          <a:p>
            <a:pPr algn="ctr"/>
            <a:r>
              <a:rPr lang="pt-PT" sz="4000" b="1" u="sng" dirty="0" smtClean="0">
                <a:solidFill>
                  <a:schemeClr val="tx2">
                    <a:lumMod val="10000"/>
                  </a:schemeClr>
                </a:solidFill>
              </a:rPr>
              <a:t>GUICHET INTELIGENTE</a:t>
            </a:r>
            <a:endParaRPr lang="pt-PT" sz="4000" b="1" u="sng" dirty="0">
              <a:solidFill>
                <a:schemeClr val="tx2">
                  <a:lumMod val="10000"/>
                </a:schemeClr>
              </a:solidFill>
            </a:endParaRPr>
          </a:p>
        </p:txBody>
      </p:sp>
      <p:sp>
        <p:nvSpPr>
          <p:cNvPr id="64" name="CaixaDeTexto 63"/>
          <p:cNvSpPr txBox="1"/>
          <p:nvPr/>
        </p:nvSpPr>
        <p:spPr>
          <a:xfrm>
            <a:off x="1979712" y="5373216"/>
            <a:ext cx="5328592" cy="954107"/>
          </a:xfrm>
          <a:prstGeom prst="rect">
            <a:avLst/>
          </a:prstGeom>
          <a:noFill/>
        </p:spPr>
        <p:txBody>
          <a:bodyPr wrap="square" rtlCol="0">
            <a:spAutoFit/>
          </a:bodyPr>
          <a:lstStyle/>
          <a:p>
            <a:pPr algn="ctr"/>
            <a:r>
              <a:rPr lang="pt-PT" sz="2800" u="sng" dirty="0" smtClean="0">
                <a:solidFill>
                  <a:schemeClr val="tx2">
                    <a:lumMod val="10000"/>
                  </a:schemeClr>
                </a:solidFill>
              </a:rPr>
              <a:t>Trabalho realizado por:</a:t>
            </a:r>
          </a:p>
          <a:p>
            <a:pPr algn="ctr"/>
            <a:r>
              <a:rPr lang="pt-PT" sz="2800" dirty="0" smtClean="0">
                <a:solidFill>
                  <a:schemeClr val="tx2">
                    <a:lumMod val="10000"/>
                  </a:schemeClr>
                </a:solidFill>
              </a:rPr>
              <a:t>André Mendonça nº2  	12º9</a:t>
            </a:r>
            <a:endParaRPr lang="pt-PT" sz="2800" dirty="0">
              <a:solidFill>
                <a:schemeClr val="tx2">
                  <a:lumMod val="10000"/>
                </a:schemeClr>
              </a:solidFill>
            </a:endParaRPr>
          </a:p>
        </p:txBody>
      </p:sp>
      <p:sp>
        <p:nvSpPr>
          <p:cNvPr id="65" name="CaixaDeTexto 64"/>
          <p:cNvSpPr txBox="1"/>
          <p:nvPr/>
        </p:nvSpPr>
        <p:spPr>
          <a:xfrm>
            <a:off x="1763688" y="1196752"/>
            <a:ext cx="5616624" cy="369332"/>
          </a:xfrm>
          <a:prstGeom prst="rect">
            <a:avLst/>
          </a:prstGeom>
          <a:noFill/>
        </p:spPr>
        <p:txBody>
          <a:bodyPr wrap="square" rtlCol="0">
            <a:spAutoFit/>
          </a:bodyPr>
          <a:lstStyle/>
          <a:p>
            <a:pPr algn="ctr"/>
            <a:r>
              <a:rPr lang="pt-PT" dirty="0" smtClean="0">
                <a:solidFill>
                  <a:schemeClr val="tx2">
                    <a:lumMod val="10000"/>
                  </a:schemeClr>
                </a:solidFill>
              </a:rPr>
              <a:t>Prova de aptidão Profissional</a:t>
            </a:r>
            <a:endParaRPr lang="pt-PT" dirty="0">
              <a:solidFill>
                <a:schemeClr val="tx2">
                  <a:lumMod val="1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rmAutofit/>
          </a:bodyPr>
          <a:lstStyle/>
          <a:p>
            <a:r>
              <a:rPr lang="pt-PT" dirty="0" smtClean="0">
                <a:solidFill>
                  <a:schemeClr val="tx2">
                    <a:lumMod val="10000"/>
                  </a:schemeClr>
                </a:solidFill>
              </a:rPr>
              <a:t>Temas do projecto:</a:t>
            </a:r>
            <a:endParaRPr lang="pt-PT" dirty="0">
              <a:solidFill>
                <a:schemeClr val="tx2">
                  <a:lumMod val="10000"/>
                </a:schemeClr>
              </a:solidFill>
            </a:endParaRPr>
          </a:p>
        </p:txBody>
      </p:sp>
      <p:sp>
        <p:nvSpPr>
          <p:cNvPr id="4" name="CaixaDeTexto 3"/>
          <p:cNvSpPr txBox="1"/>
          <p:nvPr/>
        </p:nvSpPr>
        <p:spPr>
          <a:xfrm>
            <a:off x="755576" y="2060848"/>
            <a:ext cx="6552728" cy="1477328"/>
          </a:xfrm>
          <a:prstGeom prst="rect">
            <a:avLst/>
          </a:prstGeom>
          <a:noFill/>
        </p:spPr>
        <p:txBody>
          <a:bodyPr wrap="square" rtlCol="0">
            <a:spAutoFit/>
          </a:bodyPr>
          <a:lstStyle/>
          <a:p>
            <a:pPr>
              <a:buFont typeface="Wingdings" pitchFamily="2" charset="2"/>
              <a:buChar char="à"/>
            </a:pPr>
            <a:r>
              <a:rPr lang="pt-PT" dirty="0" smtClean="0">
                <a:solidFill>
                  <a:schemeClr val="tx2">
                    <a:lumMod val="10000"/>
                  </a:schemeClr>
                </a:solidFill>
                <a:sym typeface="Wingdings" pitchFamily="2" charset="2"/>
              </a:rPr>
              <a:t> Em que consiste o “guichet inteligente”</a:t>
            </a:r>
          </a:p>
          <a:p>
            <a:pPr>
              <a:buFont typeface="Wingdings" pitchFamily="2" charset="2"/>
              <a:buChar char="à"/>
            </a:pPr>
            <a:r>
              <a:rPr lang="pt-PT" dirty="0" smtClean="0">
                <a:solidFill>
                  <a:schemeClr val="tx2">
                    <a:lumMod val="10000"/>
                  </a:schemeClr>
                </a:solidFill>
                <a:sym typeface="Wingdings" pitchFamily="2" charset="2"/>
              </a:rPr>
              <a:t> O que é o </a:t>
            </a:r>
            <a:r>
              <a:rPr lang="pt-PT" dirty="0" err="1" smtClean="0">
                <a:solidFill>
                  <a:schemeClr val="tx2">
                    <a:lumMod val="10000"/>
                  </a:schemeClr>
                </a:solidFill>
                <a:sym typeface="Wingdings" pitchFamily="2" charset="2"/>
              </a:rPr>
              <a:t>Picaxe</a:t>
            </a:r>
            <a:r>
              <a:rPr lang="pt-PT" dirty="0" smtClean="0">
                <a:solidFill>
                  <a:schemeClr val="tx2">
                    <a:lumMod val="10000"/>
                  </a:schemeClr>
                </a:solidFill>
                <a:sym typeface="Wingdings" pitchFamily="2" charset="2"/>
              </a:rPr>
              <a:t>?</a:t>
            </a:r>
          </a:p>
          <a:p>
            <a:pPr>
              <a:buFont typeface="Wingdings" pitchFamily="2" charset="2"/>
              <a:buChar char="à"/>
            </a:pPr>
            <a:r>
              <a:rPr lang="pt-PT" dirty="0" smtClean="0">
                <a:solidFill>
                  <a:schemeClr val="tx2">
                    <a:lumMod val="10000"/>
                  </a:schemeClr>
                </a:solidFill>
                <a:sym typeface="Wingdings" pitchFamily="2" charset="2"/>
              </a:rPr>
              <a:t> Fases de construção das placas de circuito impresso</a:t>
            </a:r>
          </a:p>
          <a:p>
            <a:pPr>
              <a:buFont typeface="Wingdings" pitchFamily="2" charset="2"/>
              <a:buChar char="à"/>
            </a:pPr>
            <a:r>
              <a:rPr lang="pt-PT" dirty="0">
                <a:solidFill>
                  <a:schemeClr val="tx2">
                    <a:lumMod val="10000"/>
                  </a:schemeClr>
                </a:solidFill>
                <a:sym typeface="Wingdings" pitchFamily="2" charset="2"/>
              </a:rPr>
              <a:t> </a:t>
            </a:r>
            <a:r>
              <a:rPr lang="pt-PT" dirty="0" err="1" smtClean="0">
                <a:solidFill>
                  <a:schemeClr val="tx2">
                    <a:lumMod val="10000"/>
                  </a:schemeClr>
                </a:solidFill>
                <a:sym typeface="Wingdings" pitchFamily="2" charset="2"/>
              </a:rPr>
              <a:t>Layout</a:t>
            </a:r>
            <a:r>
              <a:rPr lang="pt-PT" dirty="0" smtClean="0">
                <a:solidFill>
                  <a:schemeClr val="tx2">
                    <a:lumMod val="10000"/>
                  </a:schemeClr>
                </a:solidFill>
                <a:sym typeface="Wingdings" pitchFamily="2" charset="2"/>
              </a:rPr>
              <a:t> das placas (Microsoft Office Visio)</a:t>
            </a:r>
          </a:p>
          <a:p>
            <a:pPr>
              <a:buFont typeface="Wingdings" pitchFamily="2" charset="2"/>
              <a:buChar char="à"/>
            </a:pPr>
            <a:r>
              <a:rPr lang="pt-PT" dirty="0">
                <a:solidFill>
                  <a:schemeClr val="tx2">
                    <a:lumMod val="10000"/>
                  </a:schemeClr>
                </a:solidFill>
                <a:sym typeface="Wingdings" pitchFamily="2" charset="2"/>
              </a:rPr>
              <a:t> </a:t>
            </a:r>
            <a:r>
              <a:rPr lang="pt-PT" dirty="0" smtClean="0">
                <a:solidFill>
                  <a:schemeClr val="tx2">
                    <a:lumMod val="10000"/>
                  </a:schemeClr>
                </a:solidFill>
                <a:sym typeface="Wingdings" pitchFamily="2" charset="2"/>
              </a:rPr>
              <a:t>Fases de construção do suporte para as placas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457200" y="332656"/>
            <a:ext cx="8229600" cy="1038944"/>
          </a:xfrm>
        </p:spPr>
        <p:txBody>
          <a:bodyPr/>
          <a:lstStyle/>
          <a:p>
            <a:r>
              <a:rPr lang="pt-PT" dirty="0" smtClean="0">
                <a:solidFill>
                  <a:schemeClr val="tx2">
                    <a:lumMod val="10000"/>
                  </a:schemeClr>
                </a:solidFill>
              </a:rPr>
              <a:t>Objectivo do projecto:</a:t>
            </a:r>
            <a:endParaRPr lang="pt-PT" dirty="0">
              <a:solidFill>
                <a:schemeClr val="tx2">
                  <a:lumMod val="10000"/>
                </a:schemeClr>
              </a:solidFill>
            </a:endParaRPr>
          </a:p>
        </p:txBody>
      </p:sp>
      <p:sp>
        <p:nvSpPr>
          <p:cNvPr id="171" name="CaixaDeTexto 170"/>
          <p:cNvSpPr txBox="1"/>
          <p:nvPr/>
        </p:nvSpPr>
        <p:spPr>
          <a:xfrm>
            <a:off x="539552" y="1628800"/>
            <a:ext cx="8064896" cy="369332"/>
          </a:xfrm>
          <a:prstGeom prst="rect">
            <a:avLst/>
          </a:prstGeom>
          <a:noFill/>
        </p:spPr>
        <p:txBody>
          <a:bodyPr wrap="square" rtlCol="0">
            <a:spAutoFit/>
          </a:bodyPr>
          <a:lstStyle/>
          <a:p>
            <a:endParaRPr lang="pt-PT" dirty="0">
              <a:solidFill>
                <a:schemeClr val="tx2">
                  <a:lumMod val="10000"/>
                </a:schemeClr>
              </a:solidFill>
            </a:endParaRPr>
          </a:p>
        </p:txBody>
      </p:sp>
      <p:grpSp>
        <p:nvGrpSpPr>
          <p:cNvPr id="172" name="Grupo 171"/>
          <p:cNvGrpSpPr/>
          <p:nvPr/>
        </p:nvGrpSpPr>
        <p:grpSpPr>
          <a:xfrm>
            <a:off x="3347864" y="2060848"/>
            <a:ext cx="2376264" cy="864096"/>
            <a:chOff x="3357554" y="3000372"/>
            <a:chExt cx="1857388" cy="571504"/>
          </a:xfrm>
        </p:grpSpPr>
        <p:cxnSp>
          <p:nvCxnSpPr>
            <p:cNvPr id="173" name="Conexão recta 172"/>
            <p:cNvCxnSpPr/>
            <p:nvPr/>
          </p:nvCxnSpPr>
          <p:spPr>
            <a:xfrm rot="5400000">
              <a:off x="3107521" y="3321843"/>
              <a:ext cx="500066"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74" name="Conexão recta 173"/>
            <p:cNvCxnSpPr/>
            <p:nvPr/>
          </p:nvCxnSpPr>
          <p:spPr>
            <a:xfrm rot="5400000">
              <a:off x="3750463" y="3321843"/>
              <a:ext cx="500066"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75" name="Conexão recta 174"/>
            <p:cNvCxnSpPr/>
            <p:nvPr/>
          </p:nvCxnSpPr>
          <p:spPr>
            <a:xfrm rot="5400000">
              <a:off x="4393405" y="3321843"/>
              <a:ext cx="500066"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76" name="Conexão recta 175"/>
            <p:cNvCxnSpPr/>
            <p:nvPr/>
          </p:nvCxnSpPr>
          <p:spPr>
            <a:xfrm rot="5400000">
              <a:off x="4964909" y="3321843"/>
              <a:ext cx="500066"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77" name="Conexão recta 176"/>
            <p:cNvCxnSpPr/>
            <p:nvPr/>
          </p:nvCxnSpPr>
          <p:spPr>
            <a:xfrm>
              <a:off x="3357554" y="3571876"/>
              <a:ext cx="1857388"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78" name="Conexão recta 177"/>
            <p:cNvCxnSpPr/>
            <p:nvPr/>
          </p:nvCxnSpPr>
          <p:spPr>
            <a:xfrm>
              <a:off x="3571868" y="3429000"/>
              <a:ext cx="285752"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79" name="Conexão recta 178"/>
            <p:cNvCxnSpPr/>
            <p:nvPr/>
          </p:nvCxnSpPr>
          <p:spPr>
            <a:xfrm>
              <a:off x="4786314" y="3429000"/>
              <a:ext cx="285752"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80" name="Conexão recta 179"/>
            <p:cNvCxnSpPr/>
            <p:nvPr/>
          </p:nvCxnSpPr>
          <p:spPr>
            <a:xfrm>
              <a:off x="4214810" y="3429000"/>
              <a:ext cx="285752"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181" name="Oval 180"/>
            <p:cNvSpPr/>
            <p:nvPr/>
          </p:nvSpPr>
          <p:spPr>
            <a:xfrm>
              <a:off x="3643306" y="3286124"/>
              <a:ext cx="142876" cy="142876"/>
            </a:xfrm>
            <a:prstGeom prst="ellipse">
              <a:avLst/>
            </a:prstGeom>
            <a:no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2" name="Oval 181"/>
            <p:cNvSpPr/>
            <p:nvPr/>
          </p:nvSpPr>
          <p:spPr>
            <a:xfrm>
              <a:off x="4857752" y="3286124"/>
              <a:ext cx="142876" cy="142876"/>
            </a:xfrm>
            <a:prstGeom prst="ellipse">
              <a:avLst/>
            </a:prstGeom>
            <a:no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3" name="Oval 182"/>
            <p:cNvSpPr/>
            <p:nvPr/>
          </p:nvSpPr>
          <p:spPr>
            <a:xfrm>
              <a:off x="4286248" y="3286124"/>
              <a:ext cx="142876" cy="142876"/>
            </a:xfrm>
            <a:prstGeom prst="ellipse">
              <a:avLst/>
            </a:prstGeom>
            <a:no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4" name="Oval 183"/>
            <p:cNvSpPr/>
            <p:nvPr/>
          </p:nvSpPr>
          <p:spPr>
            <a:xfrm>
              <a:off x="3500430" y="3000372"/>
              <a:ext cx="142876" cy="142876"/>
            </a:xfrm>
            <a:prstGeom prst="ellipse">
              <a:avLst/>
            </a:prstGeom>
            <a:solidFill>
              <a:srgbClr val="FF000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5" name="Oval 184"/>
            <p:cNvSpPr/>
            <p:nvPr/>
          </p:nvSpPr>
          <p:spPr>
            <a:xfrm>
              <a:off x="3643306" y="3000372"/>
              <a:ext cx="142876" cy="142876"/>
            </a:xfrm>
            <a:prstGeom prst="ellipse">
              <a:avLst/>
            </a:prstGeom>
            <a:solidFill>
              <a:srgbClr val="00B05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6" name="Oval 185"/>
            <p:cNvSpPr/>
            <p:nvPr/>
          </p:nvSpPr>
          <p:spPr>
            <a:xfrm>
              <a:off x="3786182" y="3000372"/>
              <a:ext cx="142876" cy="142876"/>
            </a:xfrm>
            <a:prstGeom prst="ellipse">
              <a:avLst/>
            </a:prstGeom>
            <a:solidFill>
              <a:srgbClr val="FFC00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7" name="Oval 186"/>
            <p:cNvSpPr/>
            <p:nvPr/>
          </p:nvSpPr>
          <p:spPr>
            <a:xfrm>
              <a:off x="4143372" y="3000372"/>
              <a:ext cx="142876" cy="142876"/>
            </a:xfrm>
            <a:prstGeom prst="ellipse">
              <a:avLst/>
            </a:prstGeom>
            <a:solidFill>
              <a:srgbClr val="FF000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8" name="Oval 187"/>
            <p:cNvSpPr/>
            <p:nvPr/>
          </p:nvSpPr>
          <p:spPr>
            <a:xfrm>
              <a:off x="4286248" y="3000372"/>
              <a:ext cx="142876" cy="142876"/>
            </a:xfrm>
            <a:prstGeom prst="ellipse">
              <a:avLst/>
            </a:prstGeom>
            <a:solidFill>
              <a:srgbClr val="00B05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9" name="Oval 188"/>
            <p:cNvSpPr/>
            <p:nvPr/>
          </p:nvSpPr>
          <p:spPr>
            <a:xfrm>
              <a:off x="4429124" y="3000372"/>
              <a:ext cx="142876" cy="142876"/>
            </a:xfrm>
            <a:prstGeom prst="ellipse">
              <a:avLst/>
            </a:prstGeom>
            <a:solidFill>
              <a:srgbClr val="FFC00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0" name="Oval 189"/>
            <p:cNvSpPr/>
            <p:nvPr/>
          </p:nvSpPr>
          <p:spPr>
            <a:xfrm>
              <a:off x="4714876" y="3000372"/>
              <a:ext cx="142876" cy="142876"/>
            </a:xfrm>
            <a:prstGeom prst="ellipse">
              <a:avLst/>
            </a:prstGeom>
            <a:solidFill>
              <a:srgbClr val="FF000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1" name="Oval 190"/>
            <p:cNvSpPr/>
            <p:nvPr/>
          </p:nvSpPr>
          <p:spPr>
            <a:xfrm>
              <a:off x="4857752" y="3000372"/>
              <a:ext cx="142876" cy="142876"/>
            </a:xfrm>
            <a:prstGeom prst="ellipse">
              <a:avLst/>
            </a:prstGeom>
            <a:solidFill>
              <a:srgbClr val="00B05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2" name="Oval 191"/>
            <p:cNvSpPr/>
            <p:nvPr/>
          </p:nvSpPr>
          <p:spPr>
            <a:xfrm>
              <a:off x="5000628" y="3000372"/>
              <a:ext cx="142876" cy="142876"/>
            </a:xfrm>
            <a:prstGeom prst="ellipse">
              <a:avLst/>
            </a:prstGeom>
            <a:solidFill>
              <a:srgbClr val="FFC00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sp>
        <p:nvSpPr>
          <p:cNvPr id="193" name="CaixaDeTexto 192"/>
          <p:cNvSpPr txBox="1"/>
          <p:nvPr/>
        </p:nvSpPr>
        <p:spPr>
          <a:xfrm>
            <a:off x="3563888" y="1628800"/>
            <a:ext cx="1643074" cy="369332"/>
          </a:xfrm>
          <a:prstGeom prst="rect">
            <a:avLst/>
          </a:prstGeom>
          <a:noFill/>
        </p:spPr>
        <p:txBody>
          <a:bodyPr wrap="square" rtlCol="0">
            <a:spAutoFit/>
          </a:bodyPr>
          <a:lstStyle/>
          <a:p>
            <a:pPr algn="ctr"/>
            <a:r>
              <a:rPr lang="pt-PT" b="1" dirty="0" smtClean="0">
                <a:solidFill>
                  <a:schemeClr val="tx2">
                    <a:lumMod val="10000"/>
                  </a:schemeClr>
                </a:solidFill>
              </a:rPr>
              <a:t>Guichet</a:t>
            </a:r>
            <a:endParaRPr lang="pt-PT" b="1" dirty="0">
              <a:solidFill>
                <a:schemeClr val="tx2">
                  <a:lumMod val="10000"/>
                </a:schemeClr>
              </a:solidFill>
            </a:endParaRPr>
          </a:p>
        </p:txBody>
      </p:sp>
      <p:grpSp>
        <p:nvGrpSpPr>
          <p:cNvPr id="194" name="Grupo 193"/>
          <p:cNvGrpSpPr/>
          <p:nvPr/>
        </p:nvGrpSpPr>
        <p:grpSpPr>
          <a:xfrm>
            <a:off x="827584" y="2420888"/>
            <a:ext cx="988162" cy="1949916"/>
            <a:chOff x="857224" y="3714752"/>
            <a:chExt cx="714380" cy="1571636"/>
          </a:xfrm>
        </p:grpSpPr>
        <p:cxnSp>
          <p:nvCxnSpPr>
            <p:cNvPr id="195" name="Conexão recta 194"/>
            <p:cNvCxnSpPr/>
            <p:nvPr/>
          </p:nvCxnSpPr>
          <p:spPr>
            <a:xfrm rot="5400000">
              <a:off x="71406" y="4500570"/>
              <a:ext cx="1571636"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96" name="Conexão recta 195"/>
            <p:cNvCxnSpPr/>
            <p:nvPr/>
          </p:nvCxnSpPr>
          <p:spPr>
            <a:xfrm rot="5400000">
              <a:off x="785786" y="4500570"/>
              <a:ext cx="1571636"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97" name="Conexão recta 196"/>
            <p:cNvCxnSpPr/>
            <p:nvPr/>
          </p:nvCxnSpPr>
          <p:spPr>
            <a:xfrm>
              <a:off x="857224" y="3714752"/>
              <a:ext cx="714380"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98" name="Conexão recta 197"/>
            <p:cNvCxnSpPr/>
            <p:nvPr/>
          </p:nvCxnSpPr>
          <p:spPr>
            <a:xfrm>
              <a:off x="857224" y="5286388"/>
              <a:ext cx="714380"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199" name="Oval 198"/>
            <p:cNvSpPr/>
            <p:nvPr/>
          </p:nvSpPr>
          <p:spPr>
            <a:xfrm>
              <a:off x="1142976" y="3857628"/>
              <a:ext cx="214314" cy="214314"/>
            </a:xfrm>
            <a:prstGeom prst="ellipse">
              <a:avLst/>
            </a:prstGeom>
            <a:solidFill>
              <a:srgbClr val="FF000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0" name="Oval 199"/>
            <p:cNvSpPr/>
            <p:nvPr/>
          </p:nvSpPr>
          <p:spPr>
            <a:xfrm>
              <a:off x="1142976" y="4357694"/>
              <a:ext cx="214314" cy="214314"/>
            </a:xfrm>
            <a:prstGeom prst="ellipse">
              <a:avLst/>
            </a:prstGeom>
            <a:solidFill>
              <a:srgbClr val="00B05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1" name="Oval 200"/>
            <p:cNvSpPr/>
            <p:nvPr/>
          </p:nvSpPr>
          <p:spPr>
            <a:xfrm>
              <a:off x="1142976" y="4857760"/>
              <a:ext cx="214314" cy="214314"/>
            </a:xfrm>
            <a:prstGeom prst="ellipse">
              <a:avLst/>
            </a:prstGeom>
            <a:solidFill>
              <a:srgbClr val="FFC00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sp>
        <p:nvSpPr>
          <p:cNvPr id="202" name="CaixaDeTexto 201"/>
          <p:cNvSpPr txBox="1"/>
          <p:nvPr/>
        </p:nvSpPr>
        <p:spPr>
          <a:xfrm>
            <a:off x="5525774" y="5877272"/>
            <a:ext cx="2214578" cy="369332"/>
          </a:xfrm>
          <a:prstGeom prst="rect">
            <a:avLst/>
          </a:prstGeom>
          <a:noFill/>
          <a:ln>
            <a:noFill/>
          </a:ln>
        </p:spPr>
        <p:txBody>
          <a:bodyPr wrap="square" rtlCol="0">
            <a:spAutoFit/>
          </a:bodyPr>
          <a:lstStyle/>
          <a:p>
            <a:pPr algn="ctr"/>
            <a:r>
              <a:rPr lang="pt-PT" b="1" dirty="0" smtClean="0">
                <a:solidFill>
                  <a:schemeClr val="tx2">
                    <a:lumMod val="10000"/>
                  </a:schemeClr>
                </a:solidFill>
              </a:rPr>
              <a:t>   Sala de Espera</a:t>
            </a:r>
            <a:endParaRPr lang="pt-PT" b="1" dirty="0">
              <a:solidFill>
                <a:schemeClr val="tx2">
                  <a:lumMod val="10000"/>
                </a:schemeClr>
              </a:solidFill>
            </a:endParaRPr>
          </a:p>
        </p:txBody>
      </p:sp>
      <p:grpSp>
        <p:nvGrpSpPr>
          <p:cNvPr id="203" name="Grupo 202"/>
          <p:cNvGrpSpPr/>
          <p:nvPr/>
        </p:nvGrpSpPr>
        <p:grpSpPr>
          <a:xfrm>
            <a:off x="4705186" y="3060980"/>
            <a:ext cx="3827254" cy="2672276"/>
            <a:chOff x="4572000" y="4071942"/>
            <a:chExt cx="3357586" cy="2000264"/>
          </a:xfrm>
        </p:grpSpPr>
        <p:grpSp>
          <p:nvGrpSpPr>
            <p:cNvPr id="204" name="Grupo 360"/>
            <p:cNvGrpSpPr/>
            <p:nvPr/>
          </p:nvGrpSpPr>
          <p:grpSpPr>
            <a:xfrm>
              <a:off x="4857752" y="4286256"/>
              <a:ext cx="571504" cy="285752"/>
              <a:chOff x="4857752" y="4286256"/>
              <a:chExt cx="571504" cy="285752"/>
            </a:xfrm>
          </p:grpSpPr>
          <p:cxnSp>
            <p:nvCxnSpPr>
              <p:cNvPr id="330" name="Conexão recta 329"/>
              <p:cNvCxnSpPr/>
              <p:nvPr/>
            </p:nvCxnSpPr>
            <p:spPr>
              <a:xfrm rot="5400000">
                <a:off x="4714876" y="4429132"/>
                <a:ext cx="285752"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31" name="Conexão recta 330"/>
              <p:cNvCxnSpPr/>
              <p:nvPr/>
            </p:nvCxnSpPr>
            <p:spPr>
              <a:xfrm rot="5400000">
                <a:off x="5286380" y="4429132"/>
                <a:ext cx="285752"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32" name="Conexão recta 331"/>
              <p:cNvCxnSpPr/>
              <p:nvPr/>
            </p:nvCxnSpPr>
            <p:spPr>
              <a:xfrm>
                <a:off x="4857752" y="4286256"/>
                <a:ext cx="571504"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33" name="Conexão recta 332"/>
              <p:cNvCxnSpPr/>
              <p:nvPr/>
            </p:nvCxnSpPr>
            <p:spPr>
              <a:xfrm>
                <a:off x="4857752" y="4572008"/>
                <a:ext cx="571504"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334" name="Oval 333"/>
              <p:cNvSpPr/>
              <p:nvPr/>
            </p:nvSpPr>
            <p:spPr>
              <a:xfrm>
                <a:off x="4929190" y="4357694"/>
                <a:ext cx="142876" cy="142876"/>
              </a:xfrm>
              <a:prstGeom prst="ellipse">
                <a:avLst/>
              </a:prstGeom>
              <a:solidFill>
                <a:srgbClr val="C0000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35" name="Oval 334"/>
              <p:cNvSpPr/>
              <p:nvPr/>
            </p:nvSpPr>
            <p:spPr>
              <a:xfrm>
                <a:off x="5072066" y="4357694"/>
                <a:ext cx="142876" cy="142876"/>
              </a:xfrm>
              <a:prstGeom prst="ellipse">
                <a:avLst/>
              </a:prstGeom>
              <a:solidFill>
                <a:srgbClr val="00B05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36" name="Oval 335"/>
              <p:cNvSpPr/>
              <p:nvPr/>
            </p:nvSpPr>
            <p:spPr>
              <a:xfrm>
                <a:off x="5214942" y="4357694"/>
                <a:ext cx="142876" cy="142876"/>
              </a:xfrm>
              <a:prstGeom prst="ellipse">
                <a:avLst/>
              </a:prstGeom>
              <a:solidFill>
                <a:srgbClr val="FFC00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grpSp>
          <p:nvGrpSpPr>
            <p:cNvPr id="205" name="Grupo 481"/>
            <p:cNvGrpSpPr/>
            <p:nvPr/>
          </p:nvGrpSpPr>
          <p:grpSpPr>
            <a:xfrm>
              <a:off x="4572000" y="4071942"/>
              <a:ext cx="3357586" cy="2000264"/>
              <a:chOff x="4572000" y="4071942"/>
              <a:chExt cx="3357586" cy="2000264"/>
            </a:xfrm>
          </p:grpSpPr>
          <p:cxnSp>
            <p:nvCxnSpPr>
              <p:cNvPr id="326" name="Conexão recta 325"/>
              <p:cNvCxnSpPr/>
              <p:nvPr/>
            </p:nvCxnSpPr>
            <p:spPr>
              <a:xfrm rot="5400000">
                <a:off x="3571868" y="5072074"/>
                <a:ext cx="2000264"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27" name="Conexão recta 326"/>
              <p:cNvCxnSpPr/>
              <p:nvPr/>
            </p:nvCxnSpPr>
            <p:spPr>
              <a:xfrm rot="5400000">
                <a:off x="6929454" y="5072074"/>
                <a:ext cx="2000264"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28" name="Conexão recta 327"/>
              <p:cNvCxnSpPr/>
              <p:nvPr/>
            </p:nvCxnSpPr>
            <p:spPr>
              <a:xfrm>
                <a:off x="4572000" y="6072206"/>
                <a:ext cx="3357586"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29" name="Conexão recta 328"/>
              <p:cNvCxnSpPr/>
              <p:nvPr/>
            </p:nvCxnSpPr>
            <p:spPr>
              <a:xfrm>
                <a:off x="4572000" y="4071942"/>
                <a:ext cx="3357586"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grpSp>
        <p:grpSp>
          <p:nvGrpSpPr>
            <p:cNvPr id="206" name="Grupo 361"/>
            <p:cNvGrpSpPr/>
            <p:nvPr/>
          </p:nvGrpSpPr>
          <p:grpSpPr>
            <a:xfrm>
              <a:off x="5643570" y="4286256"/>
              <a:ext cx="571504" cy="285752"/>
              <a:chOff x="4857752" y="4286256"/>
              <a:chExt cx="571504" cy="285752"/>
            </a:xfrm>
          </p:grpSpPr>
          <p:cxnSp>
            <p:nvCxnSpPr>
              <p:cNvPr id="319" name="Conexão recta 318"/>
              <p:cNvCxnSpPr/>
              <p:nvPr/>
            </p:nvCxnSpPr>
            <p:spPr>
              <a:xfrm rot="5400000">
                <a:off x="4714876" y="4429132"/>
                <a:ext cx="285752"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20" name="Conexão recta 319"/>
              <p:cNvCxnSpPr/>
              <p:nvPr/>
            </p:nvCxnSpPr>
            <p:spPr>
              <a:xfrm rot="5400000">
                <a:off x="5286380" y="4429132"/>
                <a:ext cx="285752"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21" name="Conexão recta 320"/>
              <p:cNvCxnSpPr/>
              <p:nvPr/>
            </p:nvCxnSpPr>
            <p:spPr>
              <a:xfrm>
                <a:off x="4857752" y="4286256"/>
                <a:ext cx="571504"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22" name="Conexão recta 321"/>
              <p:cNvCxnSpPr/>
              <p:nvPr/>
            </p:nvCxnSpPr>
            <p:spPr>
              <a:xfrm>
                <a:off x="4857752" y="4572008"/>
                <a:ext cx="571504"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323" name="Oval 322"/>
              <p:cNvSpPr/>
              <p:nvPr/>
            </p:nvSpPr>
            <p:spPr>
              <a:xfrm>
                <a:off x="4929190" y="4357694"/>
                <a:ext cx="142876" cy="142876"/>
              </a:xfrm>
              <a:prstGeom prst="ellipse">
                <a:avLst/>
              </a:prstGeom>
              <a:solidFill>
                <a:srgbClr val="C0000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24" name="Oval 323"/>
              <p:cNvSpPr/>
              <p:nvPr/>
            </p:nvSpPr>
            <p:spPr>
              <a:xfrm>
                <a:off x="5072066" y="4357694"/>
                <a:ext cx="142876" cy="142876"/>
              </a:xfrm>
              <a:prstGeom prst="ellipse">
                <a:avLst/>
              </a:prstGeom>
              <a:solidFill>
                <a:srgbClr val="00B05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25" name="Oval 324"/>
              <p:cNvSpPr/>
              <p:nvPr/>
            </p:nvSpPr>
            <p:spPr>
              <a:xfrm>
                <a:off x="5214942" y="4357694"/>
                <a:ext cx="142876" cy="142876"/>
              </a:xfrm>
              <a:prstGeom prst="ellipse">
                <a:avLst/>
              </a:prstGeom>
              <a:solidFill>
                <a:srgbClr val="FFC00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grpSp>
          <p:nvGrpSpPr>
            <p:cNvPr id="207" name="Grupo 369"/>
            <p:cNvGrpSpPr/>
            <p:nvPr/>
          </p:nvGrpSpPr>
          <p:grpSpPr>
            <a:xfrm>
              <a:off x="4857752" y="4714884"/>
              <a:ext cx="571504" cy="285752"/>
              <a:chOff x="4857752" y="4286256"/>
              <a:chExt cx="571504" cy="285752"/>
            </a:xfrm>
          </p:grpSpPr>
          <p:cxnSp>
            <p:nvCxnSpPr>
              <p:cNvPr id="312" name="Conexão recta 311"/>
              <p:cNvCxnSpPr/>
              <p:nvPr/>
            </p:nvCxnSpPr>
            <p:spPr>
              <a:xfrm rot="5400000">
                <a:off x="4714876" y="4429132"/>
                <a:ext cx="285752"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13" name="Conexão recta 312"/>
              <p:cNvCxnSpPr/>
              <p:nvPr/>
            </p:nvCxnSpPr>
            <p:spPr>
              <a:xfrm rot="5400000">
                <a:off x="5286380" y="4429132"/>
                <a:ext cx="285752"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14" name="Conexão recta 313"/>
              <p:cNvCxnSpPr/>
              <p:nvPr/>
            </p:nvCxnSpPr>
            <p:spPr>
              <a:xfrm>
                <a:off x="4857752" y="4286256"/>
                <a:ext cx="571504"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15" name="Conexão recta 314"/>
              <p:cNvCxnSpPr/>
              <p:nvPr/>
            </p:nvCxnSpPr>
            <p:spPr>
              <a:xfrm>
                <a:off x="4857752" y="4572008"/>
                <a:ext cx="571504"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316" name="Oval 315"/>
              <p:cNvSpPr/>
              <p:nvPr/>
            </p:nvSpPr>
            <p:spPr>
              <a:xfrm>
                <a:off x="4929190" y="4357694"/>
                <a:ext cx="142876" cy="142876"/>
              </a:xfrm>
              <a:prstGeom prst="ellipse">
                <a:avLst/>
              </a:prstGeom>
              <a:solidFill>
                <a:srgbClr val="C0000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17" name="Oval 316"/>
              <p:cNvSpPr/>
              <p:nvPr/>
            </p:nvSpPr>
            <p:spPr>
              <a:xfrm>
                <a:off x="5072066" y="4357694"/>
                <a:ext cx="142876" cy="142876"/>
              </a:xfrm>
              <a:prstGeom prst="ellipse">
                <a:avLst/>
              </a:prstGeom>
              <a:solidFill>
                <a:srgbClr val="00B05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18" name="Oval 317"/>
              <p:cNvSpPr/>
              <p:nvPr/>
            </p:nvSpPr>
            <p:spPr>
              <a:xfrm>
                <a:off x="5214942" y="4357694"/>
                <a:ext cx="142876" cy="142876"/>
              </a:xfrm>
              <a:prstGeom prst="ellipse">
                <a:avLst/>
              </a:prstGeom>
              <a:solidFill>
                <a:srgbClr val="FFC00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grpSp>
          <p:nvGrpSpPr>
            <p:cNvPr id="208" name="Grupo 377"/>
            <p:cNvGrpSpPr/>
            <p:nvPr/>
          </p:nvGrpSpPr>
          <p:grpSpPr>
            <a:xfrm>
              <a:off x="7072330" y="4286256"/>
              <a:ext cx="571504" cy="285752"/>
              <a:chOff x="4857752" y="4286256"/>
              <a:chExt cx="571504" cy="285752"/>
            </a:xfrm>
          </p:grpSpPr>
          <p:cxnSp>
            <p:nvCxnSpPr>
              <p:cNvPr id="305" name="Conexão recta 304"/>
              <p:cNvCxnSpPr/>
              <p:nvPr/>
            </p:nvCxnSpPr>
            <p:spPr>
              <a:xfrm rot="5400000">
                <a:off x="4714876" y="4429132"/>
                <a:ext cx="285752"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06" name="Conexão recta 305"/>
              <p:cNvCxnSpPr/>
              <p:nvPr/>
            </p:nvCxnSpPr>
            <p:spPr>
              <a:xfrm rot="5400000">
                <a:off x="5286380" y="4429132"/>
                <a:ext cx="285752"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07" name="Conexão recta 306"/>
              <p:cNvCxnSpPr/>
              <p:nvPr/>
            </p:nvCxnSpPr>
            <p:spPr>
              <a:xfrm>
                <a:off x="4857752" y="4286256"/>
                <a:ext cx="571504"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08" name="Conexão recta 307"/>
              <p:cNvCxnSpPr/>
              <p:nvPr/>
            </p:nvCxnSpPr>
            <p:spPr>
              <a:xfrm>
                <a:off x="4857752" y="4572008"/>
                <a:ext cx="571504"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309" name="Oval 308"/>
              <p:cNvSpPr/>
              <p:nvPr/>
            </p:nvSpPr>
            <p:spPr>
              <a:xfrm>
                <a:off x="4929190" y="4357694"/>
                <a:ext cx="142876" cy="142876"/>
              </a:xfrm>
              <a:prstGeom prst="ellipse">
                <a:avLst/>
              </a:prstGeom>
              <a:solidFill>
                <a:srgbClr val="C0000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10" name="Oval 309"/>
              <p:cNvSpPr/>
              <p:nvPr/>
            </p:nvSpPr>
            <p:spPr>
              <a:xfrm>
                <a:off x="5072066" y="4357694"/>
                <a:ext cx="142876" cy="142876"/>
              </a:xfrm>
              <a:prstGeom prst="ellipse">
                <a:avLst/>
              </a:prstGeom>
              <a:solidFill>
                <a:srgbClr val="00B05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11" name="Oval 310"/>
              <p:cNvSpPr/>
              <p:nvPr/>
            </p:nvSpPr>
            <p:spPr>
              <a:xfrm>
                <a:off x="5214942" y="4357694"/>
                <a:ext cx="142876" cy="142876"/>
              </a:xfrm>
              <a:prstGeom prst="ellipse">
                <a:avLst/>
              </a:prstGeom>
              <a:solidFill>
                <a:srgbClr val="FFC00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grpSp>
          <p:nvGrpSpPr>
            <p:cNvPr id="209" name="Grupo 385"/>
            <p:cNvGrpSpPr/>
            <p:nvPr/>
          </p:nvGrpSpPr>
          <p:grpSpPr>
            <a:xfrm>
              <a:off x="6357950" y="4286256"/>
              <a:ext cx="571504" cy="285752"/>
              <a:chOff x="4857752" y="4286256"/>
              <a:chExt cx="571504" cy="285752"/>
            </a:xfrm>
          </p:grpSpPr>
          <p:cxnSp>
            <p:nvCxnSpPr>
              <p:cNvPr id="298" name="Conexão recta 297"/>
              <p:cNvCxnSpPr/>
              <p:nvPr/>
            </p:nvCxnSpPr>
            <p:spPr>
              <a:xfrm rot="5400000">
                <a:off x="4714876" y="4429132"/>
                <a:ext cx="285752"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99" name="Conexão recta 298"/>
              <p:cNvCxnSpPr/>
              <p:nvPr/>
            </p:nvCxnSpPr>
            <p:spPr>
              <a:xfrm rot="5400000">
                <a:off x="5286380" y="4429132"/>
                <a:ext cx="285752"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00" name="Conexão recta 299"/>
              <p:cNvCxnSpPr/>
              <p:nvPr/>
            </p:nvCxnSpPr>
            <p:spPr>
              <a:xfrm>
                <a:off x="4857752" y="4286256"/>
                <a:ext cx="571504"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01" name="Conexão recta 300"/>
              <p:cNvCxnSpPr/>
              <p:nvPr/>
            </p:nvCxnSpPr>
            <p:spPr>
              <a:xfrm>
                <a:off x="4857752" y="4572008"/>
                <a:ext cx="571504"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302" name="Oval 301"/>
              <p:cNvSpPr/>
              <p:nvPr/>
            </p:nvSpPr>
            <p:spPr>
              <a:xfrm>
                <a:off x="4929190" y="4357694"/>
                <a:ext cx="142876" cy="142876"/>
              </a:xfrm>
              <a:prstGeom prst="ellipse">
                <a:avLst/>
              </a:prstGeom>
              <a:solidFill>
                <a:srgbClr val="C0000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03" name="Oval 302"/>
              <p:cNvSpPr/>
              <p:nvPr/>
            </p:nvSpPr>
            <p:spPr>
              <a:xfrm>
                <a:off x="5072066" y="4357694"/>
                <a:ext cx="142876" cy="142876"/>
              </a:xfrm>
              <a:prstGeom prst="ellipse">
                <a:avLst/>
              </a:prstGeom>
              <a:solidFill>
                <a:srgbClr val="00B05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04" name="Oval 303"/>
              <p:cNvSpPr/>
              <p:nvPr/>
            </p:nvSpPr>
            <p:spPr>
              <a:xfrm>
                <a:off x="5214942" y="4357694"/>
                <a:ext cx="142876" cy="142876"/>
              </a:xfrm>
              <a:prstGeom prst="ellipse">
                <a:avLst/>
              </a:prstGeom>
              <a:solidFill>
                <a:srgbClr val="FFC00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grpSp>
          <p:nvGrpSpPr>
            <p:cNvPr id="210" name="Grupo 393"/>
            <p:cNvGrpSpPr/>
            <p:nvPr/>
          </p:nvGrpSpPr>
          <p:grpSpPr>
            <a:xfrm>
              <a:off x="7072330" y="4714884"/>
              <a:ext cx="571504" cy="285752"/>
              <a:chOff x="4857752" y="4286256"/>
              <a:chExt cx="571504" cy="285752"/>
            </a:xfrm>
          </p:grpSpPr>
          <p:cxnSp>
            <p:nvCxnSpPr>
              <p:cNvPr id="291" name="Conexão recta 290"/>
              <p:cNvCxnSpPr/>
              <p:nvPr/>
            </p:nvCxnSpPr>
            <p:spPr>
              <a:xfrm rot="5400000">
                <a:off x="4714876" y="4429132"/>
                <a:ext cx="285752"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92" name="Conexão recta 291"/>
              <p:cNvCxnSpPr/>
              <p:nvPr/>
            </p:nvCxnSpPr>
            <p:spPr>
              <a:xfrm rot="5400000">
                <a:off x="5286380" y="4429132"/>
                <a:ext cx="285752"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93" name="Conexão recta 292"/>
              <p:cNvCxnSpPr/>
              <p:nvPr/>
            </p:nvCxnSpPr>
            <p:spPr>
              <a:xfrm>
                <a:off x="4857752" y="4286256"/>
                <a:ext cx="571504"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94" name="Conexão recta 293"/>
              <p:cNvCxnSpPr/>
              <p:nvPr/>
            </p:nvCxnSpPr>
            <p:spPr>
              <a:xfrm>
                <a:off x="4857752" y="4572008"/>
                <a:ext cx="571504"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295" name="Oval 294"/>
              <p:cNvSpPr/>
              <p:nvPr/>
            </p:nvSpPr>
            <p:spPr>
              <a:xfrm>
                <a:off x="4929190" y="4357694"/>
                <a:ext cx="142876" cy="142876"/>
              </a:xfrm>
              <a:prstGeom prst="ellipse">
                <a:avLst/>
              </a:prstGeom>
              <a:solidFill>
                <a:srgbClr val="C0000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96" name="Oval 295"/>
              <p:cNvSpPr/>
              <p:nvPr/>
            </p:nvSpPr>
            <p:spPr>
              <a:xfrm>
                <a:off x="5072066" y="4357694"/>
                <a:ext cx="142876" cy="142876"/>
              </a:xfrm>
              <a:prstGeom prst="ellipse">
                <a:avLst/>
              </a:prstGeom>
              <a:solidFill>
                <a:srgbClr val="00B05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97" name="Oval 296"/>
              <p:cNvSpPr/>
              <p:nvPr/>
            </p:nvSpPr>
            <p:spPr>
              <a:xfrm>
                <a:off x="5214942" y="4357694"/>
                <a:ext cx="142876" cy="142876"/>
              </a:xfrm>
              <a:prstGeom prst="ellipse">
                <a:avLst/>
              </a:prstGeom>
              <a:solidFill>
                <a:srgbClr val="FFC00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grpSp>
          <p:nvGrpSpPr>
            <p:cNvPr id="211" name="Grupo 401"/>
            <p:cNvGrpSpPr/>
            <p:nvPr/>
          </p:nvGrpSpPr>
          <p:grpSpPr>
            <a:xfrm>
              <a:off x="6357950" y="4714884"/>
              <a:ext cx="571504" cy="285752"/>
              <a:chOff x="4857752" y="4286256"/>
              <a:chExt cx="571504" cy="285752"/>
            </a:xfrm>
          </p:grpSpPr>
          <p:cxnSp>
            <p:nvCxnSpPr>
              <p:cNvPr id="284" name="Conexão recta 283"/>
              <p:cNvCxnSpPr/>
              <p:nvPr/>
            </p:nvCxnSpPr>
            <p:spPr>
              <a:xfrm rot="5400000">
                <a:off x="4714876" y="4429132"/>
                <a:ext cx="285752"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85" name="Conexão recta 284"/>
              <p:cNvCxnSpPr/>
              <p:nvPr/>
            </p:nvCxnSpPr>
            <p:spPr>
              <a:xfrm rot="5400000">
                <a:off x="5286380" y="4429132"/>
                <a:ext cx="285752"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86" name="Conexão recta 285"/>
              <p:cNvCxnSpPr/>
              <p:nvPr/>
            </p:nvCxnSpPr>
            <p:spPr>
              <a:xfrm>
                <a:off x="4857752" y="4286256"/>
                <a:ext cx="571504"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87" name="Conexão recta 286"/>
              <p:cNvCxnSpPr/>
              <p:nvPr/>
            </p:nvCxnSpPr>
            <p:spPr>
              <a:xfrm>
                <a:off x="4857752" y="4572008"/>
                <a:ext cx="571504"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288" name="Oval 287"/>
              <p:cNvSpPr/>
              <p:nvPr/>
            </p:nvSpPr>
            <p:spPr>
              <a:xfrm>
                <a:off x="4929190" y="4357694"/>
                <a:ext cx="142876" cy="142876"/>
              </a:xfrm>
              <a:prstGeom prst="ellipse">
                <a:avLst/>
              </a:prstGeom>
              <a:solidFill>
                <a:srgbClr val="C0000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89" name="Oval 288"/>
              <p:cNvSpPr/>
              <p:nvPr/>
            </p:nvSpPr>
            <p:spPr>
              <a:xfrm>
                <a:off x="5072066" y="4357694"/>
                <a:ext cx="142876" cy="142876"/>
              </a:xfrm>
              <a:prstGeom prst="ellipse">
                <a:avLst/>
              </a:prstGeom>
              <a:solidFill>
                <a:srgbClr val="00B05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90" name="Oval 289"/>
              <p:cNvSpPr/>
              <p:nvPr/>
            </p:nvSpPr>
            <p:spPr>
              <a:xfrm>
                <a:off x="5214942" y="4357694"/>
                <a:ext cx="142876" cy="142876"/>
              </a:xfrm>
              <a:prstGeom prst="ellipse">
                <a:avLst/>
              </a:prstGeom>
              <a:solidFill>
                <a:srgbClr val="FFC00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grpSp>
          <p:nvGrpSpPr>
            <p:cNvPr id="212" name="Grupo 409"/>
            <p:cNvGrpSpPr/>
            <p:nvPr/>
          </p:nvGrpSpPr>
          <p:grpSpPr>
            <a:xfrm>
              <a:off x="5643570" y="4714884"/>
              <a:ext cx="571504" cy="285752"/>
              <a:chOff x="4857752" y="4286256"/>
              <a:chExt cx="571504" cy="285752"/>
            </a:xfrm>
          </p:grpSpPr>
          <p:cxnSp>
            <p:nvCxnSpPr>
              <p:cNvPr id="277" name="Conexão recta 276"/>
              <p:cNvCxnSpPr/>
              <p:nvPr/>
            </p:nvCxnSpPr>
            <p:spPr>
              <a:xfrm rot="5400000">
                <a:off x="4714876" y="4429132"/>
                <a:ext cx="285752"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78" name="Conexão recta 277"/>
              <p:cNvCxnSpPr/>
              <p:nvPr/>
            </p:nvCxnSpPr>
            <p:spPr>
              <a:xfrm rot="5400000">
                <a:off x="5286380" y="4429132"/>
                <a:ext cx="285752"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79" name="Conexão recta 278"/>
              <p:cNvCxnSpPr/>
              <p:nvPr/>
            </p:nvCxnSpPr>
            <p:spPr>
              <a:xfrm>
                <a:off x="4857752" y="4286256"/>
                <a:ext cx="571504"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80" name="Conexão recta 279"/>
              <p:cNvCxnSpPr/>
              <p:nvPr/>
            </p:nvCxnSpPr>
            <p:spPr>
              <a:xfrm>
                <a:off x="4857752" y="4572008"/>
                <a:ext cx="571504"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281" name="Oval 280"/>
              <p:cNvSpPr/>
              <p:nvPr/>
            </p:nvSpPr>
            <p:spPr>
              <a:xfrm>
                <a:off x="4929190" y="4357694"/>
                <a:ext cx="142876" cy="142876"/>
              </a:xfrm>
              <a:prstGeom prst="ellipse">
                <a:avLst/>
              </a:prstGeom>
              <a:solidFill>
                <a:srgbClr val="C0000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82" name="Oval 281"/>
              <p:cNvSpPr/>
              <p:nvPr/>
            </p:nvSpPr>
            <p:spPr>
              <a:xfrm>
                <a:off x="5072066" y="4357694"/>
                <a:ext cx="142876" cy="142876"/>
              </a:xfrm>
              <a:prstGeom prst="ellipse">
                <a:avLst/>
              </a:prstGeom>
              <a:solidFill>
                <a:srgbClr val="00B05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83" name="Oval 282"/>
              <p:cNvSpPr/>
              <p:nvPr/>
            </p:nvSpPr>
            <p:spPr>
              <a:xfrm>
                <a:off x="5214942" y="4357694"/>
                <a:ext cx="142876" cy="142876"/>
              </a:xfrm>
              <a:prstGeom prst="ellipse">
                <a:avLst/>
              </a:prstGeom>
              <a:solidFill>
                <a:srgbClr val="FFC00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grpSp>
          <p:nvGrpSpPr>
            <p:cNvPr id="213" name="Grupo 417"/>
            <p:cNvGrpSpPr/>
            <p:nvPr/>
          </p:nvGrpSpPr>
          <p:grpSpPr>
            <a:xfrm>
              <a:off x="4857752" y="5143512"/>
              <a:ext cx="571504" cy="285752"/>
              <a:chOff x="4857752" y="4286256"/>
              <a:chExt cx="571504" cy="285752"/>
            </a:xfrm>
          </p:grpSpPr>
          <p:cxnSp>
            <p:nvCxnSpPr>
              <p:cNvPr id="270" name="Conexão recta 269"/>
              <p:cNvCxnSpPr/>
              <p:nvPr/>
            </p:nvCxnSpPr>
            <p:spPr>
              <a:xfrm rot="5400000">
                <a:off x="4714876" y="4429132"/>
                <a:ext cx="285752"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71" name="Conexão recta 270"/>
              <p:cNvCxnSpPr/>
              <p:nvPr/>
            </p:nvCxnSpPr>
            <p:spPr>
              <a:xfrm rot="5400000">
                <a:off x="5286380" y="4429132"/>
                <a:ext cx="285752"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72" name="Conexão recta 271"/>
              <p:cNvCxnSpPr/>
              <p:nvPr/>
            </p:nvCxnSpPr>
            <p:spPr>
              <a:xfrm>
                <a:off x="4857752" y="4286256"/>
                <a:ext cx="571504"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73" name="Conexão recta 272"/>
              <p:cNvCxnSpPr/>
              <p:nvPr/>
            </p:nvCxnSpPr>
            <p:spPr>
              <a:xfrm>
                <a:off x="4857752" y="4572008"/>
                <a:ext cx="571504"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274" name="Oval 273"/>
              <p:cNvSpPr/>
              <p:nvPr/>
            </p:nvSpPr>
            <p:spPr>
              <a:xfrm>
                <a:off x="4929190" y="4357694"/>
                <a:ext cx="142876" cy="142876"/>
              </a:xfrm>
              <a:prstGeom prst="ellipse">
                <a:avLst/>
              </a:prstGeom>
              <a:solidFill>
                <a:srgbClr val="C0000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75" name="Oval 274"/>
              <p:cNvSpPr/>
              <p:nvPr/>
            </p:nvSpPr>
            <p:spPr>
              <a:xfrm>
                <a:off x="5072066" y="4357694"/>
                <a:ext cx="142876" cy="142876"/>
              </a:xfrm>
              <a:prstGeom prst="ellipse">
                <a:avLst/>
              </a:prstGeom>
              <a:solidFill>
                <a:srgbClr val="00B05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76" name="Oval 275"/>
              <p:cNvSpPr/>
              <p:nvPr/>
            </p:nvSpPr>
            <p:spPr>
              <a:xfrm>
                <a:off x="5214942" y="4357694"/>
                <a:ext cx="142876" cy="142876"/>
              </a:xfrm>
              <a:prstGeom prst="ellipse">
                <a:avLst/>
              </a:prstGeom>
              <a:solidFill>
                <a:srgbClr val="FFC00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grpSp>
          <p:nvGrpSpPr>
            <p:cNvPr id="214" name="Grupo 425"/>
            <p:cNvGrpSpPr/>
            <p:nvPr/>
          </p:nvGrpSpPr>
          <p:grpSpPr>
            <a:xfrm>
              <a:off x="5643570" y="5143512"/>
              <a:ext cx="571504" cy="285752"/>
              <a:chOff x="4857752" y="4286256"/>
              <a:chExt cx="571504" cy="285752"/>
            </a:xfrm>
          </p:grpSpPr>
          <p:cxnSp>
            <p:nvCxnSpPr>
              <p:cNvPr id="263" name="Conexão recta 262"/>
              <p:cNvCxnSpPr/>
              <p:nvPr/>
            </p:nvCxnSpPr>
            <p:spPr>
              <a:xfrm rot="5400000">
                <a:off x="4714876" y="4429132"/>
                <a:ext cx="285752"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64" name="Conexão recta 263"/>
              <p:cNvCxnSpPr/>
              <p:nvPr/>
            </p:nvCxnSpPr>
            <p:spPr>
              <a:xfrm rot="5400000">
                <a:off x="5286380" y="4429132"/>
                <a:ext cx="285752"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65" name="Conexão recta 264"/>
              <p:cNvCxnSpPr/>
              <p:nvPr/>
            </p:nvCxnSpPr>
            <p:spPr>
              <a:xfrm>
                <a:off x="4857752" y="4286256"/>
                <a:ext cx="571504"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66" name="Conexão recta 265"/>
              <p:cNvCxnSpPr/>
              <p:nvPr/>
            </p:nvCxnSpPr>
            <p:spPr>
              <a:xfrm>
                <a:off x="4857752" y="4572008"/>
                <a:ext cx="571504"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267" name="Oval 266"/>
              <p:cNvSpPr/>
              <p:nvPr/>
            </p:nvSpPr>
            <p:spPr>
              <a:xfrm>
                <a:off x="4929190" y="4357694"/>
                <a:ext cx="142876" cy="142876"/>
              </a:xfrm>
              <a:prstGeom prst="ellipse">
                <a:avLst/>
              </a:prstGeom>
              <a:solidFill>
                <a:srgbClr val="C0000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8" name="Oval 267"/>
              <p:cNvSpPr/>
              <p:nvPr/>
            </p:nvSpPr>
            <p:spPr>
              <a:xfrm>
                <a:off x="5072066" y="4357694"/>
                <a:ext cx="142876" cy="142876"/>
              </a:xfrm>
              <a:prstGeom prst="ellipse">
                <a:avLst/>
              </a:prstGeom>
              <a:solidFill>
                <a:srgbClr val="00B05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9" name="Oval 268"/>
              <p:cNvSpPr/>
              <p:nvPr/>
            </p:nvSpPr>
            <p:spPr>
              <a:xfrm>
                <a:off x="5214942" y="4357694"/>
                <a:ext cx="142876" cy="142876"/>
              </a:xfrm>
              <a:prstGeom prst="ellipse">
                <a:avLst/>
              </a:prstGeom>
              <a:solidFill>
                <a:srgbClr val="FFC00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grpSp>
          <p:nvGrpSpPr>
            <p:cNvPr id="215" name="Grupo 433"/>
            <p:cNvGrpSpPr/>
            <p:nvPr/>
          </p:nvGrpSpPr>
          <p:grpSpPr>
            <a:xfrm>
              <a:off x="6357950" y="5143512"/>
              <a:ext cx="571504" cy="285752"/>
              <a:chOff x="4857752" y="4286256"/>
              <a:chExt cx="571504" cy="285752"/>
            </a:xfrm>
          </p:grpSpPr>
          <p:cxnSp>
            <p:nvCxnSpPr>
              <p:cNvPr id="256" name="Conexão recta 255"/>
              <p:cNvCxnSpPr/>
              <p:nvPr/>
            </p:nvCxnSpPr>
            <p:spPr>
              <a:xfrm rot="5400000">
                <a:off x="4714876" y="4429132"/>
                <a:ext cx="285752"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57" name="Conexão recta 256"/>
              <p:cNvCxnSpPr/>
              <p:nvPr/>
            </p:nvCxnSpPr>
            <p:spPr>
              <a:xfrm rot="5400000">
                <a:off x="5286380" y="4429132"/>
                <a:ext cx="285752"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58" name="Conexão recta 257"/>
              <p:cNvCxnSpPr/>
              <p:nvPr/>
            </p:nvCxnSpPr>
            <p:spPr>
              <a:xfrm>
                <a:off x="4857752" y="4286256"/>
                <a:ext cx="571504"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59" name="Conexão recta 258"/>
              <p:cNvCxnSpPr/>
              <p:nvPr/>
            </p:nvCxnSpPr>
            <p:spPr>
              <a:xfrm>
                <a:off x="4857752" y="4572008"/>
                <a:ext cx="571504"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260" name="Oval 259"/>
              <p:cNvSpPr/>
              <p:nvPr/>
            </p:nvSpPr>
            <p:spPr>
              <a:xfrm>
                <a:off x="4929190" y="4357694"/>
                <a:ext cx="142876" cy="142876"/>
              </a:xfrm>
              <a:prstGeom prst="ellipse">
                <a:avLst/>
              </a:prstGeom>
              <a:solidFill>
                <a:srgbClr val="C0000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1" name="Oval 260"/>
              <p:cNvSpPr/>
              <p:nvPr/>
            </p:nvSpPr>
            <p:spPr>
              <a:xfrm>
                <a:off x="5072066" y="4357694"/>
                <a:ext cx="142876" cy="142876"/>
              </a:xfrm>
              <a:prstGeom prst="ellipse">
                <a:avLst/>
              </a:prstGeom>
              <a:solidFill>
                <a:srgbClr val="00B05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2" name="Oval 261"/>
              <p:cNvSpPr/>
              <p:nvPr/>
            </p:nvSpPr>
            <p:spPr>
              <a:xfrm>
                <a:off x="5214942" y="4357694"/>
                <a:ext cx="142876" cy="142876"/>
              </a:xfrm>
              <a:prstGeom prst="ellipse">
                <a:avLst/>
              </a:prstGeom>
              <a:solidFill>
                <a:srgbClr val="FFC00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grpSp>
          <p:nvGrpSpPr>
            <p:cNvPr id="216" name="Grupo 441"/>
            <p:cNvGrpSpPr/>
            <p:nvPr/>
          </p:nvGrpSpPr>
          <p:grpSpPr>
            <a:xfrm>
              <a:off x="7072330" y="5143512"/>
              <a:ext cx="571504" cy="285752"/>
              <a:chOff x="4857752" y="4286256"/>
              <a:chExt cx="571504" cy="285752"/>
            </a:xfrm>
          </p:grpSpPr>
          <p:cxnSp>
            <p:nvCxnSpPr>
              <p:cNvPr id="249" name="Conexão recta 248"/>
              <p:cNvCxnSpPr/>
              <p:nvPr/>
            </p:nvCxnSpPr>
            <p:spPr>
              <a:xfrm rot="5400000">
                <a:off x="4714876" y="4429132"/>
                <a:ext cx="285752"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50" name="Conexão recta 249"/>
              <p:cNvCxnSpPr/>
              <p:nvPr/>
            </p:nvCxnSpPr>
            <p:spPr>
              <a:xfrm rot="5400000">
                <a:off x="5286380" y="4429132"/>
                <a:ext cx="285752"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51" name="Conexão recta 250"/>
              <p:cNvCxnSpPr/>
              <p:nvPr/>
            </p:nvCxnSpPr>
            <p:spPr>
              <a:xfrm>
                <a:off x="4857752" y="4286256"/>
                <a:ext cx="571504"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52" name="Conexão recta 251"/>
              <p:cNvCxnSpPr/>
              <p:nvPr/>
            </p:nvCxnSpPr>
            <p:spPr>
              <a:xfrm>
                <a:off x="4857752" y="4572008"/>
                <a:ext cx="571504"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253" name="Oval 252"/>
              <p:cNvSpPr/>
              <p:nvPr/>
            </p:nvSpPr>
            <p:spPr>
              <a:xfrm>
                <a:off x="4929190" y="4357694"/>
                <a:ext cx="142876" cy="142876"/>
              </a:xfrm>
              <a:prstGeom prst="ellipse">
                <a:avLst/>
              </a:prstGeom>
              <a:solidFill>
                <a:srgbClr val="C0000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54" name="Oval 253"/>
              <p:cNvSpPr/>
              <p:nvPr/>
            </p:nvSpPr>
            <p:spPr>
              <a:xfrm>
                <a:off x="5072066" y="4357694"/>
                <a:ext cx="142876" cy="142876"/>
              </a:xfrm>
              <a:prstGeom prst="ellipse">
                <a:avLst/>
              </a:prstGeom>
              <a:solidFill>
                <a:srgbClr val="00B05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55" name="Oval 254"/>
              <p:cNvSpPr/>
              <p:nvPr/>
            </p:nvSpPr>
            <p:spPr>
              <a:xfrm>
                <a:off x="5214942" y="4357694"/>
                <a:ext cx="142876" cy="142876"/>
              </a:xfrm>
              <a:prstGeom prst="ellipse">
                <a:avLst/>
              </a:prstGeom>
              <a:solidFill>
                <a:srgbClr val="FFC00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grpSp>
          <p:nvGrpSpPr>
            <p:cNvPr id="217" name="Grupo 449"/>
            <p:cNvGrpSpPr/>
            <p:nvPr/>
          </p:nvGrpSpPr>
          <p:grpSpPr>
            <a:xfrm>
              <a:off x="4857752" y="5572140"/>
              <a:ext cx="571504" cy="285752"/>
              <a:chOff x="4857752" y="4286256"/>
              <a:chExt cx="571504" cy="285752"/>
            </a:xfrm>
          </p:grpSpPr>
          <p:cxnSp>
            <p:nvCxnSpPr>
              <p:cNvPr id="242" name="Conexão recta 241"/>
              <p:cNvCxnSpPr/>
              <p:nvPr/>
            </p:nvCxnSpPr>
            <p:spPr>
              <a:xfrm rot="5400000">
                <a:off x="4714876" y="4429132"/>
                <a:ext cx="285752"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43" name="Conexão recta 242"/>
              <p:cNvCxnSpPr/>
              <p:nvPr/>
            </p:nvCxnSpPr>
            <p:spPr>
              <a:xfrm rot="5400000">
                <a:off x="5286380" y="4429132"/>
                <a:ext cx="285752"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44" name="Conexão recta 243"/>
              <p:cNvCxnSpPr/>
              <p:nvPr/>
            </p:nvCxnSpPr>
            <p:spPr>
              <a:xfrm>
                <a:off x="4857752" y="4286256"/>
                <a:ext cx="571504"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45" name="Conexão recta 244"/>
              <p:cNvCxnSpPr/>
              <p:nvPr/>
            </p:nvCxnSpPr>
            <p:spPr>
              <a:xfrm>
                <a:off x="4857752" y="4572008"/>
                <a:ext cx="571504"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246" name="Oval 245"/>
              <p:cNvSpPr/>
              <p:nvPr/>
            </p:nvSpPr>
            <p:spPr>
              <a:xfrm>
                <a:off x="4929190" y="4357694"/>
                <a:ext cx="142876" cy="142876"/>
              </a:xfrm>
              <a:prstGeom prst="ellipse">
                <a:avLst/>
              </a:prstGeom>
              <a:solidFill>
                <a:srgbClr val="C0000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47" name="Oval 246"/>
              <p:cNvSpPr/>
              <p:nvPr/>
            </p:nvSpPr>
            <p:spPr>
              <a:xfrm>
                <a:off x="5072066" y="4357694"/>
                <a:ext cx="142876" cy="142876"/>
              </a:xfrm>
              <a:prstGeom prst="ellipse">
                <a:avLst/>
              </a:prstGeom>
              <a:solidFill>
                <a:srgbClr val="00B05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48" name="Oval 247"/>
              <p:cNvSpPr/>
              <p:nvPr/>
            </p:nvSpPr>
            <p:spPr>
              <a:xfrm>
                <a:off x="5214942" y="4357694"/>
                <a:ext cx="142876" cy="142876"/>
              </a:xfrm>
              <a:prstGeom prst="ellipse">
                <a:avLst/>
              </a:prstGeom>
              <a:solidFill>
                <a:srgbClr val="FFC00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grpSp>
          <p:nvGrpSpPr>
            <p:cNvPr id="218" name="Grupo 457"/>
            <p:cNvGrpSpPr/>
            <p:nvPr/>
          </p:nvGrpSpPr>
          <p:grpSpPr>
            <a:xfrm>
              <a:off x="5643570" y="5572140"/>
              <a:ext cx="571504" cy="285752"/>
              <a:chOff x="4857752" y="4286256"/>
              <a:chExt cx="571504" cy="285752"/>
            </a:xfrm>
          </p:grpSpPr>
          <p:cxnSp>
            <p:nvCxnSpPr>
              <p:cNvPr id="235" name="Conexão recta 234"/>
              <p:cNvCxnSpPr/>
              <p:nvPr/>
            </p:nvCxnSpPr>
            <p:spPr>
              <a:xfrm rot="5400000">
                <a:off x="4714876" y="4429132"/>
                <a:ext cx="285752"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36" name="Conexão recta 235"/>
              <p:cNvCxnSpPr/>
              <p:nvPr/>
            </p:nvCxnSpPr>
            <p:spPr>
              <a:xfrm rot="5400000">
                <a:off x="5286380" y="4429132"/>
                <a:ext cx="285752"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37" name="Conexão recta 236"/>
              <p:cNvCxnSpPr/>
              <p:nvPr/>
            </p:nvCxnSpPr>
            <p:spPr>
              <a:xfrm>
                <a:off x="4857752" y="4286256"/>
                <a:ext cx="571504"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38" name="Conexão recta 237"/>
              <p:cNvCxnSpPr/>
              <p:nvPr/>
            </p:nvCxnSpPr>
            <p:spPr>
              <a:xfrm>
                <a:off x="4857752" y="4572008"/>
                <a:ext cx="571504"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239" name="Oval 238"/>
              <p:cNvSpPr/>
              <p:nvPr/>
            </p:nvSpPr>
            <p:spPr>
              <a:xfrm>
                <a:off x="4929190" y="4357694"/>
                <a:ext cx="142876" cy="142876"/>
              </a:xfrm>
              <a:prstGeom prst="ellipse">
                <a:avLst/>
              </a:prstGeom>
              <a:solidFill>
                <a:srgbClr val="C0000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40" name="Oval 239"/>
              <p:cNvSpPr/>
              <p:nvPr/>
            </p:nvSpPr>
            <p:spPr>
              <a:xfrm>
                <a:off x="5072066" y="4357694"/>
                <a:ext cx="142876" cy="142876"/>
              </a:xfrm>
              <a:prstGeom prst="ellipse">
                <a:avLst/>
              </a:prstGeom>
              <a:solidFill>
                <a:srgbClr val="00B05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41" name="Oval 240"/>
              <p:cNvSpPr/>
              <p:nvPr/>
            </p:nvSpPr>
            <p:spPr>
              <a:xfrm>
                <a:off x="5214942" y="4357694"/>
                <a:ext cx="142876" cy="142876"/>
              </a:xfrm>
              <a:prstGeom prst="ellipse">
                <a:avLst/>
              </a:prstGeom>
              <a:solidFill>
                <a:srgbClr val="FFC00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grpSp>
          <p:nvGrpSpPr>
            <p:cNvPr id="219" name="Grupo 465"/>
            <p:cNvGrpSpPr/>
            <p:nvPr/>
          </p:nvGrpSpPr>
          <p:grpSpPr>
            <a:xfrm>
              <a:off x="6357950" y="5572140"/>
              <a:ext cx="571504" cy="285752"/>
              <a:chOff x="4857752" y="4286256"/>
              <a:chExt cx="571504" cy="285752"/>
            </a:xfrm>
          </p:grpSpPr>
          <p:cxnSp>
            <p:nvCxnSpPr>
              <p:cNvPr id="228" name="Conexão recta 227"/>
              <p:cNvCxnSpPr/>
              <p:nvPr/>
            </p:nvCxnSpPr>
            <p:spPr>
              <a:xfrm rot="5400000">
                <a:off x="4714876" y="4429132"/>
                <a:ext cx="285752"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29" name="Conexão recta 228"/>
              <p:cNvCxnSpPr/>
              <p:nvPr/>
            </p:nvCxnSpPr>
            <p:spPr>
              <a:xfrm rot="5400000">
                <a:off x="5286380" y="4429132"/>
                <a:ext cx="285752"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30" name="Conexão recta 229"/>
              <p:cNvCxnSpPr/>
              <p:nvPr/>
            </p:nvCxnSpPr>
            <p:spPr>
              <a:xfrm>
                <a:off x="4857752" y="4286256"/>
                <a:ext cx="571504"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31" name="Conexão recta 230"/>
              <p:cNvCxnSpPr/>
              <p:nvPr/>
            </p:nvCxnSpPr>
            <p:spPr>
              <a:xfrm>
                <a:off x="4857752" y="4572008"/>
                <a:ext cx="571504"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232" name="Oval 231"/>
              <p:cNvSpPr/>
              <p:nvPr/>
            </p:nvSpPr>
            <p:spPr>
              <a:xfrm>
                <a:off x="4929190" y="4357694"/>
                <a:ext cx="142876" cy="142876"/>
              </a:xfrm>
              <a:prstGeom prst="ellipse">
                <a:avLst/>
              </a:prstGeom>
              <a:solidFill>
                <a:srgbClr val="C0000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33" name="Oval 232"/>
              <p:cNvSpPr/>
              <p:nvPr/>
            </p:nvSpPr>
            <p:spPr>
              <a:xfrm>
                <a:off x="5072066" y="4357694"/>
                <a:ext cx="142876" cy="142876"/>
              </a:xfrm>
              <a:prstGeom prst="ellipse">
                <a:avLst/>
              </a:prstGeom>
              <a:solidFill>
                <a:srgbClr val="00B05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34" name="Oval 233"/>
              <p:cNvSpPr/>
              <p:nvPr/>
            </p:nvSpPr>
            <p:spPr>
              <a:xfrm>
                <a:off x="5214942" y="4357694"/>
                <a:ext cx="142876" cy="142876"/>
              </a:xfrm>
              <a:prstGeom prst="ellipse">
                <a:avLst/>
              </a:prstGeom>
              <a:solidFill>
                <a:srgbClr val="FFC00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grpSp>
          <p:nvGrpSpPr>
            <p:cNvPr id="220" name="Grupo 473"/>
            <p:cNvGrpSpPr/>
            <p:nvPr/>
          </p:nvGrpSpPr>
          <p:grpSpPr>
            <a:xfrm>
              <a:off x="7072330" y="5572140"/>
              <a:ext cx="571504" cy="285752"/>
              <a:chOff x="4857752" y="4286256"/>
              <a:chExt cx="571504" cy="285752"/>
            </a:xfrm>
          </p:grpSpPr>
          <p:cxnSp>
            <p:nvCxnSpPr>
              <p:cNvPr id="221" name="Conexão recta 220"/>
              <p:cNvCxnSpPr/>
              <p:nvPr/>
            </p:nvCxnSpPr>
            <p:spPr>
              <a:xfrm rot="5400000">
                <a:off x="4714876" y="4429132"/>
                <a:ext cx="285752"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22" name="Conexão recta 221"/>
              <p:cNvCxnSpPr/>
              <p:nvPr/>
            </p:nvCxnSpPr>
            <p:spPr>
              <a:xfrm rot="5400000">
                <a:off x="5286380" y="4429132"/>
                <a:ext cx="285752"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23" name="Conexão recta 222"/>
              <p:cNvCxnSpPr/>
              <p:nvPr/>
            </p:nvCxnSpPr>
            <p:spPr>
              <a:xfrm>
                <a:off x="4857752" y="4286256"/>
                <a:ext cx="571504"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24" name="Conexão recta 223"/>
              <p:cNvCxnSpPr/>
              <p:nvPr/>
            </p:nvCxnSpPr>
            <p:spPr>
              <a:xfrm>
                <a:off x="4857752" y="4572008"/>
                <a:ext cx="571504" cy="0"/>
              </a:xfrm>
              <a:prstGeom prst="line">
                <a:avLst/>
              </a:prstGeom>
              <a:ln>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225" name="Oval 224"/>
              <p:cNvSpPr/>
              <p:nvPr/>
            </p:nvSpPr>
            <p:spPr>
              <a:xfrm>
                <a:off x="4929190" y="4357694"/>
                <a:ext cx="142876" cy="142876"/>
              </a:xfrm>
              <a:prstGeom prst="ellipse">
                <a:avLst/>
              </a:prstGeom>
              <a:solidFill>
                <a:srgbClr val="C0000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26" name="Oval 225"/>
              <p:cNvSpPr/>
              <p:nvPr/>
            </p:nvSpPr>
            <p:spPr>
              <a:xfrm>
                <a:off x="5072066" y="4357694"/>
                <a:ext cx="142876" cy="142876"/>
              </a:xfrm>
              <a:prstGeom prst="ellipse">
                <a:avLst/>
              </a:prstGeom>
              <a:solidFill>
                <a:srgbClr val="00B05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27" name="Oval 226"/>
              <p:cNvSpPr/>
              <p:nvPr/>
            </p:nvSpPr>
            <p:spPr>
              <a:xfrm>
                <a:off x="5214942" y="4357694"/>
                <a:ext cx="142876" cy="142876"/>
              </a:xfrm>
              <a:prstGeom prst="ellipse">
                <a:avLst/>
              </a:prstGeom>
              <a:solidFill>
                <a:srgbClr val="FFC000"/>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grpSp>
      <p:cxnSp>
        <p:nvCxnSpPr>
          <p:cNvPr id="337" name="Conexão recta unidireccional 336"/>
          <p:cNvCxnSpPr>
            <a:stCxn id="199" idx="0"/>
            <a:endCxn id="334" idx="2"/>
          </p:cNvCxnSpPr>
          <p:nvPr/>
        </p:nvCxnSpPr>
        <p:spPr>
          <a:xfrm>
            <a:off x="1371074" y="2598153"/>
            <a:ext cx="3741267" cy="940020"/>
          </a:xfrm>
          <a:prstGeom prst="straightConnector1">
            <a:avLst/>
          </a:prstGeom>
          <a:ln w="57150">
            <a:solidFill>
              <a:srgbClr val="FF0000"/>
            </a:solidFill>
            <a:tailEnd type="arrow"/>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38" name="Conexão recta unidireccional 337"/>
          <p:cNvCxnSpPr>
            <a:stCxn id="334" idx="0"/>
            <a:endCxn id="184" idx="4"/>
          </p:cNvCxnSpPr>
          <p:nvPr/>
        </p:nvCxnSpPr>
        <p:spPr>
          <a:xfrm flipH="1" flipV="1">
            <a:off x="3622049" y="2276872"/>
            <a:ext cx="1571723" cy="1165862"/>
          </a:xfrm>
          <a:prstGeom prst="straightConnector1">
            <a:avLst/>
          </a:prstGeom>
          <a:ln w="57150">
            <a:solidFill>
              <a:srgbClr val="FF0000"/>
            </a:solidFill>
            <a:tailEnd type="arrow"/>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06" name="Rectângulo 505"/>
          <p:cNvSpPr/>
          <p:nvPr/>
        </p:nvSpPr>
        <p:spPr>
          <a:xfrm>
            <a:off x="700304" y="1988840"/>
            <a:ext cx="1267271" cy="369332"/>
          </a:xfrm>
          <a:prstGeom prst="rect">
            <a:avLst/>
          </a:prstGeom>
        </p:spPr>
        <p:txBody>
          <a:bodyPr wrap="none">
            <a:spAutoFit/>
          </a:bodyPr>
          <a:lstStyle/>
          <a:p>
            <a:pPr algn="ctr"/>
            <a:r>
              <a:rPr lang="pt-PT" b="1" dirty="0" smtClean="0">
                <a:solidFill>
                  <a:schemeClr val="tx2">
                    <a:lumMod val="10000"/>
                  </a:schemeClr>
                </a:solidFill>
              </a:rPr>
              <a:t>Botoneira</a:t>
            </a:r>
            <a:endParaRPr lang="pt-PT" b="1" dirty="0">
              <a:solidFill>
                <a:schemeClr val="tx2">
                  <a:lumMod val="10000"/>
                </a:schemeClr>
              </a:solidFill>
            </a:endParaRPr>
          </a:p>
        </p:txBody>
      </p:sp>
      <p:sp>
        <p:nvSpPr>
          <p:cNvPr id="507" name="Rectângulo 506"/>
          <p:cNvSpPr/>
          <p:nvPr/>
        </p:nvSpPr>
        <p:spPr>
          <a:xfrm>
            <a:off x="539552" y="4653136"/>
            <a:ext cx="4032448" cy="1754326"/>
          </a:xfrm>
          <a:prstGeom prst="rect">
            <a:avLst/>
          </a:prstGeom>
        </p:spPr>
        <p:txBody>
          <a:bodyPr wrap="square">
            <a:spAutoFit/>
          </a:bodyPr>
          <a:lstStyle/>
          <a:p>
            <a:r>
              <a:rPr lang="pt-PT" dirty="0" smtClean="0">
                <a:solidFill>
                  <a:schemeClr val="tx2">
                    <a:lumMod val="10000"/>
                  </a:schemeClr>
                </a:solidFill>
              </a:rPr>
              <a:t>É simular um guichet inteligente com três cabines, em que cada uma irá receber clientes da sala de espera em função do número de presentes para cada uma das três especialidades (Disciplinas).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395536" y="188640"/>
            <a:ext cx="8229600" cy="1219200"/>
          </a:xfrm>
        </p:spPr>
        <p:txBody>
          <a:bodyPr>
            <a:normAutofit/>
          </a:bodyPr>
          <a:lstStyle/>
          <a:p>
            <a:pPr algn="ctr"/>
            <a:r>
              <a:rPr lang="pt-PT" sz="6000" b="1" dirty="0" smtClean="0">
                <a:solidFill>
                  <a:schemeClr val="tx2">
                    <a:lumMod val="10000"/>
                  </a:schemeClr>
                </a:solidFill>
                <a:effectLst>
                  <a:outerShdw blurRad="38100" dist="38100" dir="2700000" algn="tl">
                    <a:srgbClr val="000000">
                      <a:alpha val="43137"/>
                    </a:srgbClr>
                  </a:outerShdw>
                </a:effectLst>
              </a:rPr>
              <a:t>PICAXE-28X</a:t>
            </a:r>
            <a:endParaRPr lang="pt-PT" sz="6000" b="1" dirty="0">
              <a:solidFill>
                <a:schemeClr val="tx2">
                  <a:lumMod val="10000"/>
                </a:schemeClr>
              </a:solidFill>
              <a:effectLst>
                <a:outerShdw blurRad="38100" dist="38100" dir="2700000" algn="tl">
                  <a:srgbClr val="000000">
                    <a:alpha val="43137"/>
                  </a:srgbClr>
                </a:outerShdw>
              </a:effectLst>
            </a:endParaRPr>
          </a:p>
        </p:txBody>
      </p:sp>
      <p:pic>
        <p:nvPicPr>
          <p:cNvPr id="2050" name="Picture 2" descr="http://www.strippenstrolch.de/grafiken/picaxe28x_200.jpg"/>
          <p:cNvPicPr>
            <a:picLocks noChangeAspect="1" noChangeArrowheads="1"/>
          </p:cNvPicPr>
          <p:nvPr/>
        </p:nvPicPr>
        <p:blipFill>
          <a:blip r:embed="rId2" cstate="print"/>
          <a:srcRect/>
          <a:stretch>
            <a:fillRect/>
          </a:stretch>
        </p:blipFill>
        <p:spPr bwMode="auto">
          <a:xfrm>
            <a:off x="5796137" y="4077072"/>
            <a:ext cx="2808312" cy="20882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Image5">
            <a:hlinkClick r:id="rId3" action="ppaction://hlinksldjump"/>
          </p:cNvPr>
          <p:cNvPicPr>
            <a:picLocks noGrp="1" noChangeAspect="1" noChangeArrowheads="1"/>
          </p:cNvPicPr>
          <p:nvPr>
            <p:ph sz="quarter" idx="4294967295"/>
          </p:nvPr>
        </p:nvPicPr>
        <p:blipFill>
          <a:blip r:embed="rId4" cstate="print"/>
          <a:srcRect/>
          <a:stretch>
            <a:fillRect/>
          </a:stretch>
        </p:blipFill>
        <p:spPr>
          <a:xfrm>
            <a:off x="5796136" y="1556792"/>
            <a:ext cx="2808312" cy="23320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aixaDeTexto 5"/>
          <p:cNvSpPr txBox="1"/>
          <p:nvPr/>
        </p:nvSpPr>
        <p:spPr>
          <a:xfrm>
            <a:off x="539552" y="1988840"/>
            <a:ext cx="4104456" cy="584775"/>
          </a:xfrm>
          <a:prstGeom prst="rect">
            <a:avLst/>
          </a:prstGeom>
          <a:noFill/>
        </p:spPr>
        <p:txBody>
          <a:bodyPr wrap="square" rtlCol="0">
            <a:spAutoFit/>
          </a:bodyPr>
          <a:lstStyle/>
          <a:p>
            <a:r>
              <a:rPr lang="pt-PT" sz="3200" b="1" u="sng"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CARACTERÍSTICAS:</a:t>
            </a:r>
            <a:endParaRPr lang="pt-PT" sz="3200" b="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8" name="CaixaDeTexto 7"/>
          <p:cNvSpPr txBox="1"/>
          <p:nvPr/>
        </p:nvSpPr>
        <p:spPr>
          <a:xfrm>
            <a:off x="539552" y="2924944"/>
            <a:ext cx="4968552" cy="2246769"/>
          </a:xfrm>
          <a:prstGeom prst="rect">
            <a:avLst/>
          </a:prstGeom>
          <a:noFill/>
        </p:spPr>
        <p:txBody>
          <a:bodyPr wrap="square" rtlCol="0">
            <a:spAutoFit/>
          </a:bodyPr>
          <a:lstStyle/>
          <a:p>
            <a:pPr>
              <a:buFont typeface="Wingdings" pitchFamily="2" charset="2"/>
              <a:buChar char="q"/>
            </a:pPr>
            <a:r>
              <a:rPr lang="pt-PT" sz="2800" dirty="0" smtClean="0">
                <a:solidFill>
                  <a:srgbClr val="002060"/>
                </a:solidFill>
              </a:rPr>
              <a:t> </a:t>
            </a:r>
            <a:r>
              <a:rPr lang="pt-PT" sz="2800" dirty="0" smtClean="0">
                <a:solidFill>
                  <a:srgbClr val="002060"/>
                </a:solidFill>
                <a:latin typeface="Franklin Gothic Medium" pitchFamily="34" charset="0"/>
              </a:rPr>
              <a:t>600 linhas de código</a:t>
            </a:r>
          </a:p>
          <a:p>
            <a:pPr>
              <a:buFont typeface="Wingdings" pitchFamily="2" charset="2"/>
              <a:buChar char="q"/>
            </a:pPr>
            <a:r>
              <a:rPr lang="pt-PT" sz="2800" dirty="0" smtClean="0">
                <a:solidFill>
                  <a:srgbClr val="002060"/>
                </a:solidFill>
                <a:latin typeface="Franklin Gothic Medium" pitchFamily="34" charset="0"/>
              </a:rPr>
              <a:t>21 pinos E/S</a:t>
            </a:r>
          </a:p>
          <a:p>
            <a:pPr>
              <a:buFont typeface="Wingdings" pitchFamily="2" charset="2"/>
              <a:buChar char="q"/>
            </a:pPr>
            <a:r>
              <a:rPr lang="pt-PT" sz="2800" dirty="0" smtClean="0">
                <a:solidFill>
                  <a:srgbClr val="002060"/>
                </a:solidFill>
                <a:latin typeface="Franklin Gothic Medium" pitchFamily="34" charset="0"/>
              </a:rPr>
              <a:t> 4 entradas digitais (input)</a:t>
            </a:r>
          </a:p>
          <a:p>
            <a:pPr>
              <a:buFont typeface="Wingdings" pitchFamily="2" charset="2"/>
              <a:buChar char="q"/>
            </a:pPr>
            <a:r>
              <a:rPr lang="pt-PT" sz="2800" dirty="0" smtClean="0">
                <a:solidFill>
                  <a:srgbClr val="002060"/>
                </a:solidFill>
                <a:latin typeface="Franklin Gothic Medium" pitchFamily="34" charset="0"/>
              </a:rPr>
              <a:t>4 entradas analógicas (ADC)</a:t>
            </a:r>
          </a:p>
          <a:p>
            <a:pPr>
              <a:buFont typeface="Wingdings" pitchFamily="2" charset="2"/>
              <a:buChar char="q"/>
            </a:pPr>
            <a:r>
              <a:rPr lang="pt-PT" sz="2800" dirty="0" smtClean="0">
                <a:solidFill>
                  <a:srgbClr val="002060"/>
                </a:solidFill>
                <a:latin typeface="Franklin Gothic Medium" pitchFamily="34" charset="0"/>
              </a:rPr>
              <a:t> 2 saídas PWM</a:t>
            </a:r>
            <a:endParaRPr lang="pt-PT" sz="2800" dirty="0">
              <a:solidFill>
                <a:srgbClr val="002060"/>
              </a:solidFill>
              <a:latin typeface="Franklin Gothic Medium"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Image5"/>
          <p:cNvPicPr>
            <a:picLocks noGrp="1" noChangeAspect="1" noChangeArrowheads="1"/>
          </p:cNvPicPr>
          <p:nvPr>
            <p:ph sz="quarter" idx="4294967295"/>
          </p:nvPr>
        </p:nvPicPr>
        <p:blipFill>
          <a:blip r:embed="rId2" cstate="print"/>
          <a:srcRect/>
          <a:stretch>
            <a:fillRect/>
          </a:stretch>
        </p:blipFill>
        <p:spPr>
          <a:xfrm>
            <a:off x="395536" y="235406"/>
            <a:ext cx="8496944" cy="6433954"/>
          </a:xfrm>
          <a:prstGeom prst="rect">
            <a:avLst/>
          </a:prstGeom>
          <a:noFill/>
          <a:ln/>
        </p:spPr>
      </p:pic>
      <p:pic>
        <p:nvPicPr>
          <p:cNvPr id="4" name="Picture 2"/>
          <p:cNvPicPr>
            <a:picLocks noChangeAspect="1" noChangeArrowheads="1"/>
          </p:cNvPicPr>
          <p:nvPr/>
        </p:nvPicPr>
        <p:blipFill>
          <a:blip r:embed="rId3" cstate="print"/>
          <a:srcRect/>
          <a:stretch>
            <a:fillRect/>
          </a:stretch>
        </p:blipFill>
        <p:spPr bwMode="auto">
          <a:xfrm rot="5400000">
            <a:off x="6821487" y="315417"/>
            <a:ext cx="2109788" cy="2000250"/>
          </a:xfrm>
          <a:prstGeom prst="rect">
            <a:avLst/>
          </a:prstGeom>
          <a:noFill/>
          <a:ln w="12700">
            <a:noFill/>
            <a:miter lim="800000"/>
            <a:headEnd/>
            <a:tailEnd/>
          </a:ln>
          <a:effectLst/>
        </p:spPr>
      </p:pic>
      <p:sp>
        <p:nvSpPr>
          <p:cNvPr id="5" name="AutoShape 5"/>
          <p:cNvSpPr>
            <a:spLocks/>
          </p:cNvSpPr>
          <p:nvPr/>
        </p:nvSpPr>
        <p:spPr bwMode="auto">
          <a:xfrm>
            <a:off x="6219825" y="1196752"/>
            <a:ext cx="224383" cy="2232248"/>
          </a:xfrm>
          <a:prstGeom prst="rightBrace">
            <a:avLst>
              <a:gd name="adj1" fmla="val 115909"/>
              <a:gd name="adj2" fmla="val 50000"/>
            </a:avLst>
          </a:prstGeom>
          <a:noFill/>
          <a:ln w="38100">
            <a:solidFill>
              <a:srgbClr val="FF0000"/>
            </a:solidFill>
            <a:round/>
            <a:headEnd/>
            <a:tailEnd/>
          </a:ln>
          <a:effectLst/>
        </p:spPr>
        <p:txBody>
          <a:bodyPr wrap="none" anchor="ctr"/>
          <a:lstStyle/>
          <a:p>
            <a:endParaRPr lang="pt-PT">
              <a:solidFill>
                <a:srgbClr val="FF0000"/>
              </a:solidFill>
            </a:endParaRPr>
          </a:p>
        </p:txBody>
      </p:sp>
      <p:sp>
        <p:nvSpPr>
          <p:cNvPr id="7" name="AutoShape 11"/>
          <p:cNvSpPr>
            <a:spLocks/>
          </p:cNvSpPr>
          <p:nvPr/>
        </p:nvSpPr>
        <p:spPr bwMode="auto">
          <a:xfrm>
            <a:off x="1403648" y="1412776"/>
            <a:ext cx="216024" cy="1224136"/>
          </a:xfrm>
          <a:prstGeom prst="leftBrace">
            <a:avLst>
              <a:gd name="adj1" fmla="val 32540"/>
              <a:gd name="adj2" fmla="val 50000"/>
            </a:avLst>
          </a:prstGeom>
          <a:noFill/>
          <a:ln w="38100">
            <a:solidFill>
              <a:srgbClr val="FF0000"/>
            </a:solidFill>
            <a:round/>
            <a:headEnd/>
            <a:tailEnd/>
          </a:ln>
          <a:effectLst/>
        </p:spPr>
        <p:txBody>
          <a:bodyPr wrap="none" anchor="ctr"/>
          <a:lstStyle/>
          <a:p>
            <a:endParaRPr lang="pt-PT">
              <a:solidFill>
                <a:srgbClr val="FF0000"/>
              </a:solidFill>
            </a:endParaRPr>
          </a:p>
        </p:txBody>
      </p:sp>
      <p:sp>
        <p:nvSpPr>
          <p:cNvPr id="8" name="AutoShape 8"/>
          <p:cNvSpPr>
            <a:spLocks/>
          </p:cNvSpPr>
          <p:nvPr/>
        </p:nvSpPr>
        <p:spPr bwMode="auto">
          <a:xfrm>
            <a:off x="3563888" y="4149080"/>
            <a:ext cx="288032" cy="1152128"/>
          </a:xfrm>
          <a:prstGeom prst="leftBrace">
            <a:avLst>
              <a:gd name="adj1" fmla="val 37281"/>
              <a:gd name="adj2" fmla="val 50000"/>
            </a:avLst>
          </a:prstGeom>
          <a:noFill/>
          <a:ln w="57150">
            <a:solidFill>
              <a:srgbClr val="FF0000"/>
            </a:solidFill>
            <a:round/>
            <a:headEnd/>
            <a:tailEnd/>
          </a:ln>
          <a:effectLst/>
        </p:spPr>
        <p:txBody>
          <a:bodyPr wrap="none" anchor="ctr"/>
          <a:lstStyle/>
          <a:p>
            <a:endParaRPr lang="pt-PT"/>
          </a:p>
        </p:txBody>
      </p:sp>
      <p:sp>
        <p:nvSpPr>
          <p:cNvPr id="9" name="AutoShape 7"/>
          <p:cNvSpPr>
            <a:spLocks/>
          </p:cNvSpPr>
          <p:nvPr/>
        </p:nvSpPr>
        <p:spPr bwMode="auto">
          <a:xfrm>
            <a:off x="5292080" y="4149080"/>
            <a:ext cx="199008" cy="1152128"/>
          </a:xfrm>
          <a:prstGeom prst="rightBrace">
            <a:avLst>
              <a:gd name="adj1" fmla="val 55625"/>
              <a:gd name="adj2" fmla="val 49810"/>
            </a:avLst>
          </a:prstGeom>
          <a:noFill/>
          <a:ln w="57150">
            <a:solidFill>
              <a:srgbClr val="FF0000"/>
            </a:solidFill>
            <a:round/>
            <a:headEnd/>
            <a:tailEnd/>
          </a:ln>
          <a:effectLst/>
        </p:spPr>
        <p:txBody>
          <a:bodyPr wrap="none" anchor="ctr"/>
          <a:lstStyle/>
          <a:p>
            <a:endParaRPr lang="pt-PT">
              <a:solidFill>
                <a:srgbClr val="FF0000"/>
              </a:solidFill>
            </a:endParaRPr>
          </a:p>
        </p:txBody>
      </p:sp>
      <p:sp>
        <p:nvSpPr>
          <p:cNvPr id="12" name="Fluxograma: processo alternativo 11"/>
          <p:cNvSpPr/>
          <p:nvPr/>
        </p:nvSpPr>
        <p:spPr>
          <a:xfrm>
            <a:off x="6156176" y="5445224"/>
            <a:ext cx="2448272" cy="1080120"/>
          </a:xfrm>
          <a:prstGeom prst="flowChartAlternateProcess">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PT" dirty="0" smtClean="0">
              <a:solidFill>
                <a:schemeClr val="tx2">
                  <a:lumMod val="10000"/>
                </a:schemeClr>
              </a:solidFill>
            </a:endParaRPr>
          </a:p>
          <a:p>
            <a:pPr algn="ctr"/>
            <a:r>
              <a:rPr lang="pt-PT" dirty="0" smtClean="0">
                <a:solidFill>
                  <a:schemeClr val="tx2">
                    <a:lumMod val="10000"/>
                  </a:schemeClr>
                </a:solidFill>
              </a:rPr>
              <a:t>Pinos de Entrada/Saída</a:t>
            </a:r>
          </a:p>
          <a:p>
            <a:pPr algn="ctr"/>
            <a:r>
              <a:rPr lang="pt-PT" dirty="0" smtClean="0">
                <a:solidFill>
                  <a:schemeClr val="tx2">
                    <a:lumMod val="10000"/>
                  </a:schemeClr>
                </a:solidFill>
              </a:rPr>
              <a:t>configuráveis</a:t>
            </a:r>
          </a:p>
          <a:p>
            <a:pPr algn="ctr"/>
            <a:endParaRPr lang="pt-PT" dirty="0"/>
          </a:p>
        </p:txBody>
      </p:sp>
      <p:cxnSp>
        <p:nvCxnSpPr>
          <p:cNvPr id="14" name="Forma 13"/>
          <p:cNvCxnSpPr>
            <a:stCxn id="9" idx="2"/>
            <a:endCxn id="12" idx="1"/>
          </p:cNvCxnSpPr>
          <p:nvPr/>
        </p:nvCxnSpPr>
        <p:spPr>
          <a:xfrm rot="16200000" flipH="1">
            <a:off x="5382090" y="5211198"/>
            <a:ext cx="684076" cy="864096"/>
          </a:xfrm>
          <a:prstGeom prst="bentConnector4">
            <a:avLst>
              <a:gd name="adj1" fmla="val 3038"/>
              <a:gd name="adj2" fmla="val 61515"/>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Forma 25"/>
          <p:cNvCxnSpPr/>
          <p:nvPr/>
        </p:nvCxnSpPr>
        <p:spPr>
          <a:xfrm rot="10800000" flipV="1">
            <a:off x="2699792" y="5301208"/>
            <a:ext cx="1152128" cy="720080"/>
          </a:xfrm>
          <a:prstGeom prst="bentConnector3">
            <a:avLst>
              <a:gd name="adj1" fmla="val 50000"/>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7" name="Fluxograma: processo alternativo 56"/>
          <p:cNvSpPr/>
          <p:nvPr/>
        </p:nvSpPr>
        <p:spPr>
          <a:xfrm>
            <a:off x="467544" y="5445224"/>
            <a:ext cx="2160240" cy="1080120"/>
          </a:xfrm>
          <a:prstGeom prst="flowChartAlternateProcess">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PT" dirty="0" smtClean="0">
              <a:solidFill>
                <a:schemeClr val="tx2">
                  <a:lumMod val="10000"/>
                </a:schemeClr>
              </a:solidFill>
            </a:endParaRPr>
          </a:p>
          <a:p>
            <a:pPr algn="ctr"/>
            <a:r>
              <a:rPr lang="pt-PT" dirty="0" smtClean="0">
                <a:solidFill>
                  <a:schemeClr val="tx2">
                    <a:lumMod val="10000"/>
                  </a:schemeClr>
                </a:solidFill>
              </a:rPr>
              <a:t>Pinos de Entrada/Saída</a:t>
            </a:r>
          </a:p>
          <a:p>
            <a:pPr algn="ctr"/>
            <a:r>
              <a:rPr lang="pt-PT" dirty="0" smtClean="0">
                <a:solidFill>
                  <a:schemeClr val="tx2">
                    <a:lumMod val="10000"/>
                  </a:schemeClr>
                </a:solidFill>
              </a:rPr>
              <a:t>configuráveis</a:t>
            </a:r>
          </a:p>
          <a:p>
            <a:pPr algn="ctr"/>
            <a:endParaRPr lang="pt-PT" dirty="0"/>
          </a:p>
        </p:txBody>
      </p:sp>
      <p:sp>
        <p:nvSpPr>
          <p:cNvPr id="58" name="Fluxograma: processo alternativo 57"/>
          <p:cNvSpPr/>
          <p:nvPr/>
        </p:nvSpPr>
        <p:spPr>
          <a:xfrm>
            <a:off x="6588224" y="1772816"/>
            <a:ext cx="1152128" cy="1080120"/>
          </a:xfrm>
          <a:prstGeom prst="flowChartAlternateProcess">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PT" dirty="0" smtClean="0">
              <a:solidFill>
                <a:schemeClr val="tx2">
                  <a:lumMod val="10000"/>
                </a:schemeClr>
              </a:solidFill>
            </a:endParaRPr>
          </a:p>
          <a:p>
            <a:pPr algn="ctr"/>
            <a:r>
              <a:rPr lang="pt-PT" dirty="0" smtClean="0">
                <a:solidFill>
                  <a:schemeClr val="tx2">
                    <a:lumMod val="10000"/>
                  </a:schemeClr>
                </a:solidFill>
              </a:rPr>
              <a:t>Pinos de saída</a:t>
            </a:r>
          </a:p>
          <a:p>
            <a:pPr algn="ctr"/>
            <a:endParaRPr lang="pt-PT" dirty="0"/>
          </a:p>
        </p:txBody>
      </p:sp>
      <p:sp>
        <p:nvSpPr>
          <p:cNvPr id="59" name="Fluxograma: processo alternativo 58"/>
          <p:cNvSpPr/>
          <p:nvPr/>
        </p:nvSpPr>
        <p:spPr>
          <a:xfrm>
            <a:off x="539552" y="2852936"/>
            <a:ext cx="1584176" cy="1080120"/>
          </a:xfrm>
          <a:prstGeom prst="flowChartAlternateProcess">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PT" dirty="0" smtClean="0">
              <a:solidFill>
                <a:schemeClr val="tx2">
                  <a:lumMod val="10000"/>
                </a:schemeClr>
              </a:solidFill>
            </a:endParaRPr>
          </a:p>
          <a:p>
            <a:pPr algn="ctr"/>
            <a:r>
              <a:rPr lang="pt-PT" dirty="0" smtClean="0">
                <a:solidFill>
                  <a:schemeClr val="tx2">
                    <a:lumMod val="10000"/>
                  </a:schemeClr>
                </a:solidFill>
              </a:rPr>
              <a:t>Entradas analógicas ou digitais</a:t>
            </a:r>
          </a:p>
          <a:p>
            <a:pPr algn="ctr"/>
            <a:endParaRPr lang="pt-PT" dirty="0"/>
          </a:p>
        </p:txBody>
      </p:sp>
      <p:cxnSp>
        <p:nvCxnSpPr>
          <p:cNvPr id="60" name="Forma 25"/>
          <p:cNvCxnSpPr/>
          <p:nvPr/>
        </p:nvCxnSpPr>
        <p:spPr>
          <a:xfrm rot="5400000">
            <a:off x="863588" y="2168860"/>
            <a:ext cx="864096" cy="504056"/>
          </a:xfrm>
          <a:prstGeom prst="bentConnector3">
            <a:avLst>
              <a:gd name="adj1" fmla="val 5106"/>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1000"/>
                                        <p:tgtEl>
                                          <p:spTgt spid="7"/>
                                        </p:tgtEl>
                                      </p:cBhvr>
                                    </p:animEffect>
                                  </p:childTnLst>
                                </p:cTn>
                              </p:par>
                              <p:par>
                                <p:cTn id="8" presetID="8" presetClass="entr" presetSubtype="16"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diamond(in)">
                                      <p:cBhvr>
                                        <p:cTn id="10" dur="1000"/>
                                        <p:tgtEl>
                                          <p:spTgt spid="60"/>
                                        </p:tgtEl>
                                      </p:cBhvr>
                                    </p:animEffect>
                                  </p:childTnLst>
                                </p:cTn>
                              </p:par>
                            </p:childTnLst>
                          </p:cTn>
                        </p:par>
                        <p:par>
                          <p:cTn id="11" fill="hold">
                            <p:stCondLst>
                              <p:cond delay="1000"/>
                            </p:stCondLst>
                            <p:childTnLst>
                              <p:par>
                                <p:cTn id="12" presetID="2" presetClass="entr" presetSubtype="4" fill="hold" grpId="1" nodeType="afterEffect">
                                  <p:stCondLst>
                                    <p:cond delay="0"/>
                                  </p:stCondLst>
                                  <p:childTnLst>
                                    <p:set>
                                      <p:cBhvr>
                                        <p:cTn id="13" dur="1" fill="hold">
                                          <p:stCondLst>
                                            <p:cond delay="0"/>
                                          </p:stCondLst>
                                        </p:cTn>
                                        <p:tgtEl>
                                          <p:spTgt spid="59"/>
                                        </p:tgtEl>
                                        <p:attrNameLst>
                                          <p:attrName>style.visibility</p:attrName>
                                        </p:attrNameLst>
                                      </p:cBhvr>
                                      <p:to>
                                        <p:strVal val="visible"/>
                                      </p:to>
                                    </p:set>
                                    <p:anim calcmode="lin" valueType="num">
                                      <p:cBhvr additive="base">
                                        <p:cTn id="14" dur="500" fill="hold"/>
                                        <p:tgtEl>
                                          <p:spTgt spid="59"/>
                                        </p:tgtEl>
                                        <p:attrNameLst>
                                          <p:attrName>ppt_x</p:attrName>
                                        </p:attrNameLst>
                                      </p:cBhvr>
                                      <p:tavLst>
                                        <p:tav tm="0">
                                          <p:val>
                                            <p:strVal val="#ppt_x"/>
                                          </p:val>
                                        </p:tav>
                                        <p:tav tm="100000">
                                          <p:val>
                                            <p:strVal val="#ppt_x"/>
                                          </p:val>
                                        </p:tav>
                                      </p:tavLst>
                                    </p:anim>
                                    <p:anim calcmode="lin" valueType="num">
                                      <p:cBhvr additive="base">
                                        <p:cTn id="15"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checkerboard(across)">
                                      <p:cBhvr>
                                        <p:cTn id="20" dur="1000"/>
                                        <p:tgtEl>
                                          <p:spTgt spid="5"/>
                                        </p:tgtEl>
                                      </p:cBhvr>
                                    </p:animEffect>
                                  </p:childTnLst>
                                </p:cTn>
                              </p:par>
                            </p:childTnLst>
                          </p:cTn>
                        </p:par>
                        <p:par>
                          <p:cTn id="21" fill="hold">
                            <p:stCondLst>
                              <p:cond delay="1000"/>
                            </p:stCondLst>
                            <p:childTnLst>
                              <p:par>
                                <p:cTn id="22" presetID="2" presetClass="entr" presetSubtype="4" fill="hold" grpId="0" nodeType="afterEffect">
                                  <p:stCondLst>
                                    <p:cond delay="0"/>
                                  </p:stCondLst>
                                  <p:childTnLst>
                                    <p:set>
                                      <p:cBhvr>
                                        <p:cTn id="23" dur="1" fill="hold">
                                          <p:stCondLst>
                                            <p:cond delay="0"/>
                                          </p:stCondLst>
                                        </p:cTn>
                                        <p:tgtEl>
                                          <p:spTgt spid="58"/>
                                        </p:tgtEl>
                                        <p:attrNameLst>
                                          <p:attrName>style.visibility</p:attrName>
                                        </p:attrNameLst>
                                      </p:cBhvr>
                                      <p:to>
                                        <p:strVal val="visible"/>
                                      </p:to>
                                    </p:set>
                                    <p:anim calcmode="lin" valueType="num">
                                      <p:cBhvr additive="base">
                                        <p:cTn id="24" dur="500" fill="hold"/>
                                        <p:tgtEl>
                                          <p:spTgt spid="58"/>
                                        </p:tgtEl>
                                        <p:attrNameLst>
                                          <p:attrName>ppt_x</p:attrName>
                                        </p:attrNameLst>
                                      </p:cBhvr>
                                      <p:tavLst>
                                        <p:tav tm="0">
                                          <p:val>
                                            <p:strVal val="#ppt_x"/>
                                          </p:val>
                                        </p:tav>
                                        <p:tav tm="100000">
                                          <p:val>
                                            <p:strVal val="#ppt_x"/>
                                          </p:val>
                                        </p:tav>
                                      </p:tavLst>
                                    </p:anim>
                                    <p:anim calcmode="lin" valueType="num">
                                      <p:cBhvr additive="base">
                                        <p:cTn id="25"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checkerboard(across)">
                                      <p:cBhvr>
                                        <p:cTn id="30" dur="500"/>
                                        <p:tgtEl>
                                          <p:spTgt spid="8"/>
                                        </p:tgtEl>
                                      </p:cBhvr>
                                    </p:animEffect>
                                  </p:childTnLst>
                                </p:cTn>
                              </p:par>
                              <p:par>
                                <p:cTn id="31" presetID="5" presetClass="entr" presetSubtype="1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checkerboard(across)">
                                      <p:cBhvr>
                                        <p:cTn id="33" dur="500"/>
                                        <p:tgtEl>
                                          <p:spTgt spid="26"/>
                                        </p:tgtEl>
                                      </p:cBhvr>
                                    </p:animEffect>
                                  </p:childTnLst>
                                </p:cTn>
                              </p:par>
                            </p:childTnLst>
                          </p:cTn>
                        </p:par>
                        <p:par>
                          <p:cTn id="34" fill="hold">
                            <p:stCondLst>
                              <p:cond delay="500"/>
                            </p:stCondLst>
                            <p:childTnLst>
                              <p:par>
                                <p:cTn id="35" presetID="2" presetClass="entr" presetSubtype="4" fill="hold" grpId="0" nodeType="afterEffect">
                                  <p:stCondLst>
                                    <p:cond delay="0"/>
                                  </p:stCondLst>
                                  <p:childTnLst>
                                    <p:set>
                                      <p:cBhvr>
                                        <p:cTn id="36" dur="1" fill="hold">
                                          <p:stCondLst>
                                            <p:cond delay="0"/>
                                          </p:stCondLst>
                                        </p:cTn>
                                        <p:tgtEl>
                                          <p:spTgt spid="57"/>
                                        </p:tgtEl>
                                        <p:attrNameLst>
                                          <p:attrName>style.visibility</p:attrName>
                                        </p:attrNameLst>
                                      </p:cBhvr>
                                      <p:to>
                                        <p:strVal val="visible"/>
                                      </p:to>
                                    </p:set>
                                    <p:anim calcmode="lin" valueType="num">
                                      <p:cBhvr additive="base">
                                        <p:cTn id="37" dur="500" fill="hold"/>
                                        <p:tgtEl>
                                          <p:spTgt spid="57"/>
                                        </p:tgtEl>
                                        <p:attrNameLst>
                                          <p:attrName>ppt_x</p:attrName>
                                        </p:attrNameLst>
                                      </p:cBhvr>
                                      <p:tavLst>
                                        <p:tav tm="0">
                                          <p:val>
                                            <p:strVal val="#ppt_x"/>
                                          </p:val>
                                        </p:tav>
                                        <p:tav tm="100000">
                                          <p:val>
                                            <p:strVal val="#ppt_x"/>
                                          </p:val>
                                        </p:tav>
                                      </p:tavLst>
                                    </p:anim>
                                    <p:anim calcmode="lin" valueType="num">
                                      <p:cBhvr additive="base">
                                        <p:cTn id="38"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checkerboard(across)">
                                      <p:cBhvr>
                                        <p:cTn id="43" dur="500"/>
                                        <p:tgtEl>
                                          <p:spTgt spid="9"/>
                                        </p:tgtEl>
                                      </p:cBhvr>
                                    </p:animEffect>
                                  </p:childTnLst>
                                </p:cTn>
                              </p:par>
                              <p:par>
                                <p:cTn id="44" presetID="8" presetClass="entr" presetSubtype="16" fill="hold"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diamond(in)">
                                      <p:cBhvr>
                                        <p:cTn id="46" dur="2000"/>
                                        <p:tgtEl>
                                          <p:spTgt spid="14"/>
                                        </p:tgtEl>
                                      </p:cBhvr>
                                    </p:animEffect>
                                  </p:childTnLst>
                                </p:cTn>
                              </p:par>
                            </p:childTnLst>
                          </p:cTn>
                        </p:par>
                        <p:par>
                          <p:cTn id="47" fill="hold">
                            <p:stCondLst>
                              <p:cond delay="2000"/>
                            </p:stCondLst>
                            <p:childTnLst>
                              <p:par>
                                <p:cTn id="48" presetID="2" presetClass="entr" presetSubtype="4" fill="hold" grpId="0" nodeType="afterEffect">
                                  <p:stCondLst>
                                    <p:cond delay="0"/>
                                  </p:st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ppt_x"/>
                                          </p:val>
                                        </p:tav>
                                        <p:tav tm="100000">
                                          <p:val>
                                            <p:strVal val="#ppt_x"/>
                                          </p:val>
                                        </p:tav>
                                      </p:tavLst>
                                    </p:anim>
                                    <p:anim calcmode="lin" valueType="num">
                                      <p:cBhvr additive="base">
                                        <p:cTn id="5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2" grpId="0" animBg="1"/>
      <p:bldP spid="57" grpId="0" animBg="1"/>
      <p:bldP spid="58" grpId="0" animBg="1"/>
      <p:bldP spid="59" grpId="1"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l">
  <a:themeElements>
    <a:clrScheme name="Personalizado 2">
      <a:dk1>
        <a:srgbClr val="FFFFFF"/>
      </a:dk1>
      <a:lt1>
        <a:sysClr val="window" lastClr="FFFFFF"/>
      </a:lt1>
      <a:dk2>
        <a:srgbClr val="FFFFFF"/>
      </a:dk2>
      <a:lt2>
        <a:srgbClr val="EEECE1"/>
      </a:lt2>
      <a:accent1>
        <a:srgbClr val="FFFFFF"/>
      </a:accent1>
      <a:accent2>
        <a:srgbClr val="FFFFFF"/>
      </a:accent2>
      <a:accent3>
        <a:srgbClr val="FFFFFF"/>
      </a:accent3>
      <a:accent4>
        <a:srgbClr val="FFFFFF"/>
      </a:accent4>
      <a:accent5>
        <a:srgbClr val="4BACC6"/>
      </a:accent5>
      <a:accent6>
        <a:srgbClr val="F79646"/>
      </a:accent6>
      <a:hlink>
        <a:srgbClr val="0000FF"/>
      </a:hlink>
      <a:folHlink>
        <a:srgbClr val="800080"/>
      </a:folHlink>
    </a:clrScheme>
    <a:fontScheme name="Papel">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l">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568</TotalTime>
  <Words>176</Words>
  <Application>Microsoft Office PowerPoint</Application>
  <PresentationFormat>Apresentação no Ecrã (4:3)</PresentationFormat>
  <Paragraphs>39</Paragraphs>
  <Slides>6</Slides>
  <Notes>0</Notes>
  <HiddenSlides>0</HiddenSlides>
  <MMClips>0</MMClips>
  <ScaleCrop>false</ScaleCrop>
  <HeadingPairs>
    <vt:vector size="4" baseType="variant">
      <vt:variant>
        <vt:lpstr>Tema</vt:lpstr>
      </vt:variant>
      <vt:variant>
        <vt:i4>1</vt:i4>
      </vt:variant>
      <vt:variant>
        <vt:lpstr>Títulos dos diapositivos</vt:lpstr>
      </vt:variant>
      <vt:variant>
        <vt:i4>6</vt:i4>
      </vt:variant>
    </vt:vector>
  </HeadingPairs>
  <TitlesOfParts>
    <vt:vector size="7" baseType="lpstr">
      <vt:lpstr>Papel</vt:lpstr>
      <vt:lpstr>Diapositivo 1</vt:lpstr>
      <vt:lpstr>Diapositivo 2</vt:lpstr>
      <vt:lpstr>Temas do projecto:</vt:lpstr>
      <vt:lpstr>Objectivo do projecto:</vt:lpstr>
      <vt:lpstr>PICAXE-28X</vt:lpstr>
      <vt:lpstr>Diapositivo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Diapositivo 1</dc:title>
  <dc:creator>tmn</dc:creator>
  <cp:lastModifiedBy>tmn</cp:lastModifiedBy>
  <cp:revision>57</cp:revision>
  <dcterms:created xsi:type="dcterms:W3CDTF">2012-02-26T11:57:15Z</dcterms:created>
  <dcterms:modified xsi:type="dcterms:W3CDTF">2012-02-28T14:40:01Z</dcterms:modified>
</cp:coreProperties>
</file>