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5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F0BFC-B2DD-CC4D-83EE-EDF5225D7FA3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43700-B135-C548-9663-9E7F92EF69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3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3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1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72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25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6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30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7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5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3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6A9E-5CD1-0247-A6D0-B1475F15A85C}" type="datetimeFigureOut">
              <a:rPr lang="en-US" smtClean="0"/>
              <a:t>06/12/16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8BB7-C16F-4148-95B5-5948B1905F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177281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Algoritmo para Categorização de Perguntas e Respostas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789040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pt-BR" i="1" dirty="0" smtClean="0"/>
              <a:t>Site Stack Overflow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6930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620688"/>
            <a:ext cx="7772400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1628800"/>
            <a:ext cx="6400800" cy="4248472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pt-BR" dirty="0" smtClean="0"/>
              <a:t>O que é o Stack Overflow?</a:t>
            </a:r>
          </a:p>
          <a:p>
            <a:pPr>
              <a:buFont typeface="Wingdings" charset="2"/>
              <a:buChar char="§"/>
            </a:pPr>
            <a:r>
              <a:rPr lang="pt-BR" dirty="0" smtClean="0"/>
              <a:t>Contextualização do Problema</a:t>
            </a:r>
          </a:p>
          <a:p>
            <a:pPr>
              <a:buFont typeface="Wingdings" charset="2"/>
              <a:buChar char="§"/>
            </a:pPr>
            <a:r>
              <a:rPr lang="pt-BR" dirty="0" smtClean="0"/>
              <a:t>Estado da Arte</a:t>
            </a:r>
          </a:p>
          <a:p>
            <a:pPr>
              <a:buFont typeface="Wingdings" charset="2"/>
              <a:buChar char="§"/>
            </a:pPr>
            <a:r>
              <a:rPr lang="pt-BR" dirty="0" smtClean="0"/>
              <a:t>Objetivo da Pesquisa</a:t>
            </a:r>
          </a:p>
          <a:p>
            <a:pPr>
              <a:buFont typeface="Wingdings" charset="2"/>
              <a:buChar char="§"/>
            </a:pPr>
            <a:r>
              <a:rPr lang="pt-BR" dirty="0" smtClean="0"/>
              <a:t>Metodologia</a:t>
            </a:r>
          </a:p>
          <a:p>
            <a:pPr>
              <a:buFont typeface="Wingdings" charset="2"/>
              <a:buChar char="§"/>
            </a:pPr>
            <a:r>
              <a:rPr lang="pt-BR" dirty="0" smtClean="0"/>
              <a:t>Resultados Esperados</a:t>
            </a:r>
          </a:p>
          <a:p>
            <a:pPr>
              <a:buFont typeface="Wingdings" charset="2"/>
              <a:buChar char="§"/>
            </a:pPr>
            <a:r>
              <a:rPr lang="pt-BR" dirty="0" smtClean="0"/>
              <a:t>Contribuição</a:t>
            </a:r>
          </a:p>
          <a:p>
            <a:pPr>
              <a:buFont typeface="Wingdings" charset="2"/>
              <a:buChar char="§"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39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620688"/>
            <a:ext cx="7772400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dirty="0" smtClean="0"/>
              <a:t>Stack Overflow</a:t>
            </a:r>
            <a:endParaRPr lang="pt-BR" dirty="0"/>
          </a:p>
        </p:txBody>
      </p:sp>
      <p:pic>
        <p:nvPicPr>
          <p:cNvPr id="4" name="Picture 3" descr="stackoverlow-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1" y="1700808"/>
            <a:ext cx="820843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620688"/>
            <a:ext cx="7772400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dirty="0" smtClean="0"/>
              <a:t>Contextualização do Problema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1829892"/>
            <a:ext cx="6400800" cy="133780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 smtClean="0"/>
              <a:t>Obter uma lista de todas as perguntas organizadas por categorias e </a:t>
            </a:r>
            <a:r>
              <a:rPr lang="pt-BR" dirty="0" smtClean="0"/>
              <a:t>tópicos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Picture 3" descr="the-question-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83" y="3396520"/>
            <a:ext cx="1398810" cy="19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5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620688"/>
            <a:ext cx="7772400" cy="8640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dirty="0" smtClean="0"/>
              <a:t>Estado da Arte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972830" y="1589313"/>
            <a:ext cx="7431320" cy="4460118"/>
            <a:chOff x="972830" y="1646389"/>
            <a:chExt cx="7431320" cy="4460118"/>
          </a:xfrm>
        </p:grpSpPr>
        <p:sp>
          <p:nvSpPr>
            <p:cNvPr id="5" name="Up Arrow 4"/>
            <p:cNvSpPr/>
            <p:nvPr/>
          </p:nvSpPr>
          <p:spPr>
            <a:xfrm>
              <a:off x="3830294" y="4387714"/>
              <a:ext cx="203810" cy="470397"/>
            </a:xfrm>
            <a:prstGeom prst="upArrow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Up Arrow 5"/>
            <p:cNvSpPr/>
            <p:nvPr/>
          </p:nvSpPr>
          <p:spPr>
            <a:xfrm>
              <a:off x="6353898" y="4387714"/>
              <a:ext cx="203810" cy="470397"/>
            </a:xfrm>
            <a:prstGeom prst="upArrow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Up Arrow 6"/>
            <p:cNvSpPr/>
            <p:nvPr/>
          </p:nvSpPr>
          <p:spPr>
            <a:xfrm>
              <a:off x="1938469" y="4387714"/>
              <a:ext cx="203810" cy="470397"/>
            </a:xfrm>
            <a:prstGeom prst="upArrow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2831" y="1646389"/>
              <a:ext cx="7268029" cy="2649781"/>
              <a:chOff x="972831" y="1646389"/>
              <a:chExt cx="7268029" cy="2649781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972831" y="1646389"/>
                <a:ext cx="7215128" cy="26497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12398" y="1899749"/>
                <a:ext cx="1908291" cy="4860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Linguagem de Programação</a:t>
                </a:r>
                <a:endParaRPr lang="pt-BR" dirty="0"/>
              </a:p>
            </p:txBody>
          </p:sp>
          <p:sp>
            <p:nvSpPr>
              <p:cNvPr id="18" name="Bent Arrow 17"/>
              <p:cNvSpPr/>
              <p:nvPr/>
            </p:nvSpPr>
            <p:spPr>
              <a:xfrm>
                <a:off x="1944963" y="2054069"/>
                <a:ext cx="463419" cy="1215344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Up Arrow 18"/>
              <p:cNvSpPr/>
              <p:nvPr/>
            </p:nvSpPr>
            <p:spPr>
              <a:xfrm>
                <a:off x="3816782" y="2656902"/>
                <a:ext cx="203810" cy="599001"/>
              </a:xfrm>
              <a:prstGeom prst="upArrow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33700" y="1699987"/>
                <a:ext cx="1207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Wikipédia</a:t>
                </a:r>
                <a:endParaRPr lang="pt-B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373661" y="3472779"/>
                <a:ext cx="6516631" cy="486077"/>
                <a:chOff x="1373661" y="3472779"/>
                <a:chExt cx="6516631" cy="48607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373661" y="3472779"/>
                  <a:ext cx="1301247" cy="4860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C#</a:t>
                  </a:r>
                  <a:endParaRPr lang="pt-BR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350510" y="3472779"/>
                  <a:ext cx="2539782" cy="4860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NullPointerException</a:t>
                  </a:r>
                  <a:endParaRPr lang="pt-BR" dirty="0"/>
                </a:p>
              </p:txBody>
            </p:sp>
            <p:sp>
              <p:nvSpPr>
                <p:cNvPr id="24" name="Left Arrow 23"/>
                <p:cNvSpPr/>
                <p:nvPr/>
              </p:nvSpPr>
              <p:spPr>
                <a:xfrm>
                  <a:off x="4734483" y="3682004"/>
                  <a:ext cx="440467" cy="172075"/>
                </a:xfrm>
                <a:prstGeom prst="lef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33718" y="3472779"/>
                  <a:ext cx="1301247" cy="4860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Java</a:t>
                  </a:r>
                  <a:endParaRPr lang="pt-BR" dirty="0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972830" y="4939170"/>
              <a:ext cx="7431320" cy="1167337"/>
              <a:chOff x="972830" y="4939170"/>
              <a:chExt cx="7431320" cy="1167337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972830" y="4939170"/>
                <a:ext cx="7215129" cy="116733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691697" y="5762849"/>
                <a:ext cx="1712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Stack Overflow</a:t>
                </a:r>
                <a:endParaRPr lang="pt-B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373661" y="5265265"/>
                <a:ext cx="6516631" cy="491987"/>
                <a:chOff x="1373661" y="5265265"/>
                <a:chExt cx="6516631" cy="491987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373661" y="5271175"/>
                  <a:ext cx="1301247" cy="4860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C#</a:t>
                  </a:r>
                  <a:endParaRPr lang="pt-BR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233718" y="5265265"/>
                  <a:ext cx="1301247" cy="4860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Java</a:t>
                  </a:r>
                  <a:endParaRPr lang="pt-BR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350510" y="5265265"/>
                  <a:ext cx="2539782" cy="4860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NullPointerException</a:t>
                  </a:r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18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620688"/>
            <a:ext cx="7772400" cy="8640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dirty="0" smtClean="0"/>
              <a:t>Objetivo da Pesquisa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1772816"/>
            <a:ext cx="6400800" cy="3744416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§"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Picture 3" descr="wordcloud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7" y="2528349"/>
            <a:ext cx="6236331" cy="3897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705" y="1455429"/>
            <a:ext cx="7121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Desenvolver um algoritmo para categorizar as perguntas e respostas, sem a utiliza</a:t>
            </a:r>
            <a:r>
              <a:rPr lang="pt-BR" sz="2800" dirty="0" smtClean="0"/>
              <a:t>ção de </a:t>
            </a:r>
            <a:r>
              <a:rPr lang="pt-BR" sz="2800" i="1" dirty="0" smtClean="0"/>
              <a:t>tags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7960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577881"/>
            <a:ext cx="7772400" cy="8640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10" name="Picture 9" descr="figura_1_metodolog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470515"/>
            <a:ext cx="8071990" cy="44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7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620688"/>
            <a:ext cx="7772400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dirty="0"/>
              <a:t>Contribuição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71908" y="1628800"/>
            <a:ext cx="6962533" cy="4248472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pt-BR" dirty="0" smtClean="0"/>
              <a:t>Melhorar indexadores </a:t>
            </a:r>
            <a:r>
              <a:rPr lang="pt-BR" dirty="0" smtClean="0"/>
              <a:t>de busca</a:t>
            </a:r>
          </a:p>
          <a:p>
            <a:pPr>
              <a:buFont typeface="Wingdings" charset="2"/>
              <a:buChar char="§"/>
            </a:pPr>
            <a:r>
              <a:rPr lang="pt-BR" dirty="0" smtClean="0"/>
              <a:t>Generalizar a solu</a:t>
            </a:r>
            <a:r>
              <a:rPr lang="pt-BR" dirty="0" smtClean="0"/>
              <a:t>ção para outros sites </a:t>
            </a:r>
          </a:p>
          <a:p>
            <a:pPr>
              <a:buFont typeface="Wingdings" charset="2"/>
              <a:buChar char="§"/>
            </a:pPr>
            <a:r>
              <a:rPr lang="pt-BR" dirty="0" smtClean="0"/>
              <a:t>Aperfei</a:t>
            </a:r>
            <a:r>
              <a:rPr lang="pt-BR" dirty="0" smtClean="0"/>
              <a:t>çoar </a:t>
            </a:r>
            <a:r>
              <a:rPr lang="pt-BR" dirty="0" smtClean="0"/>
              <a:t>m</a:t>
            </a:r>
            <a:r>
              <a:rPr lang="pt-BR" dirty="0" smtClean="0"/>
              <a:t>anuais</a:t>
            </a:r>
            <a:r>
              <a:rPr lang="pt-BR" dirty="0" smtClean="0"/>
              <a:t>, tutoriais e </a:t>
            </a:r>
            <a:r>
              <a:rPr lang="pt-BR" dirty="0" smtClean="0"/>
              <a:t>cursos para as </a:t>
            </a:r>
            <a:r>
              <a:rPr lang="pt-BR" dirty="0" smtClean="0"/>
              <a:t>áreas de interesse.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46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107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Algoritmo para Categorização de Perguntas e Respostas</vt:lpstr>
      <vt:lpstr>Agenda</vt:lpstr>
      <vt:lpstr>Stack Overflow</vt:lpstr>
      <vt:lpstr>Contextualização do Problema</vt:lpstr>
      <vt:lpstr>Estado da Arte</vt:lpstr>
      <vt:lpstr>Objetivo da Pesquisa</vt:lpstr>
      <vt:lpstr>Metodologia</vt:lpstr>
      <vt:lpstr>Contribuição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para Categorização de Perguntas e Respostas</dc:title>
  <dc:creator>Jefferson Mendonca</dc:creator>
  <cp:lastModifiedBy>Jefferson Mendonca</cp:lastModifiedBy>
  <cp:revision>22</cp:revision>
  <dcterms:created xsi:type="dcterms:W3CDTF">2016-12-06T14:54:31Z</dcterms:created>
  <dcterms:modified xsi:type="dcterms:W3CDTF">2016-12-07T01:46:26Z</dcterms:modified>
</cp:coreProperties>
</file>