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257" r:id="rId2"/>
  </p:sldMasterIdLst>
  <p:notesMasterIdLst>
    <p:notesMasterId r:id="rId7"/>
  </p:notesMasterIdLst>
  <p:sldIdLst>
    <p:sldId id="256" r:id="rId3"/>
    <p:sldId id="269" r:id="rId4"/>
    <p:sldId id="270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0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1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9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9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6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1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6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2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76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8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4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16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65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14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24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  <p:sldLayoutId id="2147484273" r:id="rId16"/>
    <p:sldLayoutId id="21474842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12341" y="17526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843010"/>
            <a:ext cx="97536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Learning KnockoutJS</a:t>
            </a:r>
            <a:r>
              <a:rPr lang="en-US" sz="4800" b="1" cap="none" dirty="0" smtClean="0">
                <a:solidFill>
                  <a:schemeClr val="bg1"/>
                </a:solidFill>
              </a:rPr>
              <a:t/>
            </a:r>
            <a:br>
              <a:rPr lang="en-US" sz="4800" b="1" cap="none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Chapter 2 Intro – View Models </a:t>
            </a:r>
            <a:r>
              <a:rPr lang="en-US" sz="2400" b="1" smtClean="0">
                <a:solidFill>
                  <a:schemeClr val="bg1"/>
                </a:solidFill>
              </a:rPr>
              <a:t>&amp; Observables</a:t>
            </a:r>
            <a:endParaRPr lang="en-US" sz="2400" b="1" cap="none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37" y="1870366"/>
            <a:ext cx="2202630" cy="1101316"/>
          </a:xfrm>
          <a:prstGeom prst="rect">
            <a:avLst/>
          </a:prstGeom>
        </p:spPr>
      </p:pic>
      <p:sp>
        <p:nvSpPr>
          <p:cNvPr id="3" name="AutoShape 2" descr="Image result for meteor wallpaper"/>
          <p:cNvSpPr>
            <a:spLocks noChangeAspect="1" noChangeArrowheads="1"/>
          </p:cNvSpPr>
          <p:nvPr/>
        </p:nvSpPr>
        <p:spPr bwMode="auto">
          <a:xfrm>
            <a:off x="228600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eteor wallpap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3581400" cy="381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View Models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MVVM Design Pattern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Observables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Dependency Tracking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57800" y="2771775"/>
            <a:ext cx="35814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dirty="0" smtClean="0"/>
              <a:t>Observable Arrays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Computed Observables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537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8911687" cy="1280890"/>
          </a:xfrm>
        </p:spPr>
        <p:txBody>
          <a:bodyPr/>
          <a:lstStyle/>
          <a:p>
            <a:r>
              <a:rPr lang="en-US" dirty="0" smtClean="0"/>
              <a:t>Sections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9936480" cy="3810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Chapter Intro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Creating View Models &amp; Observables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Observable Arrays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Interacting With Observable Arrays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Computed Observables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8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495800" y="3200400"/>
            <a:ext cx="291583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95" y="3318166"/>
            <a:ext cx="2249363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4034</TotalTime>
  <Words>35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Ion Boardroom</vt:lpstr>
      <vt:lpstr>Learning KnockoutJS Chapter 2 Intro – View Models &amp; Observables</vt:lpstr>
      <vt:lpstr>What We Will Cover</vt:lpstr>
      <vt:lpstr>Sections Overview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</cp:lastModifiedBy>
  <cp:revision>221</cp:revision>
  <dcterms:created xsi:type="dcterms:W3CDTF">2013-02-26T11:47:05Z</dcterms:created>
  <dcterms:modified xsi:type="dcterms:W3CDTF">2015-10-10T01:46:33Z</dcterms:modified>
</cp:coreProperties>
</file>