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9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8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5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3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77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9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2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6F14-BA44-4BC6-A86B-D2824928CE6D}" type="datetimeFigureOut">
              <a:rPr lang="es-MX" smtClean="0"/>
              <a:t>23/01/2017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6C89-D548-4E9C-82DE-683AE4E89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50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1" y="2173040"/>
            <a:ext cx="8667750" cy="36195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62881" y="1136353"/>
            <a:ext cx="34339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600" b="0" i="0" dirty="0" smtClean="0">
                <a:solidFill>
                  <a:schemeClr val="accent1"/>
                </a:solidFill>
                <a:effectLst/>
                <a:latin typeface="Open Sans"/>
              </a:rPr>
              <a:t>¿Qué es</a:t>
            </a:r>
            <a:endParaRPr lang="es-MX" sz="6600" dirty="0">
              <a:solidFill>
                <a:schemeClr val="accent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21398" y="1136353"/>
            <a:ext cx="1768831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3900" dirty="0" smtClean="0">
                <a:solidFill>
                  <a:schemeClr val="accent1"/>
                </a:solidFill>
                <a:latin typeface="Open Sans"/>
              </a:rPr>
              <a:t>?</a:t>
            </a:r>
            <a:endParaRPr lang="es-MX" sz="23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227655" y="797347"/>
            <a:ext cx="518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0" i="0" dirty="0" smtClean="0">
                <a:solidFill>
                  <a:schemeClr val="accent1"/>
                </a:solidFill>
                <a:effectLst/>
                <a:latin typeface="Open Sans"/>
              </a:rPr>
              <a:t>¿Para que me sirve Git?</a:t>
            </a:r>
            <a:endParaRPr lang="es-MX" sz="36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00565" y="2202287"/>
            <a:ext cx="9440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3600" b="0" i="0" dirty="0" smtClean="0">
                <a:solidFill>
                  <a:srgbClr val="000000"/>
                </a:solidFill>
                <a:effectLst/>
                <a:latin typeface="Open Sans"/>
              </a:rPr>
              <a:t>Gestión eficiente de proyectos grandes.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0000"/>
                </a:solidFill>
                <a:latin typeface="Open Sans"/>
              </a:rPr>
              <a:t>Controlar versiones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rgbClr val="000000"/>
                </a:solidFill>
                <a:latin typeface="Open Sans"/>
              </a:rPr>
              <a:t>Controlas Contribuciones</a:t>
            </a:r>
          </a:p>
        </p:txBody>
      </p:sp>
      <p:pic>
        <p:nvPicPr>
          <p:cNvPr id="1028" name="Picture 4" descr="Image result for control de ver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6" y="4780100"/>
            <a:ext cx="4374524" cy="20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72385" y="6488668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24b9da6552252987aa493b52f8696cd6d3b00373</a:t>
            </a:r>
            <a:endParaRPr lang="es-MX" dirty="0"/>
          </a:p>
        </p:txBody>
      </p:sp>
      <p:pic>
        <p:nvPicPr>
          <p:cNvPr id="2050" name="Picture 2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779"/>
            <a:ext cx="6194738" cy="56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29" y="2949059"/>
            <a:ext cx="2838450" cy="3724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335" y="620196"/>
            <a:ext cx="323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</cp:revision>
  <dcterms:created xsi:type="dcterms:W3CDTF">2017-01-24T02:58:11Z</dcterms:created>
  <dcterms:modified xsi:type="dcterms:W3CDTF">2017-01-24T03:30:37Z</dcterms:modified>
</cp:coreProperties>
</file>