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8" r:id="rId3"/>
    <p:sldId id="262" r:id="rId4"/>
    <p:sldId id="260" r:id="rId5"/>
    <p:sldId id="293" r:id="rId6"/>
  </p:sldIdLst>
  <p:sldSz cx="9144000" cy="5143500" type="screen16x9"/>
  <p:notesSz cx="6858000" cy="9144000"/>
  <p:embeddedFontLst>
    <p:embeddedFont>
      <p:font typeface="Bree Serif" panose="020B0604020202020204" charset="0"/>
      <p:regular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Open Sans Light" panose="020B0306030504020204" pitchFamily="34" charset="0"/>
      <p:regular r:id="rId13"/>
    </p:embeddedFont>
    <p:embeddedFont>
      <p:font typeface="Roboto Black" panose="020B0604020202020204" charset="0"/>
      <p:bold r:id="rId14"/>
      <p:boldItalic r:id="rId15"/>
    </p:embeddedFon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endozanmartin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kshnik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301042" y="1830479"/>
            <a:ext cx="3129600" cy="10620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bg1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MedExpress</a:t>
            </a:r>
            <a:endParaRPr sz="4000" dirty="0">
              <a:solidFill>
                <a:schemeClr val="bg1"/>
              </a:solidFill>
              <a:latin typeface="Lato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301042" y="2707630"/>
            <a:ext cx="3129600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bring healthcare to you.</a:t>
            </a:r>
            <a:endParaRPr sz="1400" b="1" dirty="0"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091924" y="4481772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345337" y="1223467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433974" y="1351049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499673" y="1468336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253652" y="1090511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648859" y="910597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911700" y="2666359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3529947" y="273361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906485" y="2562148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45403" y="1980246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99244" y="1934415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869188" y="197566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869188" y="210708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869188" y="223850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869188" y="250285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869188" y="263427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869188" y="2897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869188" y="302853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869188" y="329135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933104" y="197566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933104" y="210708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933104" y="2371436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983788" y="170977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435847" y="170977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34701" y="2996434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64776" y="4046239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899463" y="403270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480437" y="107964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132367" y="2281287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260379" y="142677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617681" y="4517669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785429" y="76345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095974" y="4220419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167519" y="2518142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87501" y="835708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-39669" y="1995459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32375" y="2588591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7978" y="2448580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96311" y="1853576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27731" y="1526404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65080" y="1725875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16022" y="2713941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046033" y="4545599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1506521" y="4917426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956507" y="4256579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987173" y="4405252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97048" y="4047775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365478" y="4860630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665680" y="4898926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05991" y="165170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260379" y="59731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4838011" y="59731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381459" y="4075273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476191" y="417307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476191" y="424642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476191" y="4319758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213645" y="162337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3358815" y="241280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782424" y="243869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386042" y="1454587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811392" y="274897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782424" y="27076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2044633" y="1443885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724651" y="146221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26933" y="166392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320886" y="540786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18922" y="490348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442574" y="3606147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00780" y="490348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442574" y="1949700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043577" y="4674284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18071" y="257316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57806" y="1624208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352425" y="490348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459371" y="487301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660193" y="1009912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808410" y="1009912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944414" y="1009912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185852" y="1009912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887249" y="4492450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067572" y="4393111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Background</a:t>
            </a:r>
            <a:endParaRPr sz="3000" dirty="0">
              <a:latin typeface="Lato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37838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There is a disconnect between patients and healthcare clinics. Patient wait times are uncertain and the post appointment follow up is almost non-existent. </a:t>
            </a:r>
            <a:endParaRPr sz="1400" dirty="0">
              <a:latin typeface="Lato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6" name="Google Shape;266;p22"/>
          <p:cNvSpPr txBox="1">
            <a:spLocks noGrp="1"/>
          </p:cNvSpPr>
          <p:nvPr>
            <p:ph type="ctrTitle" idx="4294967295"/>
          </p:nvPr>
        </p:nvSpPr>
        <p:spPr>
          <a:xfrm>
            <a:off x="1195508" y="3226798"/>
            <a:ext cx="2466975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Impact"/>
              </a:rPr>
              <a:t>MedExpress</a:t>
            </a:r>
            <a:endParaRPr dirty="0">
              <a:solidFill>
                <a:schemeClr val="bg1"/>
              </a:solidFill>
              <a:latin typeface="Lato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Impact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7381;p51">
            <a:extLst>
              <a:ext uri="{FF2B5EF4-FFF2-40B4-BE49-F238E27FC236}">
                <a16:creationId xmlns:a16="http://schemas.microsoft.com/office/drawing/2014/main" id="{5D5926F5-6FDA-4427-B1B5-834EA1F7E0A0}"/>
              </a:ext>
            </a:extLst>
          </p:cNvPr>
          <p:cNvSpPr/>
          <p:nvPr/>
        </p:nvSpPr>
        <p:spPr>
          <a:xfrm>
            <a:off x="2028751" y="1526581"/>
            <a:ext cx="749693" cy="667775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7489;p51">
            <a:extLst>
              <a:ext uri="{FF2B5EF4-FFF2-40B4-BE49-F238E27FC236}">
                <a16:creationId xmlns:a16="http://schemas.microsoft.com/office/drawing/2014/main" id="{1FFF0BB1-B5AD-4E1A-A74F-0ED5C0CE77C7}"/>
              </a:ext>
            </a:extLst>
          </p:cNvPr>
          <p:cNvGrpSpPr/>
          <p:nvPr/>
        </p:nvGrpSpPr>
        <p:grpSpPr>
          <a:xfrm>
            <a:off x="2601507" y="2196872"/>
            <a:ext cx="485856" cy="749755"/>
            <a:chOff x="-23917525" y="1970225"/>
            <a:chExt cx="191425" cy="295400"/>
          </a:xfrm>
          <a:solidFill>
            <a:srgbClr val="00B0F0"/>
          </a:solidFill>
        </p:grpSpPr>
        <p:sp>
          <p:nvSpPr>
            <p:cNvPr id="13" name="Google Shape;7490;p51">
              <a:extLst>
                <a:ext uri="{FF2B5EF4-FFF2-40B4-BE49-F238E27FC236}">
                  <a16:creationId xmlns:a16="http://schemas.microsoft.com/office/drawing/2014/main" id="{47619581-34B9-4C23-A461-C335DDA79F54}"/>
                </a:ext>
              </a:extLst>
            </p:cNvPr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1;p51">
              <a:extLst>
                <a:ext uri="{FF2B5EF4-FFF2-40B4-BE49-F238E27FC236}">
                  <a16:creationId xmlns:a16="http://schemas.microsoft.com/office/drawing/2014/main" id="{E829918B-0B6F-4A62-9FBE-5390FD2DB2A1}"/>
                </a:ext>
              </a:extLst>
            </p:cNvPr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92;p51">
              <a:extLst>
                <a:ext uri="{FF2B5EF4-FFF2-40B4-BE49-F238E27FC236}">
                  <a16:creationId xmlns:a16="http://schemas.microsoft.com/office/drawing/2014/main" id="{E849AFEC-739F-44DD-9F6E-3E2CC612BE63}"/>
                </a:ext>
              </a:extLst>
            </p:cNvPr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627;p51">
            <a:extLst>
              <a:ext uri="{FF2B5EF4-FFF2-40B4-BE49-F238E27FC236}">
                <a16:creationId xmlns:a16="http://schemas.microsoft.com/office/drawing/2014/main" id="{B8F1D5C6-3F28-46B2-8EC0-37DFFD7DF118}"/>
              </a:ext>
            </a:extLst>
          </p:cNvPr>
          <p:cNvGrpSpPr/>
          <p:nvPr/>
        </p:nvGrpSpPr>
        <p:grpSpPr>
          <a:xfrm>
            <a:off x="1791233" y="2201434"/>
            <a:ext cx="637763" cy="749693"/>
            <a:chOff x="-27691025" y="3175300"/>
            <a:chExt cx="251275" cy="295375"/>
          </a:xfrm>
          <a:solidFill>
            <a:srgbClr val="00B0F0"/>
          </a:solidFill>
        </p:grpSpPr>
        <p:sp>
          <p:nvSpPr>
            <p:cNvPr id="17" name="Google Shape;7628;p51">
              <a:extLst>
                <a:ext uri="{FF2B5EF4-FFF2-40B4-BE49-F238E27FC236}">
                  <a16:creationId xmlns:a16="http://schemas.microsoft.com/office/drawing/2014/main" id="{21CEAF6A-E8AE-488A-8222-1533B0386AF6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29;p51">
              <a:extLst>
                <a:ext uri="{FF2B5EF4-FFF2-40B4-BE49-F238E27FC236}">
                  <a16:creationId xmlns:a16="http://schemas.microsoft.com/office/drawing/2014/main" id="{AC202CD1-8C29-4895-8FCF-1802B36EA802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30;p51">
              <a:extLst>
                <a:ext uri="{FF2B5EF4-FFF2-40B4-BE49-F238E27FC236}">
                  <a16:creationId xmlns:a16="http://schemas.microsoft.com/office/drawing/2014/main" id="{0BF2B241-29FB-439D-AE60-57C02AF6E3D4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31;p51">
              <a:extLst>
                <a:ext uri="{FF2B5EF4-FFF2-40B4-BE49-F238E27FC236}">
                  <a16:creationId xmlns:a16="http://schemas.microsoft.com/office/drawing/2014/main" id="{21B73141-9E39-4579-8E4A-FAAE97B74419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2D8B2B6-612A-4621-882A-8FE8129AD857}"/>
              </a:ext>
            </a:extLst>
          </p:cNvPr>
          <p:cNvSpPr/>
          <p:nvPr/>
        </p:nvSpPr>
        <p:spPr>
          <a:xfrm>
            <a:off x="1401295" y="1308414"/>
            <a:ext cx="2018140" cy="19508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4BA97DA-544C-4F2C-A261-388FE931EC1E}"/>
              </a:ext>
            </a:extLst>
          </p:cNvPr>
          <p:cNvSpPr/>
          <p:nvPr/>
        </p:nvSpPr>
        <p:spPr>
          <a:xfrm>
            <a:off x="1466144" y="3341599"/>
            <a:ext cx="1873227" cy="33129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569B951-34B2-4824-A79B-E3924F36D9D4}"/>
              </a:ext>
            </a:extLst>
          </p:cNvPr>
          <p:cNvSpPr/>
          <p:nvPr/>
        </p:nvSpPr>
        <p:spPr>
          <a:xfrm>
            <a:off x="1465944" y="2665556"/>
            <a:ext cx="1849973" cy="33129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B8DB3-5897-4038-84C8-C7098C3DFE4C}"/>
              </a:ext>
            </a:extLst>
          </p:cNvPr>
          <p:cNvSpPr/>
          <p:nvPr/>
        </p:nvSpPr>
        <p:spPr>
          <a:xfrm>
            <a:off x="1461397" y="1933716"/>
            <a:ext cx="1873227" cy="33129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01125" y="20774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dirty="0">
                <a:solidFill>
                  <a:schemeClr val="bg1"/>
                </a:solidFill>
                <a:latin typeface="Lato" panose="020F0502020204030203" pitchFamily="34" charset="0"/>
              </a:rPr>
              <a:t>SMS Chatbot</a:t>
            </a: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470817" y="34790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latin typeface="Lato" panose="020F0502020204030203" pitchFamily="34" charset="0"/>
              </a:rPr>
              <a:t>NLP Speech Transcription</a:t>
            </a:r>
            <a:endParaRPr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01125" y="28033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latin typeface="Lato" panose="020F0502020204030203" pitchFamily="34" charset="0"/>
              </a:rPr>
              <a:t>Transparent Wait Times</a:t>
            </a:r>
            <a:endParaRPr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819925" y="639982"/>
            <a:ext cx="294468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Lato" panose="020F0502020204030203" pitchFamily="34" charset="0"/>
              </a:rPr>
              <a:t>Our Solution</a:t>
            </a:r>
            <a:endParaRPr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3229761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  <a:latin typeface="Lato" panose="020F0502020204030203" pitchFamily="34" charset="0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  <a:latin typeface="Lato" panose="020F0502020204030203" pitchFamily="34" charset="0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Lato" panose="020F0502020204030203" pitchFamily="34" charset="0"/>
            </a:endParaR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  <a:latin typeface="Lato" panose="020F0502020204030203" pitchFamily="34" charset="0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Lato" panose="020F0502020204030203" pitchFamily="34" charset="0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latin typeface="Lato" panose="020F0502020204030203" pitchFamily="34" charset="0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latin typeface="Lato" panose="020F0502020204030203" pitchFamily="34" charset="0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00B0F0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latin typeface="Lato" panose="020F0502020204030203" pitchFamily="34" charset="0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latin typeface="Lato" panose="020F0502020204030203" pitchFamily="34" charset="0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46" name="Google Shape;4514;p45">
            <a:extLst>
              <a:ext uri="{FF2B5EF4-FFF2-40B4-BE49-F238E27FC236}">
                <a16:creationId xmlns:a16="http://schemas.microsoft.com/office/drawing/2014/main" id="{8CFDD43C-D313-4277-A18D-16E393B85D07}"/>
              </a:ext>
            </a:extLst>
          </p:cNvPr>
          <p:cNvGrpSpPr/>
          <p:nvPr/>
        </p:nvGrpSpPr>
        <p:grpSpPr>
          <a:xfrm>
            <a:off x="916526" y="2026876"/>
            <a:ext cx="230698" cy="148703"/>
            <a:chOff x="1492675" y="1520750"/>
            <a:chExt cx="481825" cy="310575"/>
          </a:xfrm>
          <a:solidFill>
            <a:schemeClr val="tx1"/>
          </a:solidFill>
        </p:grpSpPr>
        <p:sp>
          <p:nvSpPr>
            <p:cNvPr id="47" name="Google Shape;4515;p45">
              <a:extLst>
                <a:ext uri="{FF2B5EF4-FFF2-40B4-BE49-F238E27FC236}">
                  <a16:creationId xmlns:a16="http://schemas.microsoft.com/office/drawing/2014/main" id="{7224131C-2FB0-484C-8E64-537B5310B0DF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8" name="Google Shape;4516;p45">
              <a:extLst>
                <a:ext uri="{FF2B5EF4-FFF2-40B4-BE49-F238E27FC236}">
                  <a16:creationId xmlns:a16="http://schemas.microsoft.com/office/drawing/2014/main" id="{1D5DA534-3779-4048-9860-848A63050977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" name="Google Shape;7102;p50">
            <a:extLst>
              <a:ext uri="{FF2B5EF4-FFF2-40B4-BE49-F238E27FC236}">
                <a16:creationId xmlns:a16="http://schemas.microsoft.com/office/drawing/2014/main" id="{47A5A931-36C6-440F-825C-27A207F693DA}"/>
              </a:ext>
            </a:extLst>
          </p:cNvPr>
          <p:cNvGrpSpPr/>
          <p:nvPr/>
        </p:nvGrpSpPr>
        <p:grpSpPr>
          <a:xfrm>
            <a:off x="867682" y="2630561"/>
            <a:ext cx="334002" cy="334002"/>
            <a:chOff x="-30806075" y="2657050"/>
            <a:chExt cx="291425" cy="291425"/>
          </a:xfrm>
          <a:solidFill>
            <a:schemeClr val="tx1"/>
          </a:solidFill>
        </p:grpSpPr>
        <p:sp>
          <p:nvSpPr>
            <p:cNvPr id="63" name="Google Shape;7103;p50">
              <a:extLst>
                <a:ext uri="{FF2B5EF4-FFF2-40B4-BE49-F238E27FC236}">
                  <a16:creationId xmlns:a16="http://schemas.microsoft.com/office/drawing/2014/main" id="{28CBC63E-FA79-40E0-ADFF-41EC489C6A64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04;p50">
              <a:extLst>
                <a:ext uri="{FF2B5EF4-FFF2-40B4-BE49-F238E27FC236}">
                  <a16:creationId xmlns:a16="http://schemas.microsoft.com/office/drawing/2014/main" id="{0B15DC31-6E60-41FA-9ABE-D8231F6C0622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05;p50">
              <a:extLst>
                <a:ext uri="{FF2B5EF4-FFF2-40B4-BE49-F238E27FC236}">
                  <a16:creationId xmlns:a16="http://schemas.microsoft.com/office/drawing/2014/main" id="{44C390D0-CB09-4FA5-80AF-232EFE4C01C6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Lato" panose="020F0502020204030203" pitchFamily="34" charset="0"/>
              </a:rPr>
              <a:t>Demo</a:t>
            </a:r>
            <a:endParaRPr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930150" y="23441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rgbClr val="FFFFFF"/>
                </a:solidFill>
                <a:latin typeface="Lato" panose="020F0502020204030203" pitchFamily="34" charset="0"/>
              </a:rPr>
              <a:t>Try out our mobile web app!</a:t>
            </a:r>
            <a:endParaRPr sz="1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6FF-5730-43C4-A51D-11C64EB7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1" y="1006679"/>
            <a:ext cx="2987005" cy="2987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C7B87D-AC0F-4472-A7CD-AB0AA6573955}"/>
              </a:ext>
            </a:extLst>
          </p:cNvPr>
          <p:cNvSpPr/>
          <p:nvPr/>
        </p:nvSpPr>
        <p:spPr>
          <a:xfrm>
            <a:off x="4166408" y="544646"/>
            <a:ext cx="4964718" cy="43577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Google Shape;1122;p38">
            <a:extLst>
              <a:ext uri="{FF2B5EF4-FFF2-40B4-BE49-F238E27FC236}">
                <a16:creationId xmlns:a16="http://schemas.microsoft.com/office/drawing/2014/main" id="{5FFC6E41-6848-406A-A8DA-987F6CA636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9666" y="1353866"/>
            <a:ext cx="3578100" cy="6066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chemeClr val="tx1"/>
                </a:solidFill>
                <a:latin typeface="Lato" panose="020F0502020204030203" pitchFamily="34" charset="0"/>
              </a:rPr>
              <a:t>THANKS!</a:t>
            </a:r>
            <a:endParaRPr sz="3000" b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3" name="Google Shape;1123;p38">
            <a:extLst>
              <a:ext uri="{FF2B5EF4-FFF2-40B4-BE49-F238E27FC236}">
                <a16:creationId xmlns:a16="http://schemas.microsoft.com/office/drawing/2014/main" id="{ADDA3AF9-8E14-47A1-B138-9E4FFDC6D650}"/>
              </a:ext>
            </a:extLst>
          </p:cNvPr>
          <p:cNvSpPr txBox="1">
            <a:spLocks/>
          </p:cNvSpPr>
          <p:nvPr/>
        </p:nvSpPr>
        <p:spPr>
          <a:xfrm>
            <a:off x="4478263" y="2076664"/>
            <a:ext cx="4470900" cy="18774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Lato" panose="020F0502020204030203" pitchFamily="34" charset="0"/>
              </a:rPr>
              <a:t>Does anyone have any questions?</a:t>
            </a:r>
          </a:p>
          <a:p>
            <a:endParaRPr lang="en-US" sz="10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uFill>
                  <a:noFill/>
                </a:u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mendozanmartin@gmail.com</a:t>
            </a:r>
            <a:endParaRPr lang="en-US" sz="1000" dirty="0">
              <a:solidFill>
                <a:schemeClr val="bg1"/>
              </a:solidFill>
              <a:uFill>
                <a:noFill/>
              </a:uFill>
              <a:latin typeface="Lato" panose="020F050202020403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uFill>
                  <a:noFill/>
                </a:u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kshnik@gmail.com</a:t>
            </a:r>
            <a:endParaRPr lang="en-US" sz="1000" dirty="0">
              <a:solidFill>
                <a:schemeClr val="bg1"/>
              </a:solidFill>
              <a:uFill>
                <a:noFill/>
              </a:uFill>
              <a:latin typeface="Lato" panose="020F050202020403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uFill>
                  <a:noFill/>
                </a:uFill>
                <a:latin typeface="Lato" panose="020F0502020204030203" pitchFamily="34" charset="0"/>
              </a:rPr>
              <a:t>ahmedmoiz854@gmail.com</a:t>
            </a:r>
          </a:p>
        </p:txBody>
      </p:sp>
      <p:grpSp>
        <p:nvGrpSpPr>
          <p:cNvPr id="54" name="Google Shape;1124;p38">
            <a:extLst>
              <a:ext uri="{FF2B5EF4-FFF2-40B4-BE49-F238E27FC236}">
                <a16:creationId xmlns:a16="http://schemas.microsoft.com/office/drawing/2014/main" id="{BE1D70CD-B505-4797-8E43-BEFB7DAB4F55}"/>
              </a:ext>
            </a:extLst>
          </p:cNvPr>
          <p:cNvGrpSpPr/>
          <p:nvPr/>
        </p:nvGrpSpPr>
        <p:grpSpPr>
          <a:xfrm flipH="1">
            <a:off x="-3356967" y="-71157"/>
            <a:ext cx="7324051" cy="5378088"/>
            <a:chOff x="238125" y="262775"/>
            <a:chExt cx="7092825" cy="5151425"/>
          </a:xfrm>
          <a:solidFill>
            <a:srgbClr val="00B0F0"/>
          </a:solidFill>
        </p:grpSpPr>
        <p:sp>
          <p:nvSpPr>
            <p:cNvPr id="55" name="Google Shape;1125;p38">
              <a:extLst>
                <a:ext uri="{FF2B5EF4-FFF2-40B4-BE49-F238E27FC236}">
                  <a16:creationId xmlns:a16="http://schemas.microsoft.com/office/drawing/2014/main" id="{034430E5-7FBA-4E32-BFEF-E45BE265C934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6;p38">
              <a:extLst>
                <a:ext uri="{FF2B5EF4-FFF2-40B4-BE49-F238E27FC236}">
                  <a16:creationId xmlns:a16="http://schemas.microsoft.com/office/drawing/2014/main" id="{97CE6DF9-293E-44D7-81F5-82896EF9F541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7;p38">
              <a:extLst>
                <a:ext uri="{FF2B5EF4-FFF2-40B4-BE49-F238E27FC236}">
                  <a16:creationId xmlns:a16="http://schemas.microsoft.com/office/drawing/2014/main" id="{D12151A1-32CE-4C75-85C6-2D553F4427CE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8;p38">
              <a:extLst>
                <a:ext uri="{FF2B5EF4-FFF2-40B4-BE49-F238E27FC236}">
                  <a16:creationId xmlns:a16="http://schemas.microsoft.com/office/drawing/2014/main" id="{5C3F781C-5642-49BB-B886-856D4BB16EC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9;p38">
              <a:extLst>
                <a:ext uri="{FF2B5EF4-FFF2-40B4-BE49-F238E27FC236}">
                  <a16:creationId xmlns:a16="http://schemas.microsoft.com/office/drawing/2014/main" id="{2F6621CB-AE2D-4999-B70D-A60FE7AEACDA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0;p38">
              <a:extLst>
                <a:ext uri="{FF2B5EF4-FFF2-40B4-BE49-F238E27FC236}">
                  <a16:creationId xmlns:a16="http://schemas.microsoft.com/office/drawing/2014/main" id="{6153847A-4BB0-4831-B934-EF2EAD1FD984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1;p38">
              <a:extLst>
                <a:ext uri="{FF2B5EF4-FFF2-40B4-BE49-F238E27FC236}">
                  <a16:creationId xmlns:a16="http://schemas.microsoft.com/office/drawing/2014/main" id="{CE315644-E61F-44BA-AE39-51601590C294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32;p38">
              <a:extLst>
                <a:ext uri="{FF2B5EF4-FFF2-40B4-BE49-F238E27FC236}">
                  <a16:creationId xmlns:a16="http://schemas.microsoft.com/office/drawing/2014/main" id="{FCC107BE-E15E-47E6-AD9D-55A02874A65F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3;p38">
              <a:extLst>
                <a:ext uri="{FF2B5EF4-FFF2-40B4-BE49-F238E27FC236}">
                  <a16:creationId xmlns:a16="http://schemas.microsoft.com/office/drawing/2014/main" id="{F5CCBF27-0412-4EA7-805B-1A0F30C5A158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34;p38">
              <a:extLst>
                <a:ext uri="{FF2B5EF4-FFF2-40B4-BE49-F238E27FC236}">
                  <a16:creationId xmlns:a16="http://schemas.microsoft.com/office/drawing/2014/main" id="{3C34903B-FF0A-46C3-AEAB-C29914D48867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5;p38">
              <a:extLst>
                <a:ext uri="{FF2B5EF4-FFF2-40B4-BE49-F238E27FC236}">
                  <a16:creationId xmlns:a16="http://schemas.microsoft.com/office/drawing/2014/main" id="{87C7E040-DA84-4FAB-AFE9-1F34D95D3CDE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6;p38">
              <a:extLst>
                <a:ext uri="{FF2B5EF4-FFF2-40B4-BE49-F238E27FC236}">
                  <a16:creationId xmlns:a16="http://schemas.microsoft.com/office/drawing/2014/main" id="{DE3A8A3C-0507-4652-8D89-F6A58DF48305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7;p38">
              <a:extLst>
                <a:ext uri="{FF2B5EF4-FFF2-40B4-BE49-F238E27FC236}">
                  <a16:creationId xmlns:a16="http://schemas.microsoft.com/office/drawing/2014/main" id="{22BB1639-32C3-410C-A5A5-AF1C968151AD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8;p38">
              <a:extLst>
                <a:ext uri="{FF2B5EF4-FFF2-40B4-BE49-F238E27FC236}">
                  <a16:creationId xmlns:a16="http://schemas.microsoft.com/office/drawing/2014/main" id="{8B27C4FF-FE2A-4822-BC07-4002C897BDA8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9;p38">
              <a:extLst>
                <a:ext uri="{FF2B5EF4-FFF2-40B4-BE49-F238E27FC236}">
                  <a16:creationId xmlns:a16="http://schemas.microsoft.com/office/drawing/2014/main" id="{B8F98682-6883-40D1-81CF-7BB2AC5D8655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0;p38">
              <a:extLst>
                <a:ext uri="{FF2B5EF4-FFF2-40B4-BE49-F238E27FC236}">
                  <a16:creationId xmlns:a16="http://schemas.microsoft.com/office/drawing/2014/main" id="{A4C8C12E-498D-4AAD-8F82-18FB8908F9DF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1;p38">
              <a:extLst>
                <a:ext uri="{FF2B5EF4-FFF2-40B4-BE49-F238E27FC236}">
                  <a16:creationId xmlns:a16="http://schemas.microsoft.com/office/drawing/2014/main" id="{F73F3FEC-73AB-462C-A22F-832BD38712E3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2;p38">
              <a:extLst>
                <a:ext uri="{FF2B5EF4-FFF2-40B4-BE49-F238E27FC236}">
                  <a16:creationId xmlns:a16="http://schemas.microsoft.com/office/drawing/2014/main" id="{262DC4CC-707D-431F-B107-E7B96F469182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3;p38">
              <a:extLst>
                <a:ext uri="{FF2B5EF4-FFF2-40B4-BE49-F238E27FC236}">
                  <a16:creationId xmlns:a16="http://schemas.microsoft.com/office/drawing/2014/main" id="{BB334786-65F1-4925-834F-C6F72D39F9F1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4;p38">
              <a:extLst>
                <a:ext uri="{FF2B5EF4-FFF2-40B4-BE49-F238E27FC236}">
                  <a16:creationId xmlns:a16="http://schemas.microsoft.com/office/drawing/2014/main" id="{49DB930F-AD63-4B29-A983-AEF9B38F0CEC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5;p38">
              <a:extLst>
                <a:ext uri="{FF2B5EF4-FFF2-40B4-BE49-F238E27FC236}">
                  <a16:creationId xmlns:a16="http://schemas.microsoft.com/office/drawing/2014/main" id="{FBED3AF3-47DD-4356-8D2C-41BE6B07058C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6;p38">
              <a:extLst>
                <a:ext uri="{FF2B5EF4-FFF2-40B4-BE49-F238E27FC236}">
                  <a16:creationId xmlns:a16="http://schemas.microsoft.com/office/drawing/2014/main" id="{37403E59-4B7F-47F9-9D57-D331B4C479F7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7;p38">
              <a:extLst>
                <a:ext uri="{FF2B5EF4-FFF2-40B4-BE49-F238E27FC236}">
                  <a16:creationId xmlns:a16="http://schemas.microsoft.com/office/drawing/2014/main" id="{3C402E9B-E450-4129-B7EB-B51BAB12FF43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8;p38">
              <a:extLst>
                <a:ext uri="{FF2B5EF4-FFF2-40B4-BE49-F238E27FC236}">
                  <a16:creationId xmlns:a16="http://schemas.microsoft.com/office/drawing/2014/main" id="{ED4BA910-37E7-4A77-8D76-4C3FC9245283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9;p38">
              <a:extLst>
                <a:ext uri="{FF2B5EF4-FFF2-40B4-BE49-F238E27FC236}">
                  <a16:creationId xmlns:a16="http://schemas.microsoft.com/office/drawing/2014/main" id="{08A1ADAB-2904-45C2-90C3-5D0502D42DFE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0;p38">
              <a:extLst>
                <a:ext uri="{FF2B5EF4-FFF2-40B4-BE49-F238E27FC236}">
                  <a16:creationId xmlns:a16="http://schemas.microsoft.com/office/drawing/2014/main" id="{8690FF9E-BA7F-4370-88F0-A0256CCF013B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1;p38">
              <a:extLst>
                <a:ext uri="{FF2B5EF4-FFF2-40B4-BE49-F238E27FC236}">
                  <a16:creationId xmlns:a16="http://schemas.microsoft.com/office/drawing/2014/main" id="{0F134F49-E148-47D6-ABE1-DD66640A9091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2;p38">
              <a:extLst>
                <a:ext uri="{FF2B5EF4-FFF2-40B4-BE49-F238E27FC236}">
                  <a16:creationId xmlns:a16="http://schemas.microsoft.com/office/drawing/2014/main" id="{573F1C6F-78E8-4A71-B959-A1B279381AFF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3;p38">
              <a:extLst>
                <a:ext uri="{FF2B5EF4-FFF2-40B4-BE49-F238E27FC236}">
                  <a16:creationId xmlns:a16="http://schemas.microsoft.com/office/drawing/2014/main" id="{64CEDA75-0BB7-460A-93B7-AF649C2AE1CE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4;p38">
              <a:extLst>
                <a:ext uri="{FF2B5EF4-FFF2-40B4-BE49-F238E27FC236}">
                  <a16:creationId xmlns:a16="http://schemas.microsoft.com/office/drawing/2014/main" id="{09AB5388-5AAF-4AD9-9020-26B5A24C7B12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5;p38">
              <a:extLst>
                <a:ext uri="{FF2B5EF4-FFF2-40B4-BE49-F238E27FC236}">
                  <a16:creationId xmlns:a16="http://schemas.microsoft.com/office/drawing/2014/main" id="{94BF9F37-F19F-44BF-8851-DD9C6F03CCC7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6;p38">
              <a:extLst>
                <a:ext uri="{FF2B5EF4-FFF2-40B4-BE49-F238E27FC236}">
                  <a16:creationId xmlns:a16="http://schemas.microsoft.com/office/drawing/2014/main" id="{D92B5EF7-58AF-4EE1-86B0-661FF6D26323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7;p38">
              <a:extLst>
                <a:ext uri="{FF2B5EF4-FFF2-40B4-BE49-F238E27FC236}">
                  <a16:creationId xmlns:a16="http://schemas.microsoft.com/office/drawing/2014/main" id="{79D71252-39AC-4CC8-A6B1-6D07925B9D39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8;p38">
              <a:extLst>
                <a:ext uri="{FF2B5EF4-FFF2-40B4-BE49-F238E27FC236}">
                  <a16:creationId xmlns:a16="http://schemas.microsoft.com/office/drawing/2014/main" id="{B8611DFA-0F4E-49C5-A8B9-9CF0F21D4309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9;p38">
              <a:extLst>
                <a:ext uri="{FF2B5EF4-FFF2-40B4-BE49-F238E27FC236}">
                  <a16:creationId xmlns:a16="http://schemas.microsoft.com/office/drawing/2014/main" id="{E3FC45C8-9ABF-4D5F-A6AC-AB21120E0A66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0;p38">
              <a:extLst>
                <a:ext uri="{FF2B5EF4-FFF2-40B4-BE49-F238E27FC236}">
                  <a16:creationId xmlns:a16="http://schemas.microsoft.com/office/drawing/2014/main" id="{A92D5E9E-1376-4D96-93CE-8BEBA2A8A0E1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1;p38">
              <a:extLst>
                <a:ext uri="{FF2B5EF4-FFF2-40B4-BE49-F238E27FC236}">
                  <a16:creationId xmlns:a16="http://schemas.microsoft.com/office/drawing/2014/main" id="{5EB32548-D804-4418-9116-94DF2E731C39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2;p38">
              <a:extLst>
                <a:ext uri="{FF2B5EF4-FFF2-40B4-BE49-F238E27FC236}">
                  <a16:creationId xmlns:a16="http://schemas.microsoft.com/office/drawing/2014/main" id="{565D1350-A570-469E-91A0-509154CB8589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3;p38">
              <a:extLst>
                <a:ext uri="{FF2B5EF4-FFF2-40B4-BE49-F238E27FC236}">
                  <a16:creationId xmlns:a16="http://schemas.microsoft.com/office/drawing/2014/main" id="{C5C9F717-5419-47CB-8B82-A3963E58E6CB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64;p38">
              <a:extLst>
                <a:ext uri="{FF2B5EF4-FFF2-40B4-BE49-F238E27FC236}">
                  <a16:creationId xmlns:a16="http://schemas.microsoft.com/office/drawing/2014/main" id="{6AB3294E-B2D7-4EE1-9C57-3BBCB2325C36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65;p38">
              <a:extLst>
                <a:ext uri="{FF2B5EF4-FFF2-40B4-BE49-F238E27FC236}">
                  <a16:creationId xmlns:a16="http://schemas.microsoft.com/office/drawing/2014/main" id="{86199057-AA2D-4F5D-A3CC-93BBC8412CFE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66;p38">
              <a:extLst>
                <a:ext uri="{FF2B5EF4-FFF2-40B4-BE49-F238E27FC236}">
                  <a16:creationId xmlns:a16="http://schemas.microsoft.com/office/drawing/2014/main" id="{6785F1C5-DE5F-4AD6-9C68-5FD5B6CDAAC1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67;p38">
              <a:extLst>
                <a:ext uri="{FF2B5EF4-FFF2-40B4-BE49-F238E27FC236}">
                  <a16:creationId xmlns:a16="http://schemas.microsoft.com/office/drawing/2014/main" id="{D577CA50-1968-4A1F-AA6A-D64EAB55BB5D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68;p38">
              <a:extLst>
                <a:ext uri="{FF2B5EF4-FFF2-40B4-BE49-F238E27FC236}">
                  <a16:creationId xmlns:a16="http://schemas.microsoft.com/office/drawing/2014/main" id="{6D7537F9-2173-4183-BCBF-41AB0103CB13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69;p38">
              <a:extLst>
                <a:ext uri="{FF2B5EF4-FFF2-40B4-BE49-F238E27FC236}">
                  <a16:creationId xmlns:a16="http://schemas.microsoft.com/office/drawing/2014/main" id="{0E9F6B3B-0C29-41FF-8262-C8D75C3B0FE6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0;p38">
              <a:extLst>
                <a:ext uri="{FF2B5EF4-FFF2-40B4-BE49-F238E27FC236}">
                  <a16:creationId xmlns:a16="http://schemas.microsoft.com/office/drawing/2014/main" id="{417DE057-58D8-49BE-8DF7-B8E9D6017EC2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1;p38">
              <a:extLst>
                <a:ext uri="{FF2B5EF4-FFF2-40B4-BE49-F238E27FC236}">
                  <a16:creationId xmlns:a16="http://schemas.microsoft.com/office/drawing/2014/main" id="{04297FFB-3429-4BA0-A159-EB76C829AE06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72;p38">
              <a:extLst>
                <a:ext uri="{FF2B5EF4-FFF2-40B4-BE49-F238E27FC236}">
                  <a16:creationId xmlns:a16="http://schemas.microsoft.com/office/drawing/2014/main" id="{EE760E1A-7AEA-4EDE-9E38-D0AF5E772303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73;p38">
              <a:extLst>
                <a:ext uri="{FF2B5EF4-FFF2-40B4-BE49-F238E27FC236}">
                  <a16:creationId xmlns:a16="http://schemas.microsoft.com/office/drawing/2014/main" id="{D2A84FA8-8098-4720-8B42-04D106DEB410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74;p38">
              <a:extLst>
                <a:ext uri="{FF2B5EF4-FFF2-40B4-BE49-F238E27FC236}">
                  <a16:creationId xmlns:a16="http://schemas.microsoft.com/office/drawing/2014/main" id="{2F932919-6C4A-4E17-9D94-E28AA720567E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75;p38">
              <a:extLst>
                <a:ext uri="{FF2B5EF4-FFF2-40B4-BE49-F238E27FC236}">
                  <a16:creationId xmlns:a16="http://schemas.microsoft.com/office/drawing/2014/main" id="{376B11F4-612A-4280-8530-74261B58A0CC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76;p38">
              <a:extLst>
                <a:ext uri="{FF2B5EF4-FFF2-40B4-BE49-F238E27FC236}">
                  <a16:creationId xmlns:a16="http://schemas.microsoft.com/office/drawing/2014/main" id="{6A09AA8A-B39D-4037-9BF4-DF333A414146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7;p38">
              <a:extLst>
                <a:ext uri="{FF2B5EF4-FFF2-40B4-BE49-F238E27FC236}">
                  <a16:creationId xmlns:a16="http://schemas.microsoft.com/office/drawing/2014/main" id="{B2738EBA-FA97-4140-8846-326F04C3BD3A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8;p38">
              <a:extLst>
                <a:ext uri="{FF2B5EF4-FFF2-40B4-BE49-F238E27FC236}">
                  <a16:creationId xmlns:a16="http://schemas.microsoft.com/office/drawing/2014/main" id="{A9ECFE1E-21D1-4CAE-AD4B-538D277D5566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79;p38">
              <a:extLst>
                <a:ext uri="{FF2B5EF4-FFF2-40B4-BE49-F238E27FC236}">
                  <a16:creationId xmlns:a16="http://schemas.microsoft.com/office/drawing/2014/main" id="{5C06D6FF-A461-49B2-945C-9CAF0A701536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80;p38">
              <a:extLst>
                <a:ext uri="{FF2B5EF4-FFF2-40B4-BE49-F238E27FC236}">
                  <a16:creationId xmlns:a16="http://schemas.microsoft.com/office/drawing/2014/main" id="{562A5B6D-1B6F-4A65-B309-13E458008527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81;p38">
              <a:extLst>
                <a:ext uri="{FF2B5EF4-FFF2-40B4-BE49-F238E27FC236}">
                  <a16:creationId xmlns:a16="http://schemas.microsoft.com/office/drawing/2014/main" id="{48EB0DC8-C496-42D5-BC98-93180A4B6B70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82;p38">
              <a:extLst>
                <a:ext uri="{FF2B5EF4-FFF2-40B4-BE49-F238E27FC236}">
                  <a16:creationId xmlns:a16="http://schemas.microsoft.com/office/drawing/2014/main" id="{350643DA-2B58-4EF3-AC84-B84FC1D0A669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83;p38">
              <a:extLst>
                <a:ext uri="{FF2B5EF4-FFF2-40B4-BE49-F238E27FC236}">
                  <a16:creationId xmlns:a16="http://schemas.microsoft.com/office/drawing/2014/main" id="{E48FB433-C111-4778-9E51-114D83304971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84;p38">
              <a:extLst>
                <a:ext uri="{FF2B5EF4-FFF2-40B4-BE49-F238E27FC236}">
                  <a16:creationId xmlns:a16="http://schemas.microsoft.com/office/drawing/2014/main" id="{27384176-4A0A-45E8-8207-9806C0A864DD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5;p38">
              <a:extLst>
                <a:ext uri="{FF2B5EF4-FFF2-40B4-BE49-F238E27FC236}">
                  <a16:creationId xmlns:a16="http://schemas.microsoft.com/office/drawing/2014/main" id="{1362E87A-E77E-4BD4-A409-9CF8EC2C2A5C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86;p38">
              <a:extLst>
                <a:ext uri="{FF2B5EF4-FFF2-40B4-BE49-F238E27FC236}">
                  <a16:creationId xmlns:a16="http://schemas.microsoft.com/office/drawing/2014/main" id="{B7CAE49F-2C59-46A3-B769-13FF60FFA425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87;p38">
              <a:extLst>
                <a:ext uri="{FF2B5EF4-FFF2-40B4-BE49-F238E27FC236}">
                  <a16:creationId xmlns:a16="http://schemas.microsoft.com/office/drawing/2014/main" id="{E3377BC5-65D7-4D73-9B9D-795699509290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8;p38">
              <a:extLst>
                <a:ext uri="{FF2B5EF4-FFF2-40B4-BE49-F238E27FC236}">
                  <a16:creationId xmlns:a16="http://schemas.microsoft.com/office/drawing/2014/main" id="{46B62413-0F50-4504-888C-F39942DB3CDC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89;p38">
              <a:extLst>
                <a:ext uri="{FF2B5EF4-FFF2-40B4-BE49-F238E27FC236}">
                  <a16:creationId xmlns:a16="http://schemas.microsoft.com/office/drawing/2014/main" id="{F863AEA3-4D9F-4FFB-AC0A-5BF8B47EF63B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90;p38">
              <a:extLst>
                <a:ext uri="{FF2B5EF4-FFF2-40B4-BE49-F238E27FC236}">
                  <a16:creationId xmlns:a16="http://schemas.microsoft.com/office/drawing/2014/main" id="{0BACE14F-29F6-4B7E-B518-33D0522F3FBB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91;p38">
              <a:extLst>
                <a:ext uri="{FF2B5EF4-FFF2-40B4-BE49-F238E27FC236}">
                  <a16:creationId xmlns:a16="http://schemas.microsoft.com/office/drawing/2014/main" id="{0624C386-F586-41AA-B753-1496D87779DA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92;p38">
              <a:extLst>
                <a:ext uri="{FF2B5EF4-FFF2-40B4-BE49-F238E27FC236}">
                  <a16:creationId xmlns:a16="http://schemas.microsoft.com/office/drawing/2014/main" id="{EDB1F509-DB8D-4DE0-9022-B19F2D98E63B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93;p38">
              <a:extLst>
                <a:ext uri="{FF2B5EF4-FFF2-40B4-BE49-F238E27FC236}">
                  <a16:creationId xmlns:a16="http://schemas.microsoft.com/office/drawing/2014/main" id="{8E4C275E-9C22-4F55-9133-7C832D489CB9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94;p38">
              <a:extLst>
                <a:ext uri="{FF2B5EF4-FFF2-40B4-BE49-F238E27FC236}">
                  <a16:creationId xmlns:a16="http://schemas.microsoft.com/office/drawing/2014/main" id="{E5D49E65-A4ED-40ED-A9F0-98C26A72730B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95;p38">
              <a:extLst>
                <a:ext uri="{FF2B5EF4-FFF2-40B4-BE49-F238E27FC236}">
                  <a16:creationId xmlns:a16="http://schemas.microsoft.com/office/drawing/2014/main" id="{FFF16510-4CCA-44AE-A009-10E028D75BFA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96;p38">
              <a:extLst>
                <a:ext uri="{FF2B5EF4-FFF2-40B4-BE49-F238E27FC236}">
                  <a16:creationId xmlns:a16="http://schemas.microsoft.com/office/drawing/2014/main" id="{0CEF53E0-DD7A-4900-8936-3E970A0C7933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97;p38">
              <a:extLst>
                <a:ext uri="{FF2B5EF4-FFF2-40B4-BE49-F238E27FC236}">
                  <a16:creationId xmlns:a16="http://schemas.microsoft.com/office/drawing/2014/main" id="{1D17F9CC-B6E9-4ACB-A32A-E0BD947C2F2F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98;p38">
              <a:extLst>
                <a:ext uri="{FF2B5EF4-FFF2-40B4-BE49-F238E27FC236}">
                  <a16:creationId xmlns:a16="http://schemas.microsoft.com/office/drawing/2014/main" id="{DAEF3864-69F0-43E8-95E7-6F170DEF6DEF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99;p38">
              <a:extLst>
                <a:ext uri="{FF2B5EF4-FFF2-40B4-BE49-F238E27FC236}">
                  <a16:creationId xmlns:a16="http://schemas.microsoft.com/office/drawing/2014/main" id="{CC244DD7-1A87-4365-BCF8-E10E0C3F871D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00;p38">
              <a:extLst>
                <a:ext uri="{FF2B5EF4-FFF2-40B4-BE49-F238E27FC236}">
                  <a16:creationId xmlns:a16="http://schemas.microsoft.com/office/drawing/2014/main" id="{7CFBE3AB-802C-419B-993B-AF80B5EC1A48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01;p38">
              <a:extLst>
                <a:ext uri="{FF2B5EF4-FFF2-40B4-BE49-F238E27FC236}">
                  <a16:creationId xmlns:a16="http://schemas.microsoft.com/office/drawing/2014/main" id="{75DE1849-14CC-49D7-86DA-301B9B63699B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02;p38">
              <a:extLst>
                <a:ext uri="{FF2B5EF4-FFF2-40B4-BE49-F238E27FC236}">
                  <a16:creationId xmlns:a16="http://schemas.microsoft.com/office/drawing/2014/main" id="{BAD31097-A64E-41FC-93BE-EA88E3A88103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03;p38">
              <a:extLst>
                <a:ext uri="{FF2B5EF4-FFF2-40B4-BE49-F238E27FC236}">
                  <a16:creationId xmlns:a16="http://schemas.microsoft.com/office/drawing/2014/main" id="{F0DEF732-9FA7-4E8B-A067-016E16B7586E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04;p38">
              <a:extLst>
                <a:ext uri="{FF2B5EF4-FFF2-40B4-BE49-F238E27FC236}">
                  <a16:creationId xmlns:a16="http://schemas.microsoft.com/office/drawing/2014/main" id="{6D4C83F6-E199-4029-893A-897ECEDC56B1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05;p38">
              <a:extLst>
                <a:ext uri="{FF2B5EF4-FFF2-40B4-BE49-F238E27FC236}">
                  <a16:creationId xmlns:a16="http://schemas.microsoft.com/office/drawing/2014/main" id="{B47AC2A6-8570-4FBD-9D02-B5C861774423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06;p38">
              <a:extLst>
                <a:ext uri="{FF2B5EF4-FFF2-40B4-BE49-F238E27FC236}">
                  <a16:creationId xmlns:a16="http://schemas.microsoft.com/office/drawing/2014/main" id="{D750238B-1863-44DA-B009-5B20C8EE4770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07;p38">
              <a:extLst>
                <a:ext uri="{FF2B5EF4-FFF2-40B4-BE49-F238E27FC236}">
                  <a16:creationId xmlns:a16="http://schemas.microsoft.com/office/drawing/2014/main" id="{2CB52F32-CEDF-4C83-BA00-042281C1464B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08;p38">
              <a:extLst>
                <a:ext uri="{FF2B5EF4-FFF2-40B4-BE49-F238E27FC236}">
                  <a16:creationId xmlns:a16="http://schemas.microsoft.com/office/drawing/2014/main" id="{B676D8DC-48BB-472E-B236-B7A46C47A59C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09;p38">
              <a:extLst>
                <a:ext uri="{FF2B5EF4-FFF2-40B4-BE49-F238E27FC236}">
                  <a16:creationId xmlns:a16="http://schemas.microsoft.com/office/drawing/2014/main" id="{E4911EF2-E4A9-413D-901A-6F143E8CC1E7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10;p38">
              <a:extLst>
                <a:ext uri="{FF2B5EF4-FFF2-40B4-BE49-F238E27FC236}">
                  <a16:creationId xmlns:a16="http://schemas.microsoft.com/office/drawing/2014/main" id="{1882FAC7-531A-40D1-A56F-EAE8DC5118A8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11;p38">
              <a:extLst>
                <a:ext uri="{FF2B5EF4-FFF2-40B4-BE49-F238E27FC236}">
                  <a16:creationId xmlns:a16="http://schemas.microsoft.com/office/drawing/2014/main" id="{4660268F-D547-4F6A-8C25-7C1395098683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12;p38">
              <a:extLst>
                <a:ext uri="{FF2B5EF4-FFF2-40B4-BE49-F238E27FC236}">
                  <a16:creationId xmlns:a16="http://schemas.microsoft.com/office/drawing/2014/main" id="{7835C003-9297-48B7-ABBA-AC19D06E1487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13;p38">
              <a:extLst>
                <a:ext uri="{FF2B5EF4-FFF2-40B4-BE49-F238E27FC236}">
                  <a16:creationId xmlns:a16="http://schemas.microsoft.com/office/drawing/2014/main" id="{F4952692-5C42-46EC-9B87-9ED713019A37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4;p38">
              <a:extLst>
                <a:ext uri="{FF2B5EF4-FFF2-40B4-BE49-F238E27FC236}">
                  <a16:creationId xmlns:a16="http://schemas.microsoft.com/office/drawing/2014/main" id="{ED420EAD-B28E-49D4-AD98-7BD60574B188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15;p38">
              <a:extLst>
                <a:ext uri="{FF2B5EF4-FFF2-40B4-BE49-F238E27FC236}">
                  <a16:creationId xmlns:a16="http://schemas.microsoft.com/office/drawing/2014/main" id="{826BA310-D9D6-46D7-9009-71D4806C7623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16;p38">
              <a:extLst>
                <a:ext uri="{FF2B5EF4-FFF2-40B4-BE49-F238E27FC236}">
                  <a16:creationId xmlns:a16="http://schemas.microsoft.com/office/drawing/2014/main" id="{1E689586-EB54-4C87-8B62-71788D902467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17;p38">
              <a:extLst>
                <a:ext uri="{FF2B5EF4-FFF2-40B4-BE49-F238E27FC236}">
                  <a16:creationId xmlns:a16="http://schemas.microsoft.com/office/drawing/2014/main" id="{369BC9BD-FB89-4EA9-850A-59B86A793DB2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18;p38">
              <a:extLst>
                <a:ext uri="{FF2B5EF4-FFF2-40B4-BE49-F238E27FC236}">
                  <a16:creationId xmlns:a16="http://schemas.microsoft.com/office/drawing/2014/main" id="{5AC84714-B453-428C-A589-2072DD1E9D73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19;p38">
              <a:extLst>
                <a:ext uri="{FF2B5EF4-FFF2-40B4-BE49-F238E27FC236}">
                  <a16:creationId xmlns:a16="http://schemas.microsoft.com/office/drawing/2014/main" id="{F6FC194A-0C42-406C-8DD7-F67F603D44CA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20;p38">
              <a:extLst>
                <a:ext uri="{FF2B5EF4-FFF2-40B4-BE49-F238E27FC236}">
                  <a16:creationId xmlns:a16="http://schemas.microsoft.com/office/drawing/2014/main" id="{FAE712C5-6AD9-437E-9D5D-16FF86112CE6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1;p38">
              <a:extLst>
                <a:ext uri="{FF2B5EF4-FFF2-40B4-BE49-F238E27FC236}">
                  <a16:creationId xmlns:a16="http://schemas.microsoft.com/office/drawing/2014/main" id="{37E58F14-EEC6-4ECD-98DD-0784BC1D6808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22;p38">
              <a:extLst>
                <a:ext uri="{FF2B5EF4-FFF2-40B4-BE49-F238E27FC236}">
                  <a16:creationId xmlns:a16="http://schemas.microsoft.com/office/drawing/2014/main" id="{CC07C8DA-E8A3-4648-ACDB-732AE576F2F0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23;p38">
              <a:extLst>
                <a:ext uri="{FF2B5EF4-FFF2-40B4-BE49-F238E27FC236}">
                  <a16:creationId xmlns:a16="http://schemas.microsoft.com/office/drawing/2014/main" id="{38A4F65B-6D19-4AAF-AF1F-AD876E89E48F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24;p38">
              <a:extLst>
                <a:ext uri="{FF2B5EF4-FFF2-40B4-BE49-F238E27FC236}">
                  <a16:creationId xmlns:a16="http://schemas.microsoft.com/office/drawing/2014/main" id="{7A7C307E-839D-4A77-BF63-8D3FB09FD217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25;p38">
              <a:extLst>
                <a:ext uri="{FF2B5EF4-FFF2-40B4-BE49-F238E27FC236}">
                  <a16:creationId xmlns:a16="http://schemas.microsoft.com/office/drawing/2014/main" id="{5520A42E-D301-4620-88AE-6D96F25D1D55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26;p38">
              <a:extLst>
                <a:ext uri="{FF2B5EF4-FFF2-40B4-BE49-F238E27FC236}">
                  <a16:creationId xmlns:a16="http://schemas.microsoft.com/office/drawing/2014/main" id="{11AB4BCF-8920-463E-84AB-60B567040A02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27;p38">
              <a:extLst>
                <a:ext uri="{FF2B5EF4-FFF2-40B4-BE49-F238E27FC236}">
                  <a16:creationId xmlns:a16="http://schemas.microsoft.com/office/drawing/2014/main" id="{453F2589-2C2D-46B0-B147-A1550B58782E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28;p38">
              <a:extLst>
                <a:ext uri="{FF2B5EF4-FFF2-40B4-BE49-F238E27FC236}">
                  <a16:creationId xmlns:a16="http://schemas.microsoft.com/office/drawing/2014/main" id="{8C299BB5-EBDE-4326-A993-B248D9FC92A6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29;p38">
              <a:extLst>
                <a:ext uri="{FF2B5EF4-FFF2-40B4-BE49-F238E27FC236}">
                  <a16:creationId xmlns:a16="http://schemas.microsoft.com/office/drawing/2014/main" id="{E3271596-505D-4EEB-8880-DE66DCE12813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30;p38">
              <a:extLst>
                <a:ext uri="{FF2B5EF4-FFF2-40B4-BE49-F238E27FC236}">
                  <a16:creationId xmlns:a16="http://schemas.microsoft.com/office/drawing/2014/main" id="{288D78A4-C842-4D7E-8449-F3D43D8E417A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1;p38">
              <a:extLst>
                <a:ext uri="{FF2B5EF4-FFF2-40B4-BE49-F238E27FC236}">
                  <a16:creationId xmlns:a16="http://schemas.microsoft.com/office/drawing/2014/main" id="{4E31467A-4972-48A5-98E3-F1097CF7D2E3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32;p38">
              <a:extLst>
                <a:ext uri="{FF2B5EF4-FFF2-40B4-BE49-F238E27FC236}">
                  <a16:creationId xmlns:a16="http://schemas.microsoft.com/office/drawing/2014/main" id="{A2449CF1-FFBE-441F-B352-30B522056F09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33;p38">
              <a:extLst>
                <a:ext uri="{FF2B5EF4-FFF2-40B4-BE49-F238E27FC236}">
                  <a16:creationId xmlns:a16="http://schemas.microsoft.com/office/drawing/2014/main" id="{93D43DAE-D9B2-4E78-983D-9B391F230980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34;p38">
              <a:extLst>
                <a:ext uri="{FF2B5EF4-FFF2-40B4-BE49-F238E27FC236}">
                  <a16:creationId xmlns:a16="http://schemas.microsoft.com/office/drawing/2014/main" id="{37A97FF9-66D7-47EB-B226-2942EEFFBDBE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35;p38">
              <a:extLst>
                <a:ext uri="{FF2B5EF4-FFF2-40B4-BE49-F238E27FC236}">
                  <a16:creationId xmlns:a16="http://schemas.microsoft.com/office/drawing/2014/main" id="{D1C63BA4-3E86-483F-9A30-5B8055750011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36;p38">
              <a:extLst>
                <a:ext uri="{FF2B5EF4-FFF2-40B4-BE49-F238E27FC236}">
                  <a16:creationId xmlns:a16="http://schemas.microsoft.com/office/drawing/2014/main" id="{0166E5DF-3C24-4EBD-BA6F-57EE25A71118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37;p38">
              <a:extLst>
                <a:ext uri="{FF2B5EF4-FFF2-40B4-BE49-F238E27FC236}">
                  <a16:creationId xmlns:a16="http://schemas.microsoft.com/office/drawing/2014/main" id="{DFF1F616-503B-459E-9990-3C61B3809D6E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38;p38">
              <a:extLst>
                <a:ext uri="{FF2B5EF4-FFF2-40B4-BE49-F238E27FC236}">
                  <a16:creationId xmlns:a16="http://schemas.microsoft.com/office/drawing/2014/main" id="{F0C5EE39-B738-45C5-8AF8-E9F5304C9DD6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39;p38">
              <a:extLst>
                <a:ext uri="{FF2B5EF4-FFF2-40B4-BE49-F238E27FC236}">
                  <a16:creationId xmlns:a16="http://schemas.microsoft.com/office/drawing/2014/main" id="{EE1E62B2-955D-481B-BFD4-82DD945B26CE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40;p38">
              <a:extLst>
                <a:ext uri="{FF2B5EF4-FFF2-40B4-BE49-F238E27FC236}">
                  <a16:creationId xmlns:a16="http://schemas.microsoft.com/office/drawing/2014/main" id="{A127FAEB-B72E-419E-83AF-DD89830E0988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41;p38">
              <a:extLst>
                <a:ext uri="{FF2B5EF4-FFF2-40B4-BE49-F238E27FC236}">
                  <a16:creationId xmlns:a16="http://schemas.microsoft.com/office/drawing/2014/main" id="{41E120A1-BE72-438E-A333-28AD68CA9C78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42;p38">
              <a:extLst>
                <a:ext uri="{FF2B5EF4-FFF2-40B4-BE49-F238E27FC236}">
                  <a16:creationId xmlns:a16="http://schemas.microsoft.com/office/drawing/2014/main" id="{09B95C30-BFFC-4990-BC7D-AB11BBD1D063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43;p38">
              <a:extLst>
                <a:ext uri="{FF2B5EF4-FFF2-40B4-BE49-F238E27FC236}">
                  <a16:creationId xmlns:a16="http://schemas.microsoft.com/office/drawing/2014/main" id="{68A4F905-1AC7-44C1-A4FB-0B834D73B2E6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44;p38">
              <a:extLst>
                <a:ext uri="{FF2B5EF4-FFF2-40B4-BE49-F238E27FC236}">
                  <a16:creationId xmlns:a16="http://schemas.microsoft.com/office/drawing/2014/main" id="{C76DC928-7F15-4CEB-A028-37C2061D104C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45;p38">
              <a:extLst>
                <a:ext uri="{FF2B5EF4-FFF2-40B4-BE49-F238E27FC236}">
                  <a16:creationId xmlns:a16="http://schemas.microsoft.com/office/drawing/2014/main" id="{534B9566-CBB7-4FF1-9E4B-54D0608487B7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46;p38">
              <a:extLst>
                <a:ext uri="{FF2B5EF4-FFF2-40B4-BE49-F238E27FC236}">
                  <a16:creationId xmlns:a16="http://schemas.microsoft.com/office/drawing/2014/main" id="{5C1ECA86-82AA-494F-B1A8-FD76FE78079D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47;p38">
              <a:extLst>
                <a:ext uri="{FF2B5EF4-FFF2-40B4-BE49-F238E27FC236}">
                  <a16:creationId xmlns:a16="http://schemas.microsoft.com/office/drawing/2014/main" id="{EF6A887D-02E9-420A-96B0-02FBEE0356AF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48;p38">
              <a:extLst>
                <a:ext uri="{FF2B5EF4-FFF2-40B4-BE49-F238E27FC236}">
                  <a16:creationId xmlns:a16="http://schemas.microsoft.com/office/drawing/2014/main" id="{97C4B8D8-1627-4CFC-B53F-7CBCB84ED021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49;p38">
              <a:extLst>
                <a:ext uri="{FF2B5EF4-FFF2-40B4-BE49-F238E27FC236}">
                  <a16:creationId xmlns:a16="http://schemas.microsoft.com/office/drawing/2014/main" id="{BF7B413F-B30B-4CC2-9DBF-9F28CAFB4BCC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50;p38">
              <a:extLst>
                <a:ext uri="{FF2B5EF4-FFF2-40B4-BE49-F238E27FC236}">
                  <a16:creationId xmlns:a16="http://schemas.microsoft.com/office/drawing/2014/main" id="{69D76F9C-1252-4F6D-92E6-DDFFC318D02B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51;p38">
              <a:extLst>
                <a:ext uri="{FF2B5EF4-FFF2-40B4-BE49-F238E27FC236}">
                  <a16:creationId xmlns:a16="http://schemas.microsoft.com/office/drawing/2014/main" id="{0F84FB47-6A6C-4556-9802-36D287ED9764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52;p38">
              <a:extLst>
                <a:ext uri="{FF2B5EF4-FFF2-40B4-BE49-F238E27FC236}">
                  <a16:creationId xmlns:a16="http://schemas.microsoft.com/office/drawing/2014/main" id="{BA209A19-B209-4056-A259-2114472F9DD6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53;p38">
              <a:extLst>
                <a:ext uri="{FF2B5EF4-FFF2-40B4-BE49-F238E27FC236}">
                  <a16:creationId xmlns:a16="http://schemas.microsoft.com/office/drawing/2014/main" id="{3BDC8D46-4831-4265-A79F-4027826124D4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54;p38">
              <a:extLst>
                <a:ext uri="{FF2B5EF4-FFF2-40B4-BE49-F238E27FC236}">
                  <a16:creationId xmlns:a16="http://schemas.microsoft.com/office/drawing/2014/main" id="{8E0F416B-D818-4C56-AEED-796FCF6508E7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55;p38">
              <a:extLst>
                <a:ext uri="{FF2B5EF4-FFF2-40B4-BE49-F238E27FC236}">
                  <a16:creationId xmlns:a16="http://schemas.microsoft.com/office/drawing/2014/main" id="{A23F754D-7818-4383-85DD-F5317B20DA32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56;p38">
              <a:extLst>
                <a:ext uri="{FF2B5EF4-FFF2-40B4-BE49-F238E27FC236}">
                  <a16:creationId xmlns:a16="http://schemas.microsoft.com/office/drawing/2014/main" id="{0B9337A0-5C3F-42D4-A5AC-3FA56BF48172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57;p38">
              <a:extLst>
                <a:ext uri="{FF2B5EF4-FFF2-40B4-BE49-F238E27FC236}">
                  <a16:creationId xmlns:a16="http://schemas.microsoft.com/office/drawing/2014/main" id="{DBED603F-CC72-45E0-B654-24EC69394BCB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58;p38">
              <a:extLst>
                <a:ext uri="{FF2B5EF4-FFF2-40B4-BE49-F238E27FC236}">
                  <a16:creationId xmlns:a16="http://schemas.microsoft.com/office/drawing/2014/main" id="{AD9A20B1-D5E5-4A9F-8646-833802EEAA0C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59;p38">
              <a:extLst>
                <a:ext uri="{FF2B5EF4-FFF2-40B4-BE49-F238E27FC236}">
                  <a16:creationId xmlns:a16="http://schemas.microsoft.com/office/drawing/2014/main" id="{6397A6A1-67D2-483A-8A8E-5BE7DA921D81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60;p38">
              <a:extLst>
                <a:ext uri="{FF2B5EF4-FFF2-40B4-BE49-F238E27FC236}">
                  <a16:creationId xmlns:a16="http://schemas.microsoft.com/office/drawing/2014/main" id="{8549F6AE-EDE5-4144-B435-03D921E73F76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261;p38">
              <a:extLst>
                <a:ext uri="{FF2B5EF4-FFF2-40B4-BE49-F238E27FC236}">
                  <a16:creationId xmlns:a16="http://schemas.microsoft.com/office/drawing/2014/main" id="{550C27D4-44F7-4871-B8ED-44F58CA4F35D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62;p38">
              <a:extLst>
                <a:ext uri="{FF2B5EF4-FFF2-40B4-BE49-F238E27FC236}">
                  <a16:creationId xmlns:a16="http://schemas.microsoft.com/office/drawing/2014/main" id="{12355502-9BE4-4773-8019-C9665BE44FF0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63;p38">
              <a:extLst>
                <a:ext uri="{FF2B5EF4-FFF2-40B4-BE49-F238E27FC236}">
                  <a16:creationId xmlns:a16="http://schemas.microsoft.com/office/drawing/2014/main" id="{72D5D54F-1850-4FA6-8D16-F5B1FE092FCE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64;p38">
              <a:extLst>
                <a:ext uri="{FF2B5EF4-FFF2-40B4-BE49-F238E27FC236}">
                  <a16:creationId xmlns:a16="http://schemas.microsoft.com/office/drawing/2014/main" id="{3414AFA0-B9E4-442A-8443-D770F87EABFC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265;p38">
            <a:extLst>
              <a:ext uri="{FF2B5EF4-FFF2-40B4-BE49-F238E27FC236}">
                <a16:creationId xmlns:a16="http://schemas.microsoft.com/office/drawing/2014/main" id="{591A07B3-E93B-405D-A63E-C23A85BD77BF}"/>
              </a:ext>
            </a:extLst>
          </p:cNvPr>
          <p:cNvGrpSpPr/>
          <p:nvPr/>
        </p:nvGrpSpPr>
        <p:grpSpPr>
          <a:xfrm>
            <a:off x="4886940" y="3248278"/>
            <a:ext cx="137636" cy="137629"/>
            <a:chOff x="266768" y="1721375"/>
            <a:chExt cx="397907" cy="397887"/>
          </a:xfrm>
          <a:solidFill>
            <a:srgbClr val="00B0F0"/>
          </a:solidFill>
        </p:grpSpPr>
        <p:sp>
          <p:nvSpPr>
            <p:cNvPr id="196" name="Google Shape;1266;p38">
              <a:extLst>
                <a:ext uri="{FF2B5EF4-FFF2-40B4-BE49-F238E27FC236}">
                  <a16:creationId xmlns:a16="http://schemas.microsoft.com/office/drawing/2014/main" id="{9A1DBB4A-F00E-421C-B62A-DBE0039D9870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67;p38">
              <a:extLst>
                <a:ext uri="{FF2B5EF4-FFF2-40B4-BE49-F238E27FC236}">
                  <a16:creationId xmlns:a16="http://schemas.microsoft.com/office/drawing/2014/main" id="{19E863B1-51D2-4349-AEB8-99BA91CF53BF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268;p38">
            <a:extLst>
              <a:ext uri="{FF2B5EF4-FFF2-40B4-BE49-F238E27FC236}">
                <a16:creationId xmlns:a16="http://schemas.microsoft.com/office/drawing/2014/main" id="{13ECDBA1-8DCC-4669-8CE9-87771B80B990}"/>
              </a:ext>
            </a:extLst>
          </p:cNvPr>
          <p:cNvGrpSpPr/>
          <p:nvPr/>
        </p:nvGrpSpPr>
        <p:grpSpPr>
          <a:xfrm>
            <a:off x="5078659" y="3248278"/>
            <a:ext cx="137622" cy="137629"/>
            <a:chOff x="864491" y="1723250"/>
            <a:chExt cx="397866" cy="397887"/>
          </a:xfrm>
          <a:solidFill>
            <a:srgbClr val="00B0F0"/>
          </a:solidFill>
        </p:grpSpPr>
        <p:sp>
          <p:nvSpPr>
            <p:cNvPr id="199" name="Google Shape;1269;p38">
              <a:extLst>
                <a:ext uri="{FF2B5EF4-FFF2-40B4-BE49-F238E27FC236}">
                  <a16:creationId xmlns:a16="http://schemas.microsoft.com/office/drawing/2014/main" id="{E7E6CCB5-E0A9-4F85-9A6F-352734A46CB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70;p38">
              <a:extLst>
                <a:ext uri="{FF2B5EF4-FFF2-40B4-BE49-F238E27FC236}">
                  <a16:creationId xmlns:a16="http://schemas.microsoft.com/office/drawing/2014/main" id="{4FEE7C59-7E27-4629-B3D8-E77E668802B7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71;p38">
              <a:extLst>
                <a:ext uri="{FF2B5EF4-FFF2-40B4-BE49-F238E27FC236}">
                  <a16:creationId xmlns:a16="http://schemas.microsoft.com/office/drawing/2014/main" id="{518ADECA-D3F8-45E5-8C28-BA1379B07695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1272;p38">
            <a:extLst>
              <a:ext uri="{FF2B5EF4-FFF2-40B4-BE49-F238E27FC236}">
                <a16:creationId xmlns:a16="http://schemas.microsoft.com/office/drawing/2014/main" id="{C2EFEBFC-7C4E-4088-A98D-F90AFA57BDCD}"/>
              </a:ext>
            </a:extLst>
          </p:cNvPr>
          <p:cNvSpPr/>
          <p:nvPr/>
        </p:nvSpPr>
        <p:spPr>
          <a:xfrm>
            <a:off x="5270392" y="3248347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265;p38">
            <a:extLst>
              <a:ext uri="{FF2B5EF4-FFF2-40B4-BE49-F238E27FC236}">
                <a16:creationId xmlns:a16="http://schemas.microsoft.com/office/drawing/2014/main" id="{3B757E42-3DBF-45E5-9905-37CAF5C3815A}"/>
              </a:ext>
            </a:extLst>
          </p:cNvPr>
          <p:cNvGrpSpPr/>
          <p:nvPr/>
        </p:nvGrpSpPr>
        <p:grpSpPr>
          <a:xfrm>
            <a:off x="4556720" y="3159228"/>
            <a:ext cx="137636" cy="137629"/>
            <a:chOff x="266768" y="1721375"/>
            <a:chExt cx="397907" cy="397887"/>
          </a:xfrm>
        </p:grpSpPr>
        <p:sp>
          <p:nvSpPr>
            <p:cNvPr id="205" name="Google Shape;1266;p38">
              <a:extLst>
                <a:ext uri="{FF2B5EF4-FFF2-40B4-BE49-F238E27FC236}">
                  <a16:creationId xmlns:a16="http://schemas.microsoft.com/office/drawing/2014/main" id="{6A57CD92-05F6-4D47-BE96-24F4234B0816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67;p38">
              <a:extLst>
                <a:ext uri="{FF2B5EF4-FFF2-40B4-BE49-F238E27FC236}">
                  <a16:creationId xmlns:a16="http://schemas.microsoft.com/office/drawing/2014/main" id="{F43F1203-EDA1-4296-A12C-D3DE4E99D685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1268;p38">
            <a:extLst>
              <a:ext uri="{FF2B5EF4-FFF2-40B4-BE49-F238E27FC236}">
                <a16:creationId xmlns:a16="http://schemas.microsoft.com/office/drawing/2014/main" id="{D2722A8C-084E-461B-B2C0-1110380D5DA0}"/>
              </a:ext>
            </a:extLst>
          </p:cNvPr>
          <p:cNvGrpSpPr/>
          <p:nvPr/>
        </p:nvGrpSpPr>
        <p:grpSpPr>
          <a:xfrm>
            <a:off x="4748439" y="3159228"/>
            <a:ext cx="137622" cy="137629"/>
            <a:chOff x="864491" y="1723250"/>
            <a:chExt cx="397866" cy="397887"/>
          </a:xfrm>
        </p:grpSpPr>
        <p:sp>
          <p:nvSpPr>
            <p:cNvPr id="208" name="Google Shape;1269;p38">
              <a:extLst>
                <a:ext uri="{FF2B5EF4-FFF2-40B4-BE49-F238E27FC236}">
                  <a16:creationId xmlns:a16="http://schemas.microsoft.com/office/drawing/2014/main" id="{F5809C4E-5C0C-4408-BB44-01A7901E8271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70;p38">
              <a:extLst>
                <a:ext uri="{FF2B5EF4-FFF2-40B4-BE49-F238E27FC236}">
                  <a16:creationId xmlns:a16="http://schemas.microsoft.com/office/drawing/2014/main" id="{1D605133-8732-4FDC-BB76-B650FD8F7DED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71;p38">
              <a:extLst>
                <a:ext uri="{FF2B5EF4-FFF2-40B4-BE49-F238E27FC236}">
                  <a16:creationId xmlns:a16="http://schemas.microsoft.com/office/drawing/2014/main" id="{C7433A7C-4129-4B73-91C4-D30132A3FDF4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1272;p38">
            <a:extLst>
              <a:ext uri="{FF2B5EF4-FFF2-40B4-BE49-F238E27FC236}">
                <a16:creationId xmlns:a16="http://schemas.microsoft.com/office/drawing/2014/main" id="{05DC132B-D67B-491A-9F95-62FB15AEBA3A}"/>
              </a:ext>
            </a:extLst>
          </p:cNvPr>
          <p:cNvSpPr/>
          <p:nvPr/>
        </p:nvSpPr>
        <p:spPr>
          <a:xfrm>
            <a:off x="4940172" y="3159297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DF15198-CEBF-4F49-A437-C19DFE25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44950"/>
                </a:solidFill>
                <a:effectLst/>
                <a:latin typeface="inherit"/>
              </a:rPr>
              <a:t>snike2610@gmail.com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6126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81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Lato</vt:lpstr>
      <vt:lpstr>Bree Serif</vt:lpstr>
      <vt:lpstr>Roboto Light</vt:lpstr>
      <vt:lpstr>Open Sans Light</vt:lpstr>
      <vt:lpstr>Roboto Black</vt:lpstr>
      <vt:lpstr>Roboto Mono Thin</vt:lpstr>
      <vt:lpstr>inherit</vt:lpstr>
      <vt:lpstr>Arial</vt:lpstr>
      <vt:lpstr>WEB PROPOSAL</vt:lpstr>
      <vt:lpstr>MedExpress</vt:lpstr>
      <vt:lpstr>Background</vt:lpstr>
      <vt:lpstr>SMS Chatbot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MedExpress</dc:title>
  <dc:creator>Martin Mendozan</dc:creator>
  <cp:lastModifiedBy>Martin Mendozan</cp:lastModifiedBy>
  <cp:revision>14</cp:revision>
  <dcterms:modified xsi:type="dcterms:W3CDTF">2020-01-21T00:51:47Z</dcterms:modified>
</cp:coreProperties>
</file>