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2"/>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0"/>
            <a:ext cx="10318418" cy="5493376"/>
          </a:xfrm>
        </p:spPr>
        <p:txBody>
          <a:bodyPr/>
          <a:lstStyle/>
          <a:p>
            <a:r>
              <a:rPr lang="en-US" sz="6600" dirty="0" smtClean="0"/>
              <a:t>POWER CONSUMPTION ANALYSIS FOR HOUSE HOLDS</a:t>
            </a:r>
            <a:endParaRPr lang="en-US" sz="6600" dirty="0"/>
          </a:p>
        </p:txBody>
      </p:sp>
      <p:sp>
        <p:nvSpPr>
          <p:cNvPr id="3" name="Subtitle 2"/>
          <p:cNvSpPr>
            <a:spLocks noGrp="1"/>
          </p:cNvSpPr>
          <p:nvPr>
            <p:ph type="subTitle" idx="1"/>
          </p:nvPr>
        </p:nvSpPr>
        <p:spPr>
          <a:xfrm>
            <a:off x="7583424" y="4072128"/>
            <a:ext cx="4096512" cy="2649347"/>
          </a:xfrm>
        </p:spPr>
        <p:txBody>
          <a:bodyPr/>
          <a:lstStyle/>
          <a:p>
            <a:r>
              <a:rPr lang="en-US" dirty="0" smtClean="0"/>
              <a:t>TEAM </a:t>
            </a:r>
            <a:r>
              <a:rPr lang="mr-IN" dirty="0" smtClean="0"/>
              <a:t>–</a:t>
            </a:r>
            <a:r>
              <a:rPr lang="en-US" dirty="0" smtClean="0"/>
              <a:t> 9</a:t>
            </a:r>
          </a:p>
          <a:p>
            <a:r>
              <a:rPr lang="en-US" dirty="0" smtClean="0"/>
              <a:t>MEGHANA MENDU</a:t>
            </a:r>
          </a:p>
          <a:p>
            <a:r>
              <a:rPr lang="en-US" dirty="0" smtClean="0"/>
              <a:t>CH .LIKHITHA SREE</a:t>
            </a:r>
          </a:p>
          <a:p>
            <a:r>
              <a:rPr lang="en-US" dirty="0" smtClean="0"/>
              <a:t>D.SUSHMITHA</a:t>
            </a:r>
          </a:p>
          <a:p>
            <a:r>
              <a:rPr lang="en-US" dirty="0" smtClean="0"/>
              <a:t>K.MRINAL</a:t>
            </a:r>
          </a:p>
          <a:p>
            <a:r>
              <a:rPr lang="en-US" dirty="0" smtClean="0"/>
              <a:t>PRANITHA TEJASWINI</a:t>
            </a:r>
            <a:endParaRPr lang="en-US" dirty="0"/>
          </a:p>
        </p:txBody>
      </p:sp>
    </p:spTree>
    <p:extLst>
      <p:ext uri="{BB962C8B-B14F-4D97-AF65-F5344CB8AC3E}">
        <p14:creationId xmlns:p14="http://schemas.microsoft.com/office/powerpoint/2010/main" val="8887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51678" y="1572769"/>
            <a:ext cx="10178322" cy="4306824"/>
          </a:xfrm>
        </p:spPr>
        <p:txBody>
          <a:bodyPr/>
          <a:lstStyle/>
          <a:p>
            <a:pPr algn="just">
              <a:lnSpc>
                <a:spcPct val="160000"/>
              </a:lnSpc>
            </a:pPr>
            <a:r>
              <a:rPr lang="en-US" b="1" dirty="0"/>
              <a:t>Domestic </a:t>
            </a:r>
            <a:r>
              <a:rPr lang="en-US" b="1" dirty="0" smtClean="0"/>
              <a:t>energy consumption</a:t>
            </a:r>
            <a:r>
              <a:rPr lang="en-US" dirty="0"/>
              <a:t> is the total amount of energy used in a house for household work. The amount of energy used per household varies widely depending on the standard of living of the country, the climate, and the age </a:t>
            </a:r>
            <a:r>
              <a:rPr lang="en-US" dirty="0" smtClean="0"/>
              <a:t>and </a:t>
            </a:r>
            <a:r>
              <a:rPr lang="en-US" dirty="0"/>
              <a:t>type of residence</a:t>
            </a:r>
            <a:r>
              <a:rPr lang="en-US" dirty="0" smtClean="0"/>
              <a:t>.</a:t>
            </a:r>
          </a:p>
          <a:p>
            <a:pPr algn="just">
              <a:lnSpc>
                <a:spcPct val="160000"/>
              </a:lnSpc>
            </a:pPr>
            <a:r>
              <a:rPr lang="en-US" dirty="0" smtClean="0"/>
              <a:t>In this project we are analyzing the  power consumed by different house hold appliances such as television, washing machine , air conditioner etc..</a:t>
            </a:r>
          </a:p>
          <a:p>
            <a:pPr algn="just">
              <a:lnSpc>
                <a:spcPct val="160000"/>
              </a:lnSpc>
            </a:pPr>
            <a:r>
              <a:rPr lang="en-US" dirty="0" smtClean="0"/>
              <a:t>By performing various visualization techniques we are drawing the relationship between the </a:t>
            </a:r>
            <a:r>
              <a:rPr lang="en-US" dirty="0" err="1" smtClean="0"/>
              <a:t>paramaters</a:t>
            </a:r>
            <a:r>
              <a:rPr lang="en-US" dirty="0" smtClean="0"/>
              <a:t>.</a:t>
            </a:r>
            <a:endParaRPr lang="en-US" dirty="0"/>
          </a:p>
        </p:txBody>
      </p:sp>
    </p:spTree>
    <p:extLst>
      <p:ext uri="{BB962C8B-B14F-4D97-AF65-F5344CB8AC3E}">
        <p14:creationId xmlns:p14="http://schemas.microsoft.com/office/powerpoint/2010/main" val="185356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a:xfrm>
            <a:off x="1251678" y="1426463"/>
            <a:ext cx="10178322" cy="4453129"/>
          </a:xfrm>
        </p:spPr>
        <p:txBody>
          <a:bodyPr/>
          <a:lstStyle/>
          <a:p>
            <a:pPr algn="just">
              <a:lnSpc>
                <a:spcPct val="160000"/>
              </a:lnSpc>
            </a:pPr>
            <a:r>
              <a:rPr lang="en-US" dirty="0"/>
              <a:t>India is the world's third largest producer and third largest consumer of electricity. The gross electricity consumption in 2018-19 was 1,181 kWh per </a:t>
            </a:r>
            <a:r>
              <a:rPr lang="en-US" dirty="0" smtClean="0"/>
              <a:t>capita. </a:t>
            </a:r>
          </a:p>
          <a:p>
            <a:pPr algn="just">
              <a:lnSpc>
                <a:spcPct val="160000"/>
              </a:lnSpc>
            </a:pPr>
            <a:r>
              <a:rPr lang="en-US" dirty="0" smtClean="0"/>
              <a:t>The increase </a:t>
            </a:r>
            <a:r>
              <a:rPr lang="en-US" dirty="0"/>
              <a:t>in household energy consumption is more significant than that in the industrial sector. To achieve reduction in electricity consumption, it is vital to have current information about household electricity use</a:t>
            </a:r>
            <a:r>
              <a:rPr lang="en-US" dirty="0" smtClean="0"/>
              <a:t>.</a:t>
            </a:r>
          </a:p>
          <a:p>
            <a:pPr algn="just">
              <a:lnSpc>
                <a:spcPct val="160000"/>
              </a:lnSpc>
            </a:pPr>
            <a:r>
              <a:rPr lang="en-US" dirty="0" smtClean="0"/>
              <a:t>Many </a:t>
            </a:r>
            <a:r>
              <a:rPr lang="en-US" dirty="0"/>
              <a:t>households worry a lot due to the high electricity bill. Even they want to save the consumption of power. Due to the lack of information about individual appliances power consumption leads to huge wastage of power as well as money.</a:t>
            </a:r>
            <a:endParaRPr lang="en-US" dirty="0"/>
          </a:p>
        </p:txBody>
      </p:sp>
    </p:spTree>
    <p:extLst>
      <p:ext uri="{BB962C8B-B14F-4D97-AF65-F5344CB8AC3E}">
        <p14:creationId xmlns:p14="http://schemas.microsoft.com/office/powerpoint/2010/main" val="54454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1251678" y="1609345"/>
            <a:ext cx="10178322" cy="4270248"/>
          </a:xfrm>
        </p:spPr>
        <p:txBody>
          <a:bodyPr>
            <a:normAutofit fontScale="92500" lnSpcReduction="10000"/>
          </a:bodyPr>
          <a:lstStyle/>
          <a:p>
            <a:pPr algn="just">
              <a:lnSpc>
                <a:spcPct val="160000"/>
              </a:lnSpc>
            </a:pPr>
            <a:r>
              <a:rPr lang="en-US" dirty="0"/>
              <a:t>We are proposing a system that analyzes electricity consumption of </a:t>
            </a:r>
            <a:r>
              <a:rPr lang="en-US" dirty="0" smtClean="0"/>
              <a:t>individual appliances</a:t>
            </a:r>
            <a:r>
              <a:rPr lang="en-US" dirty="0"/>
              <a:t>, identify the energy consumption patterns apply statistical </a:t>
            </a:r>
            <a:r>
              <a:rPr lang="en-US" dirty="0" smtClean="0"/>
              <a:t>modeling and </a:t>
            </a:r>
            <a:r>
              <a:rPr lang="en-US" dirty="0"/>
              <a:t>suggest the user about reduction of power consumption</a:t>
            </a:r>
            <a:r>
              <a:rPr lang="en-US" dirty="0" smtClean="0"/>
              <a:t>.</a:t>
            </a:r>
          </a:p>
          <a:p>
            <a:pPr algn="just">
              <a:lnSpc>
                <a:spcPct val="160000"/>
              </a:lnSpc>
            </a:pPr>
            <a:r>
              <a:rPr lang="en-US" dirty="0" smtClean="0"/>
              <a:t>The </a:t>
            </a:r>
            <a:r>
              <a:rPr lang="en-US" dirty="0"/>
              <a:t>main </a:t>
            </a:r>
            <a:r>
              <a:rPr lang="en-US" dirty="0" smtClean="0"/>
              <a:t>objective of </a:t>
            </a:r>
            <a:r>
              <a:rPr lang="en-US" dirty="0"/>
              <a:t>this project is to analyze and visualize the energy consumption. The </a:t>
            </a:r>
            <a:r>
              <a:rPr lang="en-US" dirty="0" smtClean="0"/>
              <a:t>regular consumption </a:t>
            </a:r>
            <a:r>
              <a:rPr lang="en-US" dirty="0"/>
              <a:t>is captured through sensor and stored in database. </a:t>
            </a:r>
            <a:endParaRPr lang="en-US" dirty="0" smtClean="0"/>
          </a:p>
          <a:p>
            <a:pPr algn="just">
              <a:lnSpc>
                <a:spcPct val="160000"/>
              </a:lnSpc>
            </a:pPr>
            <a:r>
              <a:rPr lang="en-US" dirty="0" smtClean="0"/>
              <a:t>By applying various exploratory </a:t>
            </a:r>
            <a:r>
              <a:rPr lang="en-US" dirty="0"/>
              <a:t>data analysis using various </a:t>
            </a:r>
            <a:r>
              <a:rPr lang="en-US" dirty="0" smtClean="0"/>
              <a:t>libraries and visualize </a:t>
            </a:r>
            <a:r>
              <a:rPr lang="en-US" dirty="0"/>
              <a:t>them using </a:t>
            </a:r>
            <a:r>
              <a:rPr lang="en-US" dirty="0" smtClean="0"/>
              <a:t>matplotlib</a:t>
            </a:r>
            <a:r>
              <a:rPr lang="en-US" dirty="0"/>
              <a:t> </a:t>
            </a:r>
            <a:r>
              <a:rPr lang="en-US" dirty="0" smtClean="0"/>
              <a:t>and </a:t>
            </a:r>
            <a:r>
              <a:rPr lang="en-US" dirty="0"/>
              <a:t>seaborn and suggest the user based on consumption. </a:t>
            </a:r>
            <a:endParaRPr lang="en-US" dirty="0" smtClean="0"/>
          </a:p>
          <a:p>
            <a:pPr algn="just">
              <a:lnSpc>
                <a:spcPct val="160000"/>
              </a:lnSpc>
            </a:pPr>
            <a:r>
              <a:rPr lang="en-US" dirty="0" smtClean="0"/>
              <a:t>And a Web </a:t>
            </a:r>
            <a:r>
              <a:rPr lang="en-US" dirty="0"/>
              <a:t>application </a:t>
            </a:r>
            <a:r>
              <a:rPr lang="en-US" dirty="0" smtClean="0"/>
              <a:t>to visualize </a:t>
            </a:r>
            <a:r>
              <a:rPr lang="en-US" dirty="0"/>
              <a:t>the Analysis. Get insights from the data. suggests the user based on insights.</a:t>
            </a:r>
          </a:p>
          <a:p>
            <a:endParaRPr lang="en-US" dirty="0"/>
          </a:p>
        </p:txBody>
      </p:sp>
    </p:spTree>
    <p:extLst>
      <p:ext uri="{BB962C8B-B14F-4D97-AF65-F5344CB8AC3E}">
        <p14:creationId xmlns:p14="http://schemas.microsoft.com/office/powerpoint/2010/main" val="107747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1251678" y="1280159"/>
            <a:ext cx="10178322" cy="5413249"/>
          </a:xfrm>
        </p:spPr>
        <p:txBody>
          <a:bodyPr>
            <a:normAutofit fontScale="85000" lnSpcReduction="20000"/>
          </a:bodyPr>
          <a:lstStyle/>
          <a:p>
            <a:pPr algn="just" fontAlgn="base">
              <a:lnSpc>
                <a:spcPct val="160000"/>
              </a:lnSpc>
            </a:pPr>
            <a:r>
              <a:rPr lang="en-US" dirty="0"/>
              <a:t>The </a:t>
            </a:r>
            <a:r>
              <a:rPr lang="en-US" dirty="0" smtClean="0"/>
              <a:t>Household power consumption </a:t>
            </a:r>
            <a:r>
              <a:rPr lang="en-US" dirty="0"/>
              <a:t> dataset is a multivariate time series dataset that describes the electricity consumption for a single household over four years.</a:t>
            </a:r>
          </a:p>
          <a:p>
            <a:pPr algn="just" fontAlgn="base">
              <a:lnSpc>
                <a:spcPct val="160000"/>
              </a:lnSpc>
            </a:pPr>
            <a:r>
              <a:rPr lang="en-US" dirty="0"/>
              <a:t>The data was collected between December 2006 and November 2010 and observations of power consumption within the household were collected every minute.</a:t>
            </a:r>
          </a:p>
          <a:p>
            <a:pPr algn="just" fontAlgn="base">
              <a:lnSpc>
                <a:spcPct val="160000"/>
              </a:lnSpc>
            </a:pPr>
            <a:r>
              <a:rPr lang="en-US" dirty="0"/>
              <a:t>It is a multivariate series comprised of seven variables (besides the date and time); they are:</a:t>
            </a:r>
          </a:p>
          <a:p>
            <a:pPr algn="just" fontAlgn="base">
              <a:lnSpc>
                <a:spcPct val="160000"/>
              </a:lnSpc>
            </a:pPr>
            <a:r>
              <a:rPr lang="en-US" b="1" dirty="0"/>
              <a:t>global_active_power</a:t>
            </a:r>
            <a:r>
              <a:rPr lang="en-US" dirty="0"/>
              <a:t>: The total active power consumed by the household (kilowatts).</a:t>
            </a:r>
          </a:p>
          <a:p>
            <a:pPr algn="just" fontAlgn="base">
              <a:lnSpc>
                <a:spcPct val="160000"/>
              </a:lnSpc>
            </a:pPr>
            <a:r>
              <a:rPr lang="en-US" b="1" dirty="0"/>
              <a:t>global_reactive_power</a:t>
            </a:r>
            <a:r>
              <a:rPr lang="en-US" dirty="0"/>
              <a:t>: The total reactive power consumed by the household (kilowatts).</a:t>
            </a:r>
          </a:p>
          <a:p>
            <a:pPr algn="just" fontAlgn="base">
              <a:lnSpc>
                <a:spcPct val="160000"/>
              </a:lnSpc>
            </a:pPr>
            <a:r>
              <a:rPr lang="en-US" b="1" dirty="0"/>
              <a:t>voltage</a:t>
            </a:r>
            <a:r>
              <a:rPr lang="en-US" dirty="0"/>
              <a:t>: Average voltage (volts).</a:t>
            </a:r>
          </a:p>
          <a:p>
            <a:pPr algn="just" fontAlgn="base">
              <a:lnSpc>
                <a:spcPct val="160000"/>
              </a:lnSpc>
            </a:pPr>
            <a:r>
              <a:rPr lang="en-US" b="1" dirty="0"/>
              <a:t>global_intensity</a:t>
            </a:r>
            <a:r>
              <a:rPr lang="en-US" dirty="0"/>
              <a:t>: Average current intensity (amps).</a:t>
            </a:r>
          </a:p>
          <a:p>
            <a:pPr algn="just" fontAlgn="base">
              <a:lnSpc>
                <a:spcPct val="160000"/>
              </a:lnSpc>
            </a:pPr>
            <a:r>
              <a:rPr lang="en-US" b="1" dirty="0"/>
              <a:t>sub_metering_1</a:t>
            </a:r>
            <a:r>
              <a:rPr lang="en-US" dirty="0"/>
              <a:t>: Active energy for kitchen (watt-hours of active energy).</a:t>
            </a:r>
          </a:p>
          <a:p>
            <a:pPr algn="just" fontAlgn="base">
              <a:lnSpc>
                <a:spcPct val="160000"/>
              </a:lnSpc>
            </a:pPr>
            <a:r>
              <a:rPr lang="en-US" b="1" dirty="0"/>
              <a:t>sub_metering_2</a:t>
            </a:r>
            <a:r>
              <a:rPr lang="en-US" dirty="0"/>
              <a:t>: Active energy for laundry (watt-hours of active energy).</a:t>
            </a:r>
          </a:p>
          <a:p>
            <a:pPr algn="just" fontAlgn="base">
              <a:lnSpc>
                <a:spcPct val="160000"/>
              </a:lnSpc>
            </a:pPr>
            <a:r>
              <a:rPr lang="en-US" b="1" dirty="0"/>
              <a:t>sub_metering_3</a:t>
            </a:r>
            <a:r>
              <a:rPr lang="en-US" dirty="0"/>
              <a:t>: Active energy for climate control systems (watt-hours of active energy).</a:t>
            </a:r>
          </a:p>
          <a:p>
            <a:pPr algn="just">
              <a:lnSpc>
                <a:spcPct val="160000"/>
              </a:lnSpc>
            </a:pPr>
            <a:endParaRPr lang="en-US" dirty="0"/>
          </a:p>
        </p:txBody>
      </p:sp>
    </p:spTree>
    <p:extLst>
      <p:ext uri="{BB962C8B-B14F-4D97-AF65-F5344CB8AC3E}">
        <p14:creationId xmlns:p14="http://schemas.microsoft.com/office/powerpoint/2010/main" val="120014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048256"/>
            <a:ext cx="10178322" cy="2755391"/>
          </a:xfrm>
        </p:spPr>
        <p:txBody>
          <a:bodyPr/>
          <a:lstStyle/>
          <a:p>
            <a:r>
              <a:rPr lang="en-US" dirty="0" smtClean="0"/>
              <a:t>			</a:t>
            </a:r>
            <a:br>
              <a:rPr lang="en-US" dirty="0" smtClean="0"/>
            </a:br>
            <a:r>
              <a:rPr lang="en-US" dirty="0"/>
              <a:t>	</a:t>
            </a:r>
            <a:r>
              <a:rPr lang="en-US" dirty="0" smtClean="0"/>
              <a:t>		THANK YOU ! </a:t>
            </a:r>
            <a:br>
              <a:rPr lang="en-US" dirty="0" smtClean="0"/>
            </a:br>
            <a:r>
              <a:rPr lang="en-US" dirty="0"/>
              <a:t>	</a:t>
            </a:r>
            <a:r>
              <a:rPr lang="en-US" dirty="0" smtClean="0"/>
              <a:t>		    (TEAM -9)</a:t>
            </a:r>
            <a:endParaRPr lang="en-US" dirty="0"/>
          </a:p>
        </p:txBody>
      </p:sp>
    </p:spTree>
    <p:extLst>
      <p:ext uri="{BB962C8B-B14F-4D97-AF65-F5344CB8AC3E}">
        <p14:creationId xmlns:p14="http://schemas.microsoft.com/office/powerpoint/2010/main" val="76962589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15</TotalTime>
  <Words>140</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Gill Sans MT</vt:lpstr>
      <vt:lpstr>Impact</vt:lpstr>
      <vt:lpstr>Mangal</vt:lpstr>
      <vt:lpstr>Arial</vt:lpstr>
      <vt:lpstr>Badge</vt:lpstr>
      <vt:lpstr>POWER CONSUMPTION ANALYSIS FOR HOUSE HOLDS</vt:lpstr>
      <vt:lpstr>INTRODUCTION</vt:lpstr>
      <vt:lpstr>EXISTING SYSTEM</vt:lpstr>
      <vt:lpstr>PROPOSED SYSTEM</vt:lpstr>
      <vt:lpstr>APPROACH</vt:lpstr>
      <vt:lpstr>       THANK YOU !         (TEAM -9)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CONSUMPTION ANALYSIS FOR HOUSE HOLDS</dc:title>
  <dc:creator>Microsoft Office User</dc:creator>
  <cp:lastModifiedBy>Microsoft Office User</cp:lastModifiedBy>
  <cp:revision>2</cp:revision>
  <dcterms:created xsi:type="dcterms:W3CDTF">2020-06-02T11:07:00Z</dcterms:created>
  <dcterms:modified xsi:type="dcterms:W3CDTF">2020-06-02T11:22:53Z</dcterms:modified>
</cp:coreProperties>
</file>