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E75B6"/>
    <a:srgbClr val="696565"/>
    <a:srgbClr val="FF9292"/>
    <a:srgbClr val="E5EAEF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015ACA-D658-403A-BF63-B168A9FD1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4BC35C-2925-4E9E-9EE1-CA8D56C6C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6BD364-0768-46B6-8569-18C34C65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6FF00A-58A7-48DC-88A7-5DD714F0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EA0F58-D0DA-49E9-B11C-1C142A6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650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3E1547-E6D3-4653-B453-2081B77A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0F5ADF2-F743-476B-877E-CACF68E75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6042B6-3188-456F-853D-55FE56E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9C09F3-7E37-468B-A8A0-0A5F19F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77CC01-280B-4A29-89D7-BEB8724B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84E14B5-41F1-4DAA-A9EE-EF1FED7E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6FF85B-3D08-49F4-A075-E7318941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0D26CD-CEE7-48AC-8719-24E0F2AD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4DF4A5-BAA7-4CC6-9043-1C964070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E59B16-613B-4F61-85DE-CB3F8C35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2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6291B2-BF37-4C54-943A-EC93623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606378-0996-43C9-B7D5-D1DD6F7A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EA5CF7-DF4D-49AA-B6C1-DA085EAE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25C41C-B47D-4FAA-A9AC-FD1F4CB0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D9407B-B68E-433F-89E5-089CE75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7BDC2D-50CA-4965-AEC1-261A10E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7122E4-1428-46B7-BFDB-84FEBB9F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5C5178-3FAD-4C24-9506-38C976C1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146CD0-12F2-48E3-A061-D085AA57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F2A774-6D53-4B72-A452-CD9D814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2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80128B-65A2-4631-8A00-C63FC94C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2A4EB5-E9C1-470B-9E0B-3EA0CDE21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809F7D-D900-423A-882F-717505C2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681EB9-D5C6-4840-A9AE-B75A15D0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C9F3A5-8DEC-4C7E-9A2B-C3BF0A7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BBE4E-5B55-46C2-8628-DF422F21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38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AD490E-8308-4A0B-9061-5F60149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34642B2-048F-49E3-9156-0D7C192F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4B4452F-CFAB-4105-B65A-4CE2F1E4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68B37E4-3C40-4447-98A4-06806BAE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6E123-6B64-4483-BA95-6F490E888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B4D6F27-0F90-4461-8928-E19FA5B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9084E17-209D-47B3-AA7D-2EC61EE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6482950-9AD1-4523-B4AE-A6F0B10B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27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57C1CD-A3F3-47E6-AE75-E0B5E1C0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0E4E8AF-E35D-4B62-A48E-3CE52EF7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5E0A30-1218-4A28-9F67-596514D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D61DE13-02F0-4F0D-BDFC-9E2369EB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9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CDB1387-828A-4F43-ADF9-82EC1B9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5CEF97-34D7-43FE-95CA-F8DA6A09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669920F-13BA-4FC7-A9C8-8B7AA1BD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41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53B5E-9E81-4D9E-801F-0467D63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53AC81-3691-48A5-BD84-7785295A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13ED27-3204-48E2-BB91-A634E5E0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78A18B-A1A0-4515-A357-95FC615D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E4CB8F-7AD7-4E46-96D7-43DE26F3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959BD6-D67F-4146-BB49-0C37F94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6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3B6DE6-DEC2-407D-9363-CA36B7E5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1731754-E09D-4327-8302-D96C499A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5F4D6F1-F6E0-454A-BE84-6058E406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9AB209-38EC-4C7E-83C9-D47153A1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28D390-FEB5-4163-A0F4-3ACAA061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26E877-DE73-49F2-A43B-68551BD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4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9A3940-EB12-4FD8-99A6-75E703C8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36C6F8-7764-4D0B-981A-321B7577E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5F00C3-1D4B-4851-82C4-364BF4115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E619-29AF-447C-8C0C-43FF97D7B76E}" type="datetimeFigureOut">
              <a:rPr lang="he-IL" smtClean="0"/>
              <a:t>כ"ד/אייר/תשפ"ג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8660F4-C31F-4A84-BA05-4B370D84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3C6B5C-A4BA-48E9-B469-698A9832A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476C-8222-48EC-9A77-2BA5344C29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6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D6E34547-2C5E-4558-BDC7-314C87086262}"/>
              </a:ext>
            </a:extLst>
          </p:cNvPr>
          <p:cNvSpPr/>
          <p:nvPr/>
        </p:nvSpPr>
        <p:spPr>
          <a:xfrm>
            <a:off x="2146299" y="-1"/>
            <a:ext cx="7899401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6612835-9D08-42BA-A751-0793AE4A472D}"/>
              </a:ext>
            </a:extLst>
          </p:cNvPr>
          <p:cNvSpPr/>
          <p:nvPr/>
        </p:nvSpPr>
        <p:spPr>
          <a:xfrm>
            <a:off x="3717808" y="-1"/>
            <a:ext cx="710763" cy="481725"/>
          </a:xfrm>
          <a:prstGeom prst="rect">
            <a:avLst/>
          </a:prstGeom>
          <a:solidFill>
            <a:srgbClr val="69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1568669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6264550-CEA2-4CE6-A097-E2D7B7F950C7}"/>
              </a:ext>
            </a:extLst>
          </p:cNvPr>
          <p:cNvSpPr txBox="1"/>
          <p:nvPr/>
        </p:nvSpPr>
        <p:spPr>
          <a:xfrm>
            <a:off x="3747809" y="133142"/>
            <a:ext cx="643538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Home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9D80CB-1BC0-4577-A24D-641D16601D75}"/>
              </a:ext>
            </a:extLst>
          </p:cNvPr>
          <p:cNvSpPr txBox="1"/>
          <p:nvPr/>
        </p:nvSpPr>
        <p:spPr>
          <a:xfrm>
            <a:off x="4460543" y="133142"/>
            <a:ext cx="710763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Create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AEBA17-BC8B-4519-B39F-D03BFEC37D26}"/>
              </a:ext>
            </a:extLst>
          </p:cNvPr>
          <p:cNvSpPr txBox="1"/>
          <p:nvPr/>
        </p:nvSpPr>
        <p:spPr>
          <a:xfrm>
            <a:off x="5145687" y="133141"/>
            <a:ext cx="1050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Dashboard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5B79573-D0C6-464C-9A10-F32B75B68AB1}"/>
              </a:ext>
            </a:extLst>
          </p:cNvPr>
          <p:cNvSpPr txBox="1"/>
          <p:nvPr/>
        </p:nvSpPr>
        <p:spPr>
          <a:xfrm>
            <a:off x="6036879" y="133140"/>
            <a:ext cx="8445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About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9DC36BB-6079-4928-8872-D8EE366567CD}"/>
              </a:ext>
            </a:extLst>
          </p:cNvPr>
          <p:cNvSpPr/>
          <p:nvPr/>
        </p:nvSpPr>
        <p:spPr>
          <a:xfrm>
            <a:off x="9618633" y="86974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5F50CE1-47C2-4E97-AB0A-F7331759B765}"/>
              </a:ext>
            </a:extLst>
          </p:cNvPr>
          <p:cNvSpPr txBox="1"/>
          <p:nvPr/>
        </p:nvSpPr>
        <p:spPr>
          <a:xfrm>
            <a:off x="6196285" y="679667"/>
            <a:ext cx="348724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" dirty="0"/>
              <a:t>רשימת קומפוננטות:</a:t>
            </a:r>
          </a:p>
          <a:p>
            <a:pPr marL="342900" indent="-342900" algn="r">
              <a:buAutoNum type="arabicPeriod"/>
            </a:pPr>
            <a:r>
              <a:rPr lang="en-US" dirty="0"/>
              <a:t>Navbar</a:t>
            </a:r>
          </a:p>
          <a:p>
            <a:pPr marL="342900" indent="-342900" algn="r">
              <a:buAutoNum type="arabicPeriod"/>
            </a:pPr>
            <a:r>
              <a:rPr lang="en-US" dirty="0"/>
              <a:t>Main content</a:t>
            </a:r>
          </a:p>
          <a:p>
            <a:pPr marL="342900" indent="-342900" algn="r">
              <a:buAutoNum type="arabicPeriod"/>
            </a:pPr>
            <a:r>
              <a:rPr lang="en-US" dirty="0"/>
              <a:t>Footer</a:t>
            </a:r>
          </a:p>
          <a:p>
            <a:pPr marL="342900" indent="-342900" algn="r">
              <a:buAutoNum type="arabicPeriod"/>
            </a:pPr>
            <a:r>
              <a:rPr lang="en-US" dirty="0"/>
              <a:t>Tasks</a:t>
            </a:r>
          </a:p>
          <a:p>
            <a:pPr marL="342900" indent="-342900" algn="r">
              <a:buAutoNum type="arabicPeriod"/>
            </a:pPr>
            <a:r>
              <a:rPr lang="en-US" dirty="0"/>
              <a:t>Task</a:t>
            </a:r>
          </a:p>
          <a:p>
            <a:pPr marL="342900" indent="-342900" algn="r">
              <a:buAutoNum type="arabicPeriod"/>
            </a:pPr>
            <a:r>
              <a:rPr lang="en-US" dirty="0"/>
              <a:t>Employees</a:t>
            </a:r>
          </a:p>
          <a:p>
            <a:pPr marL="342900" indent="-342900" algn="r">
              <a:buAutoNum type="arabicPeriod"/>
            </a:pPr>
            <a:r>
              <a:rPr lang="en-US" dirty="0"/>
              <a:t>Employee</a:t>
            </a:r>
          </a:p>
          <a:p>
            <a:pPr marL="342900" indent="-342900" algn="r">
              <a:buAutoNum type="arabicPeriod"/>
            </a:pPr>
            <a:r>
              <a:rPr lang="en-US" dirty="0"/>
              <a:t>Login</a:t>
            </a:r>
          </a:p>
          <a:p>
            <a:pPr marL="342900" indent="-342900" algn="r">
              <a:buAutoNum type="arabicPeriod"/>
            </a:pPr>
            <a:r>
              <a:rPr lang="en-US" dirty="0"/>
              <a:t>Sing up</a:t>
            </a:r>
          </a:p>
        </p:txBody>
      </p:sp>
    </p:spTree>
    <p:extLst>
      <p:ext uri="{BB962C8B-B14F-4D97-AF65-F5344CB8AC3E}">
        <p14:creationId xmlns:p14="http://schemas.microsoft.com/office/powerpoint/2010/main" val="10188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4888186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50714BD-DD06-480F-9D72-8CBD0C3EA98A}"/>
              </a:ext>
            </a:extLst>
          </p:cNvPr>
          <p:cNvSpPr/>
          <p:nvPr/>
        </p:nvSpPr>
        <p:spPr>
          <a:xfrm>
            <a:off x="4204574" y="1228402"/>
            <a:ext cx="3782849" cy="46253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5541779-4EB4-4F6E-BEA9-9218102DD952}"/>
              </a:ext>
            </a:extLst>
          </p:cNvPr>
          <p:cNvSpPr txBox="1"/>
          <p:nvPr/>
        </p:nvSpPr>
        <p:spPr>
          <a:xfrm>
            <a:off x="5404068" y="874459"/>
            <a:ext cx="138386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4000" b="1" dirty="0">
                <a:solidFill>
                  <a:schemeClr val="bg1">
                    <a:lumMod val="25000"/>
                  </a:schemeClr>
                </a:solidFill>
              </a:rPr>
              <a:t>Login</a:t>
            </a:r>
            <a:endParaRPr lang="he-IL" sz="4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5DF75483-D092-4C3A-B456-0A2618337554}"/>
              </a:ext>
            </a:extLst>
          </p:cNvPr>
          <p:cNvSpPr/>
          <p:nvPr/>
        </p:nvSpPr>
        <p:spPr>
          <a:xfrm>
            <a:off x="4931212" y="2131982"/>
            <a:ext cx="2329575" cy="295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84693E4-A4D1-416D-90F1-5A29A0936C87}"/>
              </a:ext>
            </a:extLst>
          </p:cNvPr>
          <p:cNvSpPr/>
          <p:nvPr/>
        </p:nvSpPr>
        <p:spPr>
          <a:xfrm>
            <a:off x="4979329" y="3323434"/>
            <a:ext cx="96234" cy="733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3DC9CD60-9D06-49B1-843C-AFAD60B13677}"/>
              </a:ext>
            </a:extLst>
          </p:cNvPr>
          <p:cNvSpPr/>
          <p:nvPr/>
        </p:nvSpPr>
        <p:spPr>
          <a:xfrm>
            <a:off x="4931212" y="2832671"/>
            <a:ext cx="2329575" cy="295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4A47D2C-EFCB-4E84-8A8B-4D29E9855AD2}"/>
              </a:ext>
            </a:extLst>
          </p:cNvPr>
          <p:cNvSpPr txBox="1"/>
          <p:nvPr/>
        </p:nvSpPr>
        <p:spPr>
          <a:xfrm>
            <a:off x="5027446" y="2618574"/>
            <a:ext cx="888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Password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EEB701D-0831-462F-B2ED-2F803276EA81}"/>
              </a:ext>
            </a:extLst>
          </p:cNvPr>
          <p:cNvSpPr txBox="1"/>
          <p:nvPr/>
        </p:nvSpPr>
        <p:spPr>
          <a:xfrm>
            <a:off x="5027446" y="1936288"/>
            <a:ext cx="9589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Username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F2F4985F-4522-416C-A848-BF86D0DC3233}"/>
              </a:ext>
            </a:extLst>
          </p:cNvPr>
          <p:cNvSpPr txBox="1"/>
          <p:nvPr/>
        </p:nvSpPr>
        <p:spPr>
          <a:xfrm>
            <a:off x="5027446" y="3236760"/>
            <a:ext cx="103351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Remember me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C7096596-2754-45D8-8A1B-B56B5A009AD1}"/>
              </a:ext>
            </a:extLst>
          </p:cNvPr>
          <p:cNvCxnSpPr>
            <a:cxnSpLocks/>
          </p:cNvCxnSpPr>
          <p:nvPr/>
        </p:nvCxnSpPr>
        <p:spPr>
          <a:xfrm>
            <a:off x="4707976" y="4524697"/>
            <a:ext cx="2776048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92C58B16-4CBF-46C9-BEC5-9F19AE12EFEC}"/>
              </a:ext>
            </a:extLst>
          </p:cNvPr>
          <p:cNvSpPr txBox="1"/>
          <p:nvPr/>
        </p:nvSpPr>
        <p:spPr>
          <a:xfrm>
            <a:off x="5506925" y="4654850"/>
            <a:ext cx="10335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First time?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5FD9E25D-FCC5-4FA2-8595-96C2FABFB139}"/>
              </a:ext>
            </a:extLst>
          </p:cNvPr>
          <p:cNvSpPr/>
          <p:nvPr/>
        </p:nvSpPr>
        <p:spPr>
          <a:xfrm>
            <a:off x="5513604" y="5049701"/>
            <a:ext cx="1164787" cy="2958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C0D7C87C-2B7E-4886-81A3-11115AB289F1}"/>
              </a:ext>
            </a:extLst>
          </p:cNvPr>
          <p:cNvSpPr txBox="1"/>
          <p:nvPr/>
        </p:nvSpPr>
        <p:spPr>
          <a:xfrm>
            <a:off x="5616521" y="5043749"/>
            <a:ext cx="8888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Sign Up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F56C55D0-4C41-4D68-BCC1-4DDAE22878C9}"/>
              </a:ext>
            </a:extLst>
          </p:cNvPr>
          <p:cNvSpPr/>
          <p:nvPr/>
        </p:nvSpPr>
        <p:spPr>
          <a:xfrm>
            <a:off x="5513604" y="3673994"/>
            <a:ext cx="1164787" cy="2958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65D529E-7153-4F13-957C-5E7E8D3F0CE1}"/>
              </a:ext>
            </a:extLst>
          </p:cNvPr>
          <p:cNvSpPr txBox="1"/>
          <p:nvPr/>
        </p:nvSpPr>
        <p:spPr>
          <a:xfrm>
            <a:off x="5579240" y="3668041"/>
            <a:ext cx="8888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Sign In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56BFF18E-16CA-47B8-AB73-500A3489CAD9}"/>
              </a:ext>
            </a:extLst>
          </p:cNvPr>
          <p:cNvSpPr/>
          <p:nvPr/>
        </p:nvSpPr>
        <p:spPr>
          <a:xfrm>
            <a:off x="0" y="6396433"/>
            <a:ext cx="12192000" cy="481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D4AA88EE-58D3-4F85-A16C-4CEAD4D8E040}"/>
              </a:ext>
            </a:extLst>
          </p:cNvPr>
          <p:cNvSpPr txBox="1"/>
          <p:nvPr/>
        </p:nvSpPr>
        <p:spPr>
          <a:xfrm>
            <a:off x="2146299" y="6350001"/>
            <a:ext cx="99848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</a:t>
            </a:r>
            <a:r>
              <a:rPr lang="en-US" sz="1100" dirty="0" err="1">
                <a:solidFill>
                  <a:schemeClr val="bg1">
                    <a:lumMod val="25000"/>
                  </a:schemeClr>
                </a:solidFill>
              </a:rPr>
              <a:t>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3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4888186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50714BD-DD06-480F-9D72-8CBD0C3EA98A}"/>
              </a:ext>
            </a:extLst>
          </p:cNvPr>
          <p:cNvSpPr/>
          <p:nvPr/>
        </p:nvSpPr>
        <p:spPr>
          <a:xfrm>
            <a:off x="4204574" y="1237171"/>
            <a:ext cx="3782849" cy="46253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5541779-4EB4-4F6E-BEA9-9218102DD952}"/>
              </a:ext>
            </a:extLst>
          </p:cNvPr>
          <p:cNvSpPr txBox="1"/>
          <p:nvPr/>
        </p:nvSpPr>
        <p:spPr>
          <a:xfrm>
            <a:off x="5249913" y="875328"/>
            <a:ext cx="176048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4000" b="1" dirty="0">
                <a:solidFill>
                  <a:schemeClr val="bg1">
                    <a:lumMod val="25000"/>
                  </a:schemeClr>
                </a:solidFill>
              </a:rPr>
              <a:t>Sign up</a:t>
            </a:r>
            <a:endParaRPr lang="he-IL" sz="4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5DF75483-D092-4C3A-B456-0A2618337554}"/>
              </a:ext>
            </a:extLst>
          </p:cNvPr>
          <p:cNvSpPr/>
          <p:nvPr/>
        </p:nvSpPr>
        <p:spPr>
          <a:xfrm>
            <a:off x="4931212" y="2140751"/>
            <a:ext cx="2329575" cy="295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84693E4-A4D1-416D-90F1-5A29A0936C87}"/>
              </a:ext>
            </a:extLst>
          </p:cNvPr>
          <p:cNvSpPr/>
          <p:nvPr/>
        </p:nvSpPr>
        <p:spPr>
          <a:xfrm>
            <a:off x="4979329" y="4122551"/>
            <a:ext cx="96234" cy="733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3DC9CD60-9D06-49B1-843C-AFAD60B13677}"/>
              </a:ext>
            </a:extLst>
          </p:cNvPr>
          <p:cNvSpPr/>
          <p:nvPr/>
        </p:nvSpPr>
        <p:spPr>
          <a:xfrm>
            <a:off x="4931212" y="2841440"/>
            <a:ext cx="2329575" cy="295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4A47D2C-EFCB-4E84-8A8B-4D29E9855AD2}"/>
              </a:ext>
            </a:extLst>
          </p:cNvPr>
          <p:cNvSpPr txBox="1"/>
          <p:nvPr/>
        </p:nvSpPr>
        <p:spPr>
          <a:xfrm>
            <a:off x="5027446" y="2678623"/>
            <a:ext cx="6348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Email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EEB701D-0831-462F-B2ED-2F803276EA81}"/>
              </a:ext>
            </a:extLst>
          </p:cNvPr>
          <p:cNvSpPr txBox="1"/>
          <p:nvPr/>
        </p:nvSpPr>
        <p:spPr>
          <a:xfrm>
            <a:off x="5027446" y="1945057"/>
            <a:ext cx="9589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Username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F2F4985F-4522-416C-A848-BF86D0DC3233}"/>
              </a:ext>
            </a:extLst>
          </p:cNvPr>
          <p:cNvSpPr txBox="1"/>
          <p:nvPr/>
        </p:nvSpPr>
        <p:spPr>
          <a:xfrm>
            <a:off x="5027446" y="4035877"/>
            <a:ext cx="103351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Remember me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F56C55D0-4C41-4D68-BCC1-4DDAE22878C9}"/>
              </a:ext>
            </a:extLst>
          </p:cNvPr>
          <p:cNvSpPr/>
          <p:nvPr/>
        </p:nvSpPr>
        <p:spPr>
          <a:xfrm>
            <a:off x="5513604" y="4473111"/>
            <a:ext cx="1164787" cy="2958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965D529E-7153-4F13-957C-5E7E8D3F0CE1}"/>
              </a:ext>
            </a:extLst>
          </p:cNvPr>
          <p:cNvSpPr txBox="1"/>
          <p:nvPr/>
        </p:nvSpPr>
        <p:spPr>
          <a:xfrm>
            <a:off x="5616521" y="4467159"/>
            <a:ext cx="8888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Sign Up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56BFF18E-16CA-47B8-AB73-500A3489CAD9}"/>
              </a:ext>
            </a:extLst>
          </p:cNvPr>
          <p:cNvSpPr/>
          <p:nvPr/>
        </p:nvSpPr>
        <p:spPr>
          <a:xfrm>
            <a:off x="0" y="6396433"/>
            <a:ext cx="12192000" cy="481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D4AA88EE-58D3-4F85-A16C-4CEAD4D8E040}"/>
              </a:ext>
            </a:extLst>
          </p:cNvPr>
          <p:cNvSpPr txBox="1"/>
          <p:nvPr/>
        </p:nvSpPr>
        <p:spPr>
          <a:xfrm>
            <a:off x="2146299" y="6350001"/>
            <a:ext cx="99848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FFCF683-0FCC-4D08-B431-082FF27123D0}"/>
              </a:ext>
            </a:extLst>
          </p:cNvPr>
          <p:cNvSpPr/>
          <p:nvPr/>
        </p:nvSpPr>
        <p:spPr>
          <a:xfrm>
            <a:off x="4931212" y="3499155"/>
            <a:ext cx="2329575" cy="295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566A4CD-AB4B-4E7A-A330-1077D449DF36}"/>
              </a:ext>
            </a:extLst>
          </p:cNvPr>
          <p:cNvSpPr txBox="1"/>
          <p:nvPr/>
        </p:nvSpPr>
        <p:spPr>
          <a:xfrm>
            <a:off x="5027446" y="3336338"/>
            <a:ext cx="8888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Password</a:t>
            </a:r>
            <a:endParaRPr lang="he-IL" sz="14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D6E34547-2C5E-4558-BDC7-314C87086262}"/>
              </a:ext>
            </a:extLst>
          </p:cNvPr>
          <p:cNvSpPr/>
          <p:nvPr/>
        </p:nvSpPr>
        <p:spPr>
          <a:xfrm>
            <a:off x="2146299" y="-1"/>
            <a:ext cx="7899401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6612835-9D08-42BA-A751-0793AE4A472D}"/>
              </a:ext>
            </a:extLst>
          </p:cNvPr>
          <p:cNvSpPr/>
          <p:nvPr/>
        </p:nvSpPr>
        <p:spPr>
          <a:xfrm>
            <a:off x="3717808" y="-1"/>
            <a:ext cx="710763" cy="481725"/>
          </a:xfrm>
          <a:prstGeom prst="rect">
            <a:avLst/>
          </a:prstGeom>
          <a:solidFill>
            <a:srgbClr val="69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1568669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6264550-CEA2-4CE6-A097-E2D7B7F950C7}"/>
              </a:ext>
            </a:extLst>
          </p:cNvPr>
          <p:cNvSpPr txBox="1"/>
          <p:nvPr/>
        </p:nvSpPr>
        <p:spPr>
          <a:xfrm>
            <a:off x="3747809" y="133142"/>
            <a:ext cx="643538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Home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9D80CB-1BC0-4577-A24D-641D16601D75}"/>
              </a:ext>
            </a:extLst>
          </p:cNvPr>
          <p:cNvSpPr txBox="1"/>
          <p:nvPr/>
        </p:nvSpPr>
        <p:spPr>
          <a:xfrm>
            <a:off x="4460543" y="133142"/>
            <a:ext cx="710763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Create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AEBA17-BC8B-4519-B39F-D03BFEC37D26}"/>
              </a:ext>
            </a:extLst>
          </p:cNvPr>
          <p:cNvSpPr txBox="1"/>
          <p:nvPr/>
        </p:nvSpPr>
        <p:spPr>
          <a:xfrm>
            <a:off x="5145687" y="133141"/>
            <a:ext cx="1050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Dashboard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5B79573-D0C6-464C-9A10-F32B75B68AB1}"/>
              </a:ext>
            </a:extLst>
          </p:cNvPr>
          <p:cNvSpPr txBox="1"/>
          <p:nvPr/>
        </p:nvSpPr>
        <p:spPr>
          <a:xfrm>
            <a:off x="6036879" y="133140"/>
            <a:ext cx="8445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About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9DC36BB-6079-4928-8872-D8EE366567CD}"/>
              </a:ext>
            </a:extLst>
          </p:cNvPr>
          <p:cNvSpPr/>
          <p:nvPr/>
        </p:nvSpPr>
        <p:spPr>
          <a:xfrm>
            <a:off x="9618633" y="86974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5F50CE1-47C2-4E97-AB0A-F7331759B765}"/>
              </a:ext>
            </a:extLst>
          </p:cNvPr>
          <p:cNvSpPr txBox="1"/>
          <p:nvPr/>
        </p:nvSpPr>
        <p:spPr>
          <a:xfrm>
            <a:off x="4815924" y="1108840"/>
            <a:ext cx="348724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>
              <a:buAutoNum type="arabicPeriod"/>
            </a:pPr>
            <a:r>
              <a:rPr lang="en-US" dirty="0"/>
              <a:t>Some data about the system… num of workers + available +++…</a:t>
            </a:r>
          </a:p>
          <a:p>
            <a:pPr marL="342900" indent="-342900" algn="r">
              <a:buAutoNum type="arabicPeriod"/>
            </a:pPr>
            <a:r>
              <a:rPr lang="en-US" dirty="0"/>
              <a:t>Some data about the tasks</a:t>
            </a:r>
          </a:p>
          <a:p>
            <a:pPr marL="342900" indent="-342900" algn="r">
              <a:buAutoNum type="arabicPeriod"/>
            </a:pPr>
            <a:r>
              <a:rPr lang="en-US" dirty="0"/>
              <a:t>Some </a:t>
            </a:r>
            <a:r>
              <a:rPr lang="en-US" dirty="0" err="1"/>
              <a:t>fitcher</a:t>
            </a:r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EF6CD71-5C85-4EF9-A8D1-B67B9D63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80" y="-2"/>
            <a:ext cx="12463517" cy="5867501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08251C4-D980-4BEA-8C6F-105E9798DBD4}"/>
              </a:ext>
            </a:extLst>
          </p:cNvPr>
          <p:cNvSpPr txBox="1"/>
          <p:nvPr/>
        </p:nvSpPr>
        <p:spPr>
          <a:xfrm>
            <a:off x="875200" y="1847504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The best tool for your </a:t>
            </a:r>
            <a:r>
              <a:rPr lang="en-US"/>
              <a:t>Compeny</a:t>
            </a:r>
            <a:r>
              <a:rPr lang="en-US" dirty="0"/>
              <a:t>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388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D6E34547-2C5E-4558-BDC7-314C87086262}"/>
              </a:ext>
            </a:extLst>
          </p:cNvPr>
          <p:cNvSpPr/>
          <p:nvPr/>
        </p:nvSpPr>
        <p:spPr>
          <a:xfrm>
            <a:off x="4239609" y="551784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7735E55-31EA-4514-9A6C-A9FF3C866306}"/>
              </a:ext>
            </a:extLst>
          </p:cNvPr>
          <p:cNvSpPr/>
          <p:nvPr/>
        </p:nvSpPr>
        <p:spPr>
          <a:xfrm>
            <a:off x="6621954" y="551784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B7B47D7-A00D-4C3E-92D9-BB4BB2B42704}"/>
              </a:ext>
            </a:extLst>
          </p:cNvPr>
          <p:cNvSpPr/>
          <p:nvPr/>
        </p:nvSpPr>
        <p:spPr>
          <a:xfrm>
            <a:off x="5325896" y="1686023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EF5F332-A557-493E-91BD-E4294A5BE891}"/>
              </a:ext>
            </a:extLst>
          </p:cNvPr>
          <p:cNvSpPr/>
          <p:nvPr/>
        </p:nvSpPr>
        <p:spPr>
          <a:xfrm>
            <a:off x="3101206" y="4861028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51BDAA0-96A1-4773-AB81-CCDB7177DA51}"/>
              </a:ext>
            </a:extLst>
          </p:cNvPr>
          <p:cNvSpPr/>
          <p:nvPr/>
        </p:nvSpPr>
        <p:spPr>
          <a:xfrm>
            <a:off x="5325678" y="4861032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E56A2EB-16CE-46CD-A4EB-3DA656E40EFF}"/>
              </a:ext>
            </a:extLst>
          </p:cNvPr>
          <p:cNvSpPr/>
          <p:nvPr/>
        </p:nvSpPr>
        <p:spPr>
          <a:xfrm>
            <a:off x="7550150" y="4861032"/>
            <a:ext cx="1856391" cy="735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8996E57-1E32-4069-AC40-F506F75EA421}"/>
              </a:ext>
            </a:extLst>
          </p:cNvPr>
          <p:cNvSpPr txBox="1"/>
          <p:nvPr/>
        </p:nvSpPr>
        <p:spPr>
          <a:xfrm>
            <a:off x="4824466" y="690440"/>
            <a:ext cx="6866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Login</a:t>
            </a:r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97F63EA-EE6C-42E2-834F-D5F2D22CFA14}"/>
              </a:ext>
            </a:extLst>
          </p:cNvPr>
          <p:cNvSpPr txBox="1"/>
          <p:nvPr/>
        </p:nvSpPr>
        <p:spPr>
          <a:xfrm>
            <a:off x="7182069" y="690440"/>
            <a:ext cx="8427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 err="1"/>
              <a:t>SignUp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A27B38A-3ABB-481A-B89F-CFF23923020C}"/>
              </a:ext>
            </a:extLst>
          </p:cNvPr>
          <p:cNvSpPr txBox="1"/>
          <p:nvPr/>
        </p:nvSpPr>
        <p:spPr>
          <a:xfrm>
            <a:off x="5719380" y="1864096"/>
            <a:ext cx="991694" cy="3781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Context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37B6EB1-8591-48D1-BF9A-9FD4642C5902}"/>
              </a:ext>
            </a:extLst>
          </p:cNvPr>
          <p:cNvSpPr txBox="1"/>
          <p:nvPr/>
        </p:nvSpPr>
        <p:spPr>
          <a:xfrm>
            <a:off x="3468414" y="5008441"/>
            <a:ext cx="991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Home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6D23D29-0CF9-493A-8C90-0B0A7AD51243}"/>
              </a:ext>
            </a:extLst>
          </p:cNvPr>
          <p:cNvSpPr txBox="1"/>
          <p:nvPr/>
        </p:nvSpPr>
        <p:spPr>
          <a:xfrm>
            <a:off x="5571468" y="5057369"/>
            <a:ext cx="12875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Employees</a:t>
            </a:r>
            <a:endParaRPr lang="he-IL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CEF06D92-5FE8-46AD-A5CB-E3F1DBF3B277}"/>
              </a:ext>
            </a:extLst>
          </p:cNvPr>
          <p:cNvSpPr txBox="1"/>
          <p:nvPr/>
        </p:nvSpPr>
        <p:spPr>
          <a:xfrm>
            <a:off x="7996621" y="5025959"/>
            <a:ext cx="991694" cy="3781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Tasks</a:t>
            </a:r>
            <a:endParaRPr lang="he-IL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6976CF7F-5018-4C87-AF35-04BAD14C7FE5}"/>
              </a:ext>
            </a:extLst>
          </p:cNvPr>
          <p:cNvSpPr txBox="1"/>
          <p:nvPr/>
        </p:nvSpPr>
        <p:spPr>
          <a:xfrm>
            <a:off x="4957597" y="2528666"/>
            <a:ext cx="235760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isUser</a:t>
            </a:r>
            <a:r>
              <a:rPr lang="en-US" dirty="0"/>
              <a:t> = false</a:t>
            </a:r>
            <a:endParaRPr lang="h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empsDb</a:t>
            </a:r>
            <a:r>
              <a:rPr lang="en-US" dirty="0"/>
              <a:t>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TasksDb</a:t>
            </a:r>
            <a:r>
              <a:rPr lang="en-US" dirty="0"/>
              <a:t>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Skills x2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Filterdx2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loadingPage</a:t>
            </a:r>
            <a:r>
              <a:rPr lang="en-US" dirty="0"/>
              <a:t> = false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F648C4F-03CF-4A5B-96AD-E7E9BF6253AE}"/>
              </a:ext>
            </a:extLst>
          </p:cNvPr>
          <p:cNvSpPr txBox="1"/>
          <p:nvPr/>
        </p:nvSpPr>
        <p:spPr>
          <a:xfrm>
            <a:off x="2412561" y="596479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>
              <a:buAutoNum type="arabicPeriod"/>
            </a:pPr>
            <a:r>
              <a:rPr lang="en-US" dirty="0" err="1"/>
              <a:t>isUser</a:t>
            </a:r>
            <a:r>
              <a:rPr lang="en-US" dirty="0"/>
              <a:t> = false</a:t>
            </a:r>
          </a:p>
          <a:p>
            <a:pPr marL="342900" indent="-342900" algn="r">
              <a:buAutoNum type="arabicPeriod"/>
            </a:pPr>
            <a:r>
              <a:rPr lang="en-US" dirty="0"/>
              <a:t>User = “”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E1C94C51-3770-4E68-9905-15C7E1309F8D}"/>
              </a:ext>
            </a:extLst>
          </p:cNvPr>
          <p:cNvSpPr txBox="1"/>
          <p:nvPr/>
        </p:nvSpPr>
        <p:spPr>
          <a:xfrm>
            <a:off x="8613665" y="622755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>
              <a:buAutoNum type="arabicPeriod"/>
            </a:pPr>
            <a:r>
              <a:rPr lang="en-US" dirty="0" err="1"/>
              <a:t>isUser</a:t>
            </a:r>
            <a:r>
              <a:rPr lang="en-US" dirty="0"/>
              <a:t> = false</a:t>
            </a:r>
          </a:p>
          <a:p>
            <a:pPr marL="342900" indent="-342900" algn="r">
              <a:buAutoNum type="arabicPeriod"/>
            </a:pPr>
            <a:r>
              <a:rPr lang="en-US" dirty="0"/>
              <a:t>User = “”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EAD7853-2389-4F32-95ED-D923FEF39149}"/>
              </a:ext>
            </a:extLst>
          </p:cNvPr>
          <p:cNvSpPr txBox="1"/>
          <p:nvPr/>
        </p:nvSpPr>
        <p:spPr>
          <a:xfrm>
            <a:off x="5300826" y="5713493"/>
            <a:ext cx="1828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/>
              <a:t>user = “”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/>
              <a:t>empsDb</a:t>
            </a:r>
            <a:r>
              <a:rPr lang="en-US" dirty="0"/>
              <a:t> = “”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/>
              <a:t>Filterd</a:t>
            </a:r>
            <a:r>
              <a:rPr lang="en-US" dirty="0"/>
              <a:t>  = “”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880F44C9-03FB-42AB-93B8-89E74F264C1E}"/>
              </a:ext>
            </a:extLst>
          </p:cNvPr>
          <p:cNvSpPr txBox="1"/>
          <p:nvPr/>
        </p:nvSpPr>
        <p:spPr>
          <a:xfrm>
            <a:off x="3270908" y="5713493"/>
            <a:ext cx="13867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dirty="0"/>
              <a:t>Skills x2 = “”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58ADB7E4-32CB-4922-8355-7A1C4B5E6BD9}"/>
              </a:ext>
            </a:extLst>
          </p:cNvPr>
          <p:cNvSpPr txBox="1"/>
          <p:nvPr/>
        </p:nvSpPr>
        <p:spPr>
          <a:xfrm>
            <a:off x="7550149" y="5713493"/>
            <a:ext cx="1828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TasksDb</a:t>
            </a:r>
            <a:r>
              <a:rPr lang="en-US" dirty="0"/>
              <a:t> 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Filterd</a:t>
            </a:r>
            <a:r>
              <a:rPr lang="en-US" dirty="0"/>
              <a:t> = “”</a:t>
            </a:r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EC0207CA-CBCC-444B-9CBA-1252D39C103F}"/>
              </a:ext>
            </a:extLst>
          </p:cNvPr>
          <p:cNvGrpSpPr/>
          <p:nvPr/>
        </p:nvGrpSpPr>
        <p:grpSpPr>
          <a:xfrm>
            <a:off x="3076463" y="2925082"/>
            <a:ext cx="1163146" cy="395131"/>
            <a:chOff x="8681543" y="2494473"/>
            <a:chExt cx="1163146" cy="395131"/>
          </a:xfrm>
        </p:grpSpPr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57020C9-D833-4E09-80C1-007205E146EA}"/>
                </a:ext>
              </a:extLst>
            </p:cNvPr>
            <p:cNvSpPr/>
            <p:nvPr/>
          </p:nvSpPr>
          <p:spPr>
            <a:xfrm>
              <a:off x="8681544" y="2494474"/>
              <a:ext cx="1163145" cy="39513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AF8E94D9-8901-4F32-8558-EF885D7C8361}"/>
                </a:ext>
              </a:extLst>
            </p:cNvPr>
            <p:cNvSpPr txBox="1"/>
            <p:nvPr/>
          </p:nvSpPr>
          <p:spPr>
            <a:xfrm>
              <a:off x="8681543" y="2494473"/>
              <a:ext cx="108256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</a:rPr>
                <a:t>dataBase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A84B43D3-4B21-4C0F-A332-DED198C649A7}"/>
              </a:ext>
            </a:extLst>
          </p:cNvPr>
          <p:cNvGrpSpPr/>
          <p:nvPr/>
        </p:nvGrpSpPr>
        <p:grpSpPr>
          <a:xfrm>
            <a:off x="8532867" y="2925082"/>
            <a:ext cx="910896" cy="369332"/>
            <a:chOff x="10107447" y="3320213"/>
            <a:chExt cx="910896" cy="369332"/>
          </a:xfrm>
        </p:grpSpPr>
        <p:sp>
          <p:nvSpPr>
            <p:cNvPr id="49" name="מלבן: פינות מעוגלות 48">
              <a:extLst>
                <a:ext uri="{FF2B5EF4-FFF2-40B4-BE49-F238E27FC236}">
                  <a16:creationId xmlns:a16="http://schemas.microsoft.com/office/drawing/2014/main" id="{33A9B91A-85D7-4438-944C-41D01CAD364D}"/>
                </a:ext>
              </a:extLst>
            </p:cNvPr>
            <p:cNvSpPr/>
            <p:nvPr/>
          </p:nvSpPr>
          <p:spPr>
            <a:xfrm>
              <a:off x="10107447" y="3322402"/>
              <a:ext cx="910896" cy="3671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E0C34131-66B1-4CE9-A66E-02F01BF9706B}"/>
                </a:ext>
              </a:extLst>
            </p:cNvPr>
            <p:cNvSpPr txBox="1"/>
            <p:nvPr/>
          </p:nvSpPr>
          <p:spPr>
            <a:xfrm>
              <a:off x="10107447" y="3320213"/>
              <a:ext cx="77601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local</a:t>
              </a:r>
            </a:p>
          </p:txBody>
        </p:sp>
      </p:grpSp>
      <p:cxnSp>
        <p:nvCxnSpPr>
          <p:cNvPr id="54" name="מחבר: מעוקל 53">
            <a:extLst>
              <a:ext uri="{FF2B5EF4-FFF2-40B4-BE49-F238E27FC236}">
                <a16:creationId xmlns:a16="http://schemas.microsoft.com/office/drawing/2014/main" id="{1D549394-ECF8-4BDC-A2AC-7BFDEDEB326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315200" y="2715172"/>
            <a:ext cx="1217667" cy="39457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: מעוקל 58">
            <a:extLst>
              <a:ext uri="{FF2B5EF4-FFF2-40B4-BE49-F238E27FC236}">
                <a16:creationId xmlns:a16="http://schemas.microsoft.com/office/drawing/2014/main" id="{B4BFF8BC-E150-4FCD-A7B6-F98A0BCB658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349359" y="3109748"/>
            <a:ext cx="1183508" cy="10061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: מעוקל 61">
            <a:extLst>
              <a:ext uri="{FF2B5EF4-FFF2-40B4-BE49-F238E27FC236}">
                <a16:creationId xmlns:a16="http://schemas.microsoft.com/office/drawing/2014/main" id="{0274D6D5-FD72-4517-8928-99B23EFABB2F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315200" y="3109748"/>
            <a:ext cx="1217667" cy="6493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: מעוקל 64">
            <a:extLst>
              <a:ext uri="{FF2B5EF4-FFF2-40B4-BE49-F238E27FC236}">
                <a16:creationId xmlns:a16="http://schemas.microsoft.com/office/drawing/2014/main" id="{E159112F-ACF4-4197-BCB3-AC62E99BEF8B}"/>
              </a:ext>
            </a:extLst>
          </p:cNvPr>
          <p:cNvCxnSpPr>
            <a:cxnSpLocks/>
          </p:cNvCxnSpPr>
          <p:nvPr/>
        </p:nvCxnSpPr>
        <p:spPr>
          <a:xfrm flipV="1">
            <a:off x="7310383" y="3118172"/>
            <a:ext cx="1261460" cy="41289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: מעוקל 73">
            <a:extLst>
              <a:ext uri="{FF2B5EF4-FFF2-40B4-BE49-F238E27FC236}">
                <a16:creationId xmlns:a16="http://schemas.microsoft.com/office/drawing/2014/main" id="{78B1B8DE-E6C0-45CD-A88B-DA4901B1C1E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239609" y="3122648"/>
            <a:ext cx="1331859" cy="15756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2FE4B9F3-714F-441C-B8A6-18A92ADFF6B6}"/>
              </a:ext>
            </a:extLst>
          </p:cNvPr>
          <p:cNvSpPr txBox="1"/>
          <p:nvPr/>
        </p:nvSpPr>
        <p:spPr>
          <a:xfrm>
            <a:off x="997169" y="3405829"/>
            <a:ext cx="33773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" sz="1400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מחיקה, הוספה, עריכה – על הדאטאבייס</a:t>
            </a:r>
            <a:endParaRPr lang="en-US" sz="1400"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34D6D244-2848-4B82-A3AC-6DFDB752B1DC}"/>
              </a:ext>
            </a:extLst>
          </p:cNvPr>
          <p:cNvSpPr txBox="1"/>
          <p:nvPr/>
        </p:nvSpPr>
        <p:spPr>
          <a:xfrm>
            <a:off x="7780939" y="3459341"/>
            <a:ext cx="4051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" sz="1400" b="1" dirty="0">
                <a:latin typeface="Abadi Extra Light" panose="020F0302020204030204" pitchFamily="34" charset="0"/>
                <a:cs typeface="Abadi Extra Light" panose="020F0302020204030204" pitchFamily="34" charset="0"/>
              </a:rPr>
              <a:t>כל שינוי בדאטא בייס – כולם מתעדכנים בהתאם</a:t>
            </a:r>
            <a:endParaRPr lang="en-US" sz="1400" b="1" dirty="0">
              <a:latin typeface="Abadi Extra Light" panose="020F0302020204030204" pitchFamily="34" charset="0"/>
              <a:cs typeface="Abadi Extra Light" panose="020F0302020204030204" pitchFamily="34" charset="0"/>
            </a:endParaRPr>
          </a:p>
        </p:txBody>
      </p:sp>
      <p:cxnSp>
        <p:nvCxnSpPr>
          <p:cNvPr id="82" name="מחבר: מעוקל 81">
            <a:extLst>
              <a:ext uri="{FF2B5EF4-FFF2-40B4-BE49-F238E27FC236}">
                <a16:creationId xmlns:a16="http://schemas.microsoft.com/office/drawing/2014/main" id="{FE12B383-368C-4A5D-96CF-D5D613A68A5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239609" y="3122648"/>
            <a:ext cx="1428203" cy="42032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: מעוקל 85">
            <a:extLst>
              <a:ext uri="{FF2B5EF4-FFF2-40B4-BE49-F238E27FC236}">
                <a16:creationId xmlns:a16="http://schemas.microsoft.com/office/drawing/2014/main" id="{FCD39B0A-D9A7-44D8-9C2A-7C1EC579D4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7390" y="1675801"/>
            <a:ext cx="1547093" cy="71798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6612835-9D08-42BA-A751-0793AE4A472D}"/>
              </a:ext>
            </a:extLst>
          </p:cNvPr>
          <p:cNvSpPr/>
          <p:nvPr/>
        </p:nvSpPr>
        <p:spPr>
          <a:xfrm>
            <a:off x="5232721" y="0"/>
            <a:ext cx="963564" cy="490484"/>
          </a:xfrm>
          <a:prstGeom prst="rect">
            <a:avLst/>
          </a:prstGeom>
          <a:solidFill>
            <a:srgbClr val="69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1568669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6264550-CEA2-4CE6-A097-E2D7B7F950C7}"/>
              </a:ext>
            </a:extLst>
          </p:cNvPr>
          <p:cNvSpPr txBox="1"/>
          <p:nvPr/>
        </p:nvSpPr>
        <p:spPr>
          <a:xfrm>
            <a:off x="3747809" y="133142"/>
            <a:ext cx="643538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Home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9D80CB-1BC0-4577-A24D-641D16601D75}"/>
              </a:ext>
            </a:extLst>
          </p:cNvPr>
          <p:cNvSpPr txBox="1"/>
          <p:nvPr/>
        </p:nvSpPr>
        <p:spPr>
          <a:xfrm>
            <a:off x="4460543" y="133142"/>
            <a:ext cx="710763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Create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AEBA17-BC8B-4519-B39F-D03BFEC37D26}"/>
              </a:ext>
            </a:extLst>
          </p:cNvPr>
          <p:cNvSpPr txBox="1"/>
          <p:nvPr/>
        </p:nvSpPr>
        <p:spPr>
          <a:xfrm>
            <a:off x="5145687" y="133141"/>
            <a:ext cx="1050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Employees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5B79573-D0C6-464C-9A10-F32B75B68AB1}"/>
              </a:ext>
            </a:extLst>
          </p:cNvPr>
          <p:cNvSpPr txBox="1"/>
          <p:nvPr/>
        </p:nvSpPr>
        <p:spPr>
          <a:xfrm>
            <a:off x="6036879" y="133140"/>
            <a:ext cx="8445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Tasks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9DC36BB-6079-4928-8872-D8EE366567CD}"/>
              </a:ext>
            </a:extLst>
          </p:cNvPr>
          <p:cNvSpPr/>
          <p:nvPr/>
        </p:nvSpPr>
        <p:spPr>
          <a:xfrm>
            <a:off x="9618633" y="86974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25FC1ED-94D7-488B-9E44-AF1E4A7C2935}"/>
              </a:ext>
            </a:extLst>
          </p:cNvPr>
          <p:cNvSpPr txBox="1"/>
          <p:nvPr/>
        </p:nvSpPr>
        <p:spPr>
          <a:xfrm>
            <a:off x="2362413" y="814088"/>
            <a:ext cx="1402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Employees:</a:t>
            </a:r>
            <a:endParaRPr lang="he-IL" b="1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4165C56A-03AF-4427-9675-6021D63EA057}"/>
              </a:ext>
            </a:extLst>
          </p:cNvPr>
          <p:cNvGrpSpPr/>
          <p:nvPr/>
        </p:nvGrpSpPr>
        <p:grpSpPr>
          <a:xfrm>
            <a:off x="2578619" y="1809527"/>
            <a:ext cx="5514335" cy="1024759"/>
            <a:chOff x="2841389" y="1643117"/>
            <a:chExt cx="6509219" cy="1024759"/>
          </a:xfrm>
        </p:grpSpPr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D84AF18A-1F7E-4F0F-BF16-7BD2435C9A7A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1643117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E9BC791C-DD11-44C3-8853-8D4A340E33E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1993462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0FA0F9F7-0B24-4754-9F18-93B7B33C3EE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2335048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9F89FB3A-C016-4893-896C-9CDFF25784BC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2667876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3DB8F1ED-DCAB-475F-B1C7-166484645234}"/>
              </a:ext>
            </a:extLst>
          </p:cNvPr>
          <p:cNvSpPr txBox="1"/>
          <p:nvPr/>
        </p:nvSpPr>
        <p:spPr>
          <a:xfrm>
            <a:off x="2488433" y="1519625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First Name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96DB7BD2-5C54-4F9D-B47F-0FFB2704F5E8}"/>
              </a:ext>
            </a:extLst>
          </p:cNvPr>
          <p:cNvSpPr txBox="1"/>
          <p:nvPr/>
        </p:nvSpPr>
        <p:spPr>
          <a:xfrm>
            <a:off x="3580600" y="1547917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Last Name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275A1A64-DE76-4089-BEEA-F9325C90E7D6}"/>
              </a:ext>
            </a:extLst>
          </p:cNvPr>
          <p:cNvSpPr txBox="1"/>
          <p:nvPr/>
        </p:nvSpPr>
        <p:spPr>
          <a:xfrm>
            <a:off x="5013472" y="1547917"/>
            <a:ext cx="56870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Phone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5390E7ED-D9D2-4064-B493-EAEE25384C1E}"/>
              </a:ext>
            </a:extLst>
          </p:cNvPr>
          <p:cNvSpPr txBox="1"/>
          <p:nvPr/>
        </p:nvSpPr>
        <p:spPr>
          <a:xfrm>
            <a:off x="6017114" y="1547917"/>
            <a:ext cx="87954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Available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71167983-7E58-4E3D-84EF-477F10414DAE}"/>
              </a:ext>
            </a:extLst>
          </p:cNvPr>
          <p:cNvSpPr txBox="1"/>
          <p:nvPr/>
        </p:nvSpPr>
        <p:spPr>
          <a:xfrm>
            <a:off x="7174761" y="1547917"/>
            <a:ext cx="61609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Details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6DC4D21A-AA50-49E7-85C9-7C892D16DD4D}"/>
              </a:ext>
            </a:extLst>
          </p:cNvPr>
          <p:cNvSpPr/>
          <p:nvPr/>
        </p:nvSpPr>
        <p:spPr>
          <a:xfrm>
            <a:off x="8232601" y="1853907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2D5DA9C6-7C41-46B2-BA4E-A1F4DC1F57A3}"/>
              </a:ext>
            </a:extLst>
          </p:cNvPr>
          <p:cNvSpPr txBox="1"/>
          <p:nvPr/>
        </p:nvSpPr>
        <p:spPr>
          <a:xfrm>
            <a:off x="8291554" y="1853881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38D7BD0D-02EB-4928-8B33-6BE6DFBA5F78}"/>
              </a:ext>
            </a:extLst>
          </p:cNvPr>
          <p:cNvSpPr/>
          <p:nvPr/>
        </p:nvSpPr>
        <p:spPr>
          <a:xfrm>
            <a:off x="9104461" y="1853907"/>
            <a:ext cx="744711" cy="2615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6449EB40-9232-4636-88C4-4C83767BA404}"/>
              </a:ext>
            </a:extLst>
          </p:cNvPr>
          <p:cNvSpPr txBox="1"/>
          <p:nvPr/>
        </p:nvSpPr>
        <p:spPr>
          <a:xfrm>
            <a:off x="9151249" y="1853906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Delete</a:t>
            </a:r>
            <a:endParaRPr lang="he-IL" sz="1100" b="1" dirty="0">
              <a:solidFill>
                <a:schemeClr val="bg1"/>
              </a:solidFill>
            </a:endParaRPr>
          </a:p>
        </p:txBody>
      </p:sp>
      <p:grpSp>
        <p:nvGrpSpPr>
          <p:cNvPr id="83" name="קבוצה 82">
            <a:extLst>
              <a:ext uri="{FF2B5EF4-FFF2-40B4-BE49-F238E27FC236}">
                <a16:creationId xmlns:a16="http://schemas.microsoft.com/office/drawing/2014/main" id="{AFC44E3A-0FE1-4849-8030-CBFDEC3728C5}"/>
              </a:ext>
            </a:extLst>
          </p:cNvPr>
          <p:cNvGrpSpPr/>
          <p:nvPr/>
        </p:nvGrpSpPr>
        <p:grpSpPr>
          <a:xfrm>
            <a:off x="9104461" y="2195492"/>
            <a:ext cx="744711" cy="261610"/>
            <a:chOff x="8473851" y="2046600"/>
            <a:chExt cx="744711" cy="261610"/>
          </a:xfrm>
        </p:grpSpPr>
        <p:sp>
          <p:nvSpPr>
            <p:cNvPr id="81" name="מלבן: פינות מעוגלות 80">
              <a:extLst>
                <a:ext uri="{FF2B5EF4-FFF2-40B4-BE49-F238E27FC236}">
                  <a16:creationId xmlns:a16="http://schemas.microsoft.com/office/drawing/2014/main" id="{03CEA606-9A21-4C85-A1B2-BA63C18EBAF8}"/>
                </a:ext>
              </a:extLst>
            </p:cNvPr>
            <p:cNvSpPr/>
            <p:nvPr/>
          </p:nvSpPr>
          <p:spPr>
            <a:xfrm>
              <a:off x="8473851" y="2046601"/>
              <a:ext cx="744711" cy="26158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תיבת טקסט 81">
              <a:extLst>
                <a:ext uri="{FF2B5EF4-FFF2-40B4-BE49-F238E27FC236}">
                  <a16:creationId xmlns:a16="http://schemas.microsoft.com/office/drawing/2014/main" id="{E85412BD-1477-4468-AD3A-92470057DF4B}"/>
                </a:ext>
              </a:extLst>
            </p:cNvPr>
            <p:cNvSpPr txBox="1"/>
            <p:nvPr/>
          </p:nvSpPr>
          <p:spPr>
            <a:xfrm>
              <a:off x="8520639" y="2046600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Delete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3C8FB353-C15D-4724-BA2A-6E69658915F6}"/>
              </a:ext>
            </a:extLst>
          </p:cNvPr>
          <p:cNvSpPr/>
          <p:nvPr/>
        </p:nvSpPr>
        <p:spPr>
          <a:xfrm>
            <a:off x="9104461" y="2545839"/>
            <a:ext cx="744711" cy="2615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901A5465-7B7C-4CE4-89F2-3ACBDBF97A52}"/>
              </a:ext>
            </a:extLst>
          </p:cNvPr>
          <p:cNvSpPr txBox="1"/>
          <p:nvPr/>
        </p:nvSpPr>
        <p:spPr>
          <a:xfrm>
            <a:off x="9151249" y="2545838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Delete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90" name="מלבן: פינות מעוגלות 89">
            <a:extLst>
              <a:ext uri="{FF2B5EF4-FFF2-40B4-BE49-F238E27FC236}">
                <a16:creationId xmlns:a16="http://schemas.microsoft.com/office/drawing/2014/main" id="{9E968D27-2C90-47DD-AA2B-59137FCA7821}"/>
              </a:ext>
            </a:extLst>
          </p:cNvPr>
          <p:cNvSpPr/>
          <p:nvPr/>
        </p:nvSpPr>
        <p:spPr>
          <a:xfrm>
            <a:off x="8232601" y="2195494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90D5A58C-A495-4089-B27D-8A148D02D6C1}"/>
              </a:ext>
            </a:extLst>
          </p:cNvPr>
          <p:cNvSpPr txBox="1"/>
          <p:nvPr/>
        </p:nvSpPr>
        <p:spPr>
          <a:xfrm>
            <a:off x="8291554" y="2195468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94" name="מלבן: פינות מעוגלות 93">
            <a:extLst>
              <a:ext uri="{FF2B5EF4-FFF2-40B4-BE49-F238E27FC236}">
                <a16:creationId xmlns:a16="http://schemas.microsoft.com/office/drawing/2014/main" id="{CE4F8B22-DE64-4FD2-93BD-782160EA2826}"/>
              </a:ext>
            </a:extLst>
          </p:cNvPr>
          <p:cNvSpPr/>
          <p:nvPr/>
        </p:nvSpPr>
        <p:spPr>
          <a:xfrm>
            <a:off x="8232601" y="2545839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תיבת טקסט 94">
            <a:extLst>
              <a:ext uri="{FF2B5EF4-FFF2-40B4-BE49-F238E27FC236}">
                <a16:creationId xmlns:a16="http://schemas.microsoft.com/office/drawing/2014/main" id="{015528DC-3D5E-4315-AB99-5ACC81D4AEA3}"/>
              </a:ext>
            </a:extLst>
          </p:cNvPr>
          <p:cNvSpPr txBox="1"/>
          <p:nvPr/>
        </p:nvSpPr>
        <p:spPr>
          <a:xfrm>
            <a:off x="8291554" y="2545813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98" name="תיבת טקסט 97">
            <a:extLst>
              <a:ext uri="{FF2B5EF4-FFF2-40B4-BE49-F238E27FC236}">
                <a16:creationId xmlns:a16="http://schemas.microsoft.com/office/drawing/2014/main" id="{36CD86C5-0048-49E1-B480-C7999731E6A6}"/>
              </a:ext>
            </a:extLst>
          </p:cNvPr>
          <p:cNvSpPr txBox="1"/>
          <p:nvPr/>
        </p:nvSpPr>
        <p:spPr>
          <a:xfrm>
            <a:off x="2687959" y="1837819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CD154148-F71B-477A-A0B6-FF5209A87A58}"/>
              </a:ext>
            </a:extLst>
          </p:cNvPr>
          <p:cNvSpPr txBox="1"/>
          <p:nvPr/>
        </p:nvSpPr>
        <p:spPr>
          <a:xfrm>
            <a:off x="4685769" y="1837819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053 - 365 - 6742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2" name="תיבת טקסט 101">
            <a:extLst>
              <a:ext uri="{FF2B5EF4-FFF2-40B4-BE49-F238E27FC236}">
                <a16:creationId xmlns:a16="http://schemas.microsoft.com/office/drawing/2014/main" id="{76B69697-3AF5-4E71-A375-5FB4A7823A9F}"/>
              </a:ext>
            </a:extLst>
          </p:cNvPr>
          <p:cNvSpPr txBox="1"/>
          <p:nvPr/>
        </p:nvSpPr>
        <p:spPr>
          <a:xfrm>
            <a:off x="7140012" y="1827045"/>
            <a:ext cx="70526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Available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" name="מלבן 102">
            <a:extLst>
              <a:ext uri="{FF2B5EF4-FFF2-40B4-BE49-F238E27FC236}">
                <a16:creationId xmlns:a16="http://schemas.microsoft.com/office/drawing/2014/main" id="{E03F6261-FDF3-4156-BB79-014116318480}"/>
              </a:ext>
            </a:extLst>
          </p:cNvPr>
          <p:cNvSpPr/>
          <p:nvPr/>
        </p:nvSpPr>
        <p:spPr>
          <a:xfrm>
            <a:off x="6206980" y="1896247"/>
            <a:ext cx="506202" cy="1739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מלבן 104">
            <a:extLst>
              <a:ext uri="{FF2B5EF4-FFF2-40B4-BE49-F238E27FC236}">
                <a16:creationId xmlns:a16="http://schemas.microsoft.com/office/drawing/2014/main" id="{BF8FBCA1-6183-4B19-879E-1A93999108CB}"/>
              </a:ext>
            </a:extLst>
          </p:cNvPr>
          <p:cNvSpPr/>
          <p:nvPr/>
        </p:nvSpPr>
        <p:spPr>
          <a:xfrm>
            <a:off x="6206980" y="2246592"/>
            <a:ext cx="506202" cy="173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7C1A4582-4CA4-491E-B5AE-4E59E69AE5C6}"/>
              </a:ext>
            </a:extLst>
          </p:cNvPr>
          <p:cNvSpPr txBox="1"/>
          <p:nvPr/>
        </p:nvSpPr>
        <p:spPr>
          <a:xfrm>
            <a:off x="3863443" y="1837819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C4772F7E-C79D-462C-AAC0-382DB98D5998}"/>
              </a:ext>
            </a:extLst>
          </p:cNvPr>
          <p:cNvSpPr txBox="1"/>
          <p:nvPr/>
        </p:nvSpPr>
        <p:spPr>
          <a:xfrm>
            <a:off x="2687959" y="2205681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milka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0F6DB8E0-36F6-4DD5-BCB6-CA9187192108}"/>
              </a:ext>
            </a:extLst>
          </p:cNvPr>
          <p:cNvSpPr txBox="1"/>
          <p:nvPr/>
        </p:nvSpPr>
        <p:spPr>
          <a:xfrm>
            <a:off x="4685769" y="2205681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058 - 776 - 6403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5" name="תיבת טקסט 114">
            <a:extLst>
              <a:ext uri="{FF2B5EF4-FFF2-40B4-BE49-F238E27FC236}">
                <a16:creationId xmlns:a16="http://schemas.microsoft.com/office/drawing/2014/main" id="{E38B8A27-D7E7-41D1-A406-9B3F2E60FF07}"/>
              </a:ext>
            </a:extLst>
          </p:cNvPr>
          <p:cNvSpPr txBox="1"/>
          <p:nvPr/>
        </p:nvSpPr>
        <p:spPr>
          <a:xfrm>
            <a:off x="6971187" y="2195028"/>
            <a:ext cx="99745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On A Vacation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FB3CC3C3-B9DC-48DB-A7DB-045F91584CEA}"/>
              </a:ext>
            </a:extLst>
          </p:cNvPr>
          <p:cNvSpPr txBox="1"/>
          <p:nvPr/>
        </p:nvSpPr>
        <p:spPr>
          <a:xfrm>
            <a:off x="3863443" y="2205681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CB3FE536-799F-4967-8872-ECBFE418F1BE}"/>
              </a:ext>
            </a:extLst>
          </p:cNvPr>
          <p:cNvSpPr txBox="1"/>
          <p:nvPr/>
        </p:nvSpPr>
        <p:spPr>
          <a:xfrm>
            <a:off x="2686762" y="2564351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Ahron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4E92C501-148C-4AF4-9FA2-4388E4AC5E1B}"/>
              </a:ext>
            </a:extLst>
          </p:cNvPr>
          <p:cNvSpPr txBox="1"/>
          <p:nvPr/>
        </p:nvSpPr>
        <p:spPr>
          <a:xfrm>
            <a:off x="4685769" y="2556025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052 - 358 - 6455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3" name="תיבת טקסט 122">
            <a:extLst>
              <a:ext uri="{FF2B5EF4-FFF2-40B4-BE49-F238E27FC236}">
                <a16:creationId xmlns:a16="http://schemas.microsoft.com/office/drawing/2014/main" id="{05EF116D-787B-4665-9E97-29B26AB7AA94}"/>
              </a:ext>
            </a:extLst>
          </p:cNvPr>
          <p:cNvSpPr txBox="1"/>
          <p:nvPr/>
        </p:nvSpPr>
        <p:spPr>
          <a:xfrm>
            <a:off x="7094553" y="2525382"/>
            <a:ext cx="7507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Available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5" name="תיבת טקסט 124">
            <a:extLst>
              <a:ext uri="{FF2B5EF4-FFF2-40B4-BE49-F238E27FC236}">
                <a16:creationId xmlns:a16="http://schemas.microsoft.com/office/drawing/2014/main" id="{BF812004-0B0C-4BE3-965C-CCD9D85877FF}"/>
              </a:ext>
            </a:extLst>
          </p:cNvPr>
          <p:cNvSpPr txBox="1"/>
          <p:nvPr/>
        </p:nvSpPr>
        <p:spPr>
          <a:xfrm>
            <a:off x="3863443" y="2556025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razel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30" name="מחבר חץ ישר 129">
            <a:extLst>
              <a:ext uri="{FF2B5EF4-FFF2-40B4-BE49-F238E27FC236}">
                <a16:creationId xmlns:a16="http://schemas.microsoft.com/office/drawing/2014/main" id="{5619F786-3CD8-49A1-89EA-7F841E8C5111}"/>
              </a:ext>
            </a:extLst>
          </p:cNvPr>
          <p:cNvCxnSpPr>
            <a:cxnSpLocks/>
          </p:cNvCxnSpPr>
          <p:nvPr/>
        </p:nvCxnSpPr>
        <p:spPr>
          <a:xfrm>
            <a:off x="2578619" y="3184625"/>
            <a:ext cx="5514335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מחבר חץ ישר 130">
            <a:extLst>
              <a:ext uri="{FF2B5EF4-FFF2-40B4-BE49-F238E27FC236}">
                <a16:creationId xmlns:a16="http://schemas.microsoft.com/office/drawing/2014/main" id="{2C1A12F5-A297-4A9F-995E-A2596D168310}"/>
              </a:ext>
            </a:extLst>
          </p:cNvPr>
          <p:cNvCxnSpPr>
            <a:cxnSpLocks/>
          </p:cNvCxnSpPr>
          <p:nvPr/>
        </p:nvCxnSpPr>
        <p:spPr>
          <a:xfrm>
            <a:off x="2578619" y="3526211"/>
            <a:ext cx="5514335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מחבר חץ ישר 131">
            <a:extLst>
              <a:ext uri="{FF2B5EF4-FFF2-40B4-BE49-F238E27FC236}">
                <a16:creationId xmlns:a16="http://schemas.microsoft.com/office/drawing/2014/main" id="{5EECE6E0-780C-4A11-94C6-B2A29696D15E}"/>
              </a:ext>
            </a:extLst>
          </p:cNvPr>
          <p:cNvCxnSpPr>
            <a:cxnSpLocks/>
          </p:cNvCxnSpPr>
          <p:nvPr/>
        </p:nvCxnSpPr>
        <p:spPr>
          <a:xfrm>
            <a:off x="2578619" y="3859039"/>
            <a:ext cx="5514335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מלבן: פינות מעוגלות 144">
            <a:extLst>
              <a:ext uri="{FF2B5EF4-FFF2-40B4-BE49-F238E27FC236}">
                <a16:creationId xmlns:a16="http://schemas.microsoft.com/office/drawing/2014/main" id="{CFE90B2D-0E9E-4B3C-84A2-32241C63ED7C}"/>
              </a:ext>
            </a:extLst>
          </p:cNvPr>
          <p:cNvSpPr/>
          <p:nvPr/>
        </p:nvSpPr>
        <p:spPr>
          <a:xfrm>
            <a:off x="8232601" y="2878660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תיבת טקסט 146">
            <a:extLst>
              <a:ext uri="{FF2B5EF4-FFF2-40B4-BE49-F238E27FC236}">
                <a16:creationId xmlns:a16="http://schemas.microsoft.com/office/drawing/2014/main" id="{E1F85017-2589-418C-BB66-A181EB299F66}"/>
              </a:ext>
            </a:extLst>
          </p:cNvPr>
          <p:cNvSpPr txBox="1"/>
          <p:nvPr/>
        </p:nvSpPr>
        <p:spPr>
          <a:xfrm>
            <a:off x="8291554" y="2878634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149" name="מלבן: פינות מעוגלות 148">
            <a:extLst>
              <a:ext uri="{FF2B5EF4-FFF2-40B4-BE49-F238E27FC236}">
                <a16:creationId xmlns:a16="http://schemas.microsoft.com/office/drawing/2014/main" id="{8C7B02EE-3697-42EC-9498-A38BC9F57D2D}"/>
              </a:ext>
            </a:extLst>
          </p:cNvPr>
          <p:cNvSpPr/>
          <p:nvPr/>
        </p:nvSpPr>
        <p:spPr>
          <a:xfrm>
            <a:off x="9104461" y="2878660"/>
            <a:ext cx="744711" cy="2615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1" name="תיבת טקסט 150">
            <a:extLst>
              <a:ext uri="{FF2B5EF4-FFF2-40B4-BE49-F238E27FC236}">
                <a16:creationId xmlns:a16="http://schemas.microsoft.com/office/drawing/2014/main" id="{C4DA3996-8418-4720-AE07-DDFA4F8D3CD1}"/>
              </a:ext>
            </a:extLst>
          </p:cNvPr>
          <p:cNvSpPr txBox="1"/>
          <p:nvPr/>
        </p:nvSpPr>
        <p:spPr>
          <a:xfrm>
            <a:off x="9151249" y="2878659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Delete</a:t>
            </a:r>
            <a:endParaRPr lang="he-IL" sz="1100" b="1" dirty="0">
              <a:solidFill>
                <a:schemeClr val="bg1"/>
              </a:solidFill>
            </a:endParaRPr>
          </a:p>
        </p:txBody>
      </p:sp>
      <p:grpSp>
        <p:nvGrpSpPr>
          <p:cNvPr id="155" name="קבוצה 154">
            <a:extLst>
              <a:ext uri="{FF2B5EF4-FFF2-40B4-BE49-F238E27FC236}">
                <a16:creationId xmlns:a16="http://schemas.microsoft.com/office/drawing/2014/main" id="{E59D978E-5A8C-4957-A553-3886B4E07745}"/>
              </a:ext>
            </a:extLst>
          </p:cNvPr>
          <p:cNvGrpSpPr/>
          <p:nvPr/>
        </p:nvGrpSpPr>
        <p:grpSpPr>
          <a:xfrm>
            <a:off x="9104461" y="3220245"/>
            <a:ext cx="744711" cy="261610"/>
            <a:chOff x="8473851" y="2046600"/>
            <a:chExt cx="744711" cy="261610"/>
          </a:xfrm>
        </p:grpSpPr>
        <p:sp>
          <p:nvSpPr>
            <p:cNvPr id="153" name="מלבן: פינות מעוגלות 152">
              <a:extLst>
                <a:ext uri="{FF2B5EF4-FFF2-40B4-BE49-F238E27FC236}">
                  <a16:creationId xmlns:a16="http://schemas.microsoft.com/office/drawing/2014/main" id="{159FF273-0E65-41B2-AA67-90B00831AF3A}"/>
                </a:ext>
              </a:extLst>
            </p:cNvPr>
            <p:cNvSpPr/>
            <p:nvPr/>
          </p:nvSpPr>
          <p:spPr>
            <a:xfrm>
              <a:off x="8473851" y="2046601"/>
              <a:ext cx="744711" cy="26158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תיבת טקסט 153">
              <a:extLst>
                <a:ext uri="{FF2B5EF4-FFF2-40B4-BE49-F238E27FC236}">
                  <a16:creationId xmlns:a16="http://schemas.microsoft.com/office/drawing/2014/main" id="{3B710875-2108-40E9-A12E-7352696AFAFE}"/>
                </a:ext>
              </a:extLst>
            </p:cNvPr>
            <p:cNvSpPr txBox="1"/>
            <p:nvPr/>
          </p:nvSpPr>
          <p:spPr>
            <a:xfrm>
              <a:off x="8520639" y="2046600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Delete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מלבן: פינות מעוגלות 156">
            <a:extLst>
              <a:ext uri="{FF2B5EF4-FFF2-40B4-BE49-F238E27FC236}">
                <a16:creationId xmlns:a16="http://schemas.microsoft.com/office/drawing/2014/main" id="{7A0BB77E-3028-4750-9E2A-E7C3AD1EF996}"/>
              </a:ext>
            </a:extLst>
          </p:cNvPr>
          <p:cNvSpPr/>
          <p:nvPr/>
        </p:nvSpPr>
        <p:spPr>
          <a:xfrm>
            <a:off x="9104461" y="3570592"/>
            <a:ext cx="744711" cy="2615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תיבת טקסט 158">
            <a:extLst>
              <a:ext uri="{FF2B5EF4-FFF2-40B4-BE49-F238E27FC236}">
                <a16:creationId xmlns:a16="http://schemas.microsoft.com/office/drawing/2014/main" id="{4895A64B-BA65-43CB-82CA-7B8F06E3D3A2}"/>
              </a:ext>
            </a:extLst>
          </p:cNvPr>
          <p:cNvSpPr txBox="1"/>
          <p:nvPr/>
        </p:nvSpPr>
        <p:spPr>
          <a:xfrm>
            <a:off x="9151249" y="3570591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Delete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161" name="מלבן: פינות מעוגלות 160">
            <a:extLst>
              <a:ext uri="{FF2B5EF4-FFF2-40B4-BE49-F238E27FC236}">
                <a16:creationId xmlns:a16="http://schemas.microsoft.com/office/drawing/2014/main" id="{D96FF38B-2C91-4B2B-83DD-9BA26ABC89F8}"/>
              </a:ext>
            </a:extLst>
          </p:cNvPr>
          <p:cNvSpPr/>
          <p:nvPr/>
        </p:nvSpPr>
        <p:spPr>
          <a:xfrm>
            <a:off x="8232601" y="3220247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3" name="תיבת טקסט 162">
            <a:extLst>
              <a:ext uri="{FF2B5EF4-FFF2-40B4-BE49-F238E27FC236}">
                <a16:creationId xmlns:a16="http://schemas.microsoft.com/office/drawing/2014/main" id="{8D827A19-141C-486D-A756-B717D5FC028B}"/>
              </a:ext>
            </a:extLst>
          </p:cNvPr>
          <p:cNvSpPr txBox="1"/>
          <p:nvPr/>
        </p:nvSpPr>
        <p:spPr>
          <a:xfrm>
            <a:off x="8291554" y="3220221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165" name="מלבן: פינות מעוגלות 164">
            <a:extLst>
              <a:ext uri="{FF2B5EF4-FFF2-40B4-BE49-F238E27FC236}">
                <a16:creationId xmlns:a16="http://schemas.microsoft.com/office/drawing/2014/main" id="{DF50CFAF-6B95-49A4-89B6-CFEE516BB80E}"/>
              </a:ext>
            </a:extLst>
          </p:cNvPr>
          <p:cNvSpPr/>
          <p:nvPr/>
        </p:nvSpPr>
        <p:spPr>
          <a:xfrm>
            <a:off x="8232601" y="3570592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7" name="תיבת טקסט 166">
            <a:extLst>
              <a:ext uri="{FF2B5EF4-FFF2-40B4-BE49-F238E27FC236}">
                <a16:creationId xmlns:a16="http://schemas.microsoft.com/office/drawing/2014/main" id="{B99E05BA-D58C-4C52-835A-ADD089AA07CC}"/>
              </a:ext>
            </a:extLst>
          </p:cNvPr>
          <p:cNvSpPr txBox="1"/>
          <p:nvPr/>
        </p:nvSpPr>
        <p:spPr>
          <a:xfrm>
            <a:off x="8291554" y="3570566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169" name="תיבת טקסט 168">
            <a:extLst>
              <a:ext uri="{FF2B5EF4-FFF2-40B4-BE49-F238E27FC236}">
                <a16:creationId xmlns:a16="http://schemas.microsoft.com/office/drawing/2014/main" id="{6F854D13-CA01-475C-BA4E-87E57FFC1276}"/>
              </a:ext>
            </a:extLst>
          </p:cNvPr>
          <p:cNvSpPr txBox="1"/>
          <p:nvPr/>
        </p:nvSpPr>
        <p:spPr>
          <a:xfrm>
            <a:off x="2687959" y="2862572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B08D646D-C1B1-4CE7-8144-78A18981EFFF}"/>
              </a:ext>
            </a:extLst>
          </p:cNvPr>
          <p:cNvSpPr txBox="1"/>
          <p:nvPr/>
        </p:nvSpPr>
        <p:spPr>
          <a:xfrm>
            <a:off x="4685769" y="2862572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053 - 365 - 6742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73" name="תיבת טקסט 172">
            <a:extLst>
              <a:ext uri="{FF2B5EF4-FFF2-40B4-BE49-F238E27FC236}">
                <a16:creationId xmlns:a16="http://schemas.microsoft.com/office/drawing/2014/main" id="{5C73B766-1F8A-4F67-B959-45E9A9D99FE2}"/>
              </a:ext>
            </a:extLst>
          </p:cNvPr>
          <p:cNvSpPr txBox="1"/>
          <p:nvPr/>
        </p:nvSpPr>
        <p:spPr>
          <a:xfrm>
            <a:off x="7122494" y="2851798"/>
            <a:ext cx="70526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Available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75" name="מלבן 174">
            <a:extLst>
              <a:ext uri="{FF2B5EF4-FFF2-40B4-BE49-F238E27FC236}">
                <a16:creationId xmlns:a16="http://schemas.microsoft.com/office/drawing/2014/main" id="{3A803342-415E-4A52-B4F0-EE375B5DB4F0}"/>
              </a:ext>
            </a:extLst>
          </p:cNvPr>
          <p:cNvSpPr/>
          <p:nvPr/>
        </p:nvSpPr>
        <p:spPr>
          <a:xfrm>
            <a:off x="6206980" y="2921000"/>
            <a:ext cx="506202" cy="1739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מלבן 176">
            <a:extLst>
              <a:ext uri="{FF2B5EF4-FFF2-40B4-BE49-F238E27FC236}">
                <a16:creationId xmlns:a16="http://schemas.microsoft.com/office/drawing/2014/main" id="{1C8A3546-A502-4DA0-A632-3693BF3F5FDE}"/>
              </a:ext>
            </a:extLst>
          </p:cNvPr>
          <p:cNvSpPr/>
          <p:nvPr/>
        </p:nvSpPr>
        <p:spPr>
          <a:xfrm>
            <a:off x="6206980" y="3271345"/>
            <a:ext cx="506202" cy="173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9" name="מלבן 178">
            <a:extLst>
              <a:ext uri="{FF2B5EF4-FFF2-40B4-BE49-F238E27FC236}">
                <a16:creationId xmlns:a16="http://schemas.microsoft.com/office/drawing/2014/main" id="{53C71987-D10D-422E-8E80-59CCE9EFFE96}"/>
              </a:ext>
            </a:extLst>
          </p:cNvPr>
          <p:cNvSpPr/>
          <p:nvPr/>
        </p:nvSpPr>
        <p:spPr>
          <a:xfrm>
            <a:off x="6206980" y="3604173"/>
            <a:ext cx="506202" cy="1739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1" name="תיבת טקסט 180">
            <a:extLst>
              <a:ext uri="{FF2B5EF4-FFF2-40B4-BE49-F238E27FC236}">
                <a16:creationId xmlns:a16="http://schemas.microsoft.com/office/drawing/2014/main" id="{3C2FE04D-1B1A-4546-BC22-B7757B71F6BA}"/>
              </a:ext>
            </a:extLst>
          </p:cNvPr>
          <p:cNvSpPr txBox="1"/>
          <p:nvPr/>
        </p:nvSpPr>
        <p:spPr>
          <a:xfrm>
            <a:off x="3863443" y="2862572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83" name="תיבת טקסט 182">
            <a:extLst>
              <a:ext uri="{FF2B5EF4-FFF2-40B4-BE49-F238E27FC236}">
                <a16:creationId xmlns:a16="http://schemas.microsoft.com/office/drawing/2014/main" id="{5C7CEA09-5998-4549-9332-2336579FC3F9}"/>
              </a:ext>
            </a:extLst>
          </p:cNvPr>
          <p:cNvSpPr txBox="1"/>
          <p:nvPr/>
        </p:nvSpPr>
        <p:spPr>
          <a:xfrm>
            <a:off x="2687959" y="3230434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milka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85" name="תיבת טקסט 184">
            <a:extLst>
              <a:ext uri="{FF2B5EF4-FFF2-40B4-BE49-F238E27FC236}">
                <a16:creationId xmlns:a16="http://schemas.microsoft.com/office/drawing/2014/main" id="{3F668057-12D9-4620-AA1A-078C6C61B7D8}"/>
              </a:ext>
            </a:extLst>
          </p:cNvPr>
          <p:cNvSpPr txBox="1"/>
          <p:nvPr/>
        </p:nvSpPr>
        <p:spPr>
          <a:xfrm>
            <a:off x="4685769" y="3230434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058 - 776 - 6403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87" name="תיבת טקסט 186">
            <a:extLst>
              <a:ext uri="{FF2B5EF4-FFF2-40B4-BE49-F238E27FC236}">
                <a16:creationId xmlns:a16="http://schemas.microsoft.com/office/drawing/2014/main" id="{9250D772-E222-49CF-B6A4-E713F13FCFDE}"/>
              </a:ext>
            </a:extLst>
          </p:cNvPr>
          <p:cNvSpPr txBox="1"/>
          <p:nvPr/>
        </p:nvSpPr>
        <p:spPr>
          <a:xfrm>
            <a:off x="7013117" y="3193383"/>
            <a:ext cx="94111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sick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89" name="תיבת טקסט 188">
            <a:extLst>
              <a:ext uri="{FF2B5EF4-FFF2-40B4-BE49-F238E27FC236}">
                <a16:creationId xmlns:a16="http://schemas.microsoft.com/office/drawing/2014/main" id="{88122D87-6F37-43C6-ABFA-81BFDB8C1654}"/>
              </a:ext>
            </a:extLst>
          </p:cNvPr>
          <p:cNvSpPr txBox="1"/>
          <p:nvPr/>
        </p:nvSpPr>
        <p:spPr>
          <a:xfrm>
            <a:off x="3863443" y="3230434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91" name="תיבת טקסט 190">
            <a:extLst>
              <a:ext uri="{FF2B5EF4-FFF2-40B4-BE49-F238E27FC236}">
                <a16:creationId xmlns:a16="http://schemas.microsoft.com/office/drawing/2014/main" id="{C3E421CE-1AF6-44D0-ACF6-0BBC0DBBF907}"/>
              </a:ext>
            </a:extLst>
          </p:cNvPr>
          <p:cNvSpPr txBox="1"/>
          <p:nvPr/>
        </p:nvSpPr>
        <p:spPr>
          <a:xfrm>
            <a:off x="2686762" y="3589104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Ahron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93" name="תיבת טקסט 192">
            <a:extLst>
              <a:ext uri="{FF2B5EF4-FFF2-40B4-BE49-F238E27FC236}">
                <a16:creationId xmlns:a16="http://schemas.microsoft.com/office/drawing/2014/main" id="{F02B1FC5-6D0A-42D6-B254-5A87020E2888}"/>
              </a:ext>
            </a:extLst>
          </p:cNvPr>
          <p:cNvSpPr txBox="1"/>
          <p:nvPr/>
        </p:nvSpPr>
        <p:spPr>
          <a:xfrm>
            <a:off x="4685769" y="3580778"/>
            <a:ext cx="117712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052 - 358 - 6455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95" name="תיבת טקסט 194">
            <a:extLst>
              <a:ext uri="{FF2B5EF4-FFF2-40B4-BE49-F238E27FC236}">
                <a16:creationId xmlns:a16="http://schemas.microsoft.com/office/drawing/2014/main" id="{64578F4C-DDE9-4BE0-9ECD-3E228186557B}"/>
              </a:ext>
            </a:extLst>
          </p:cNvPr>
          <p:cNvSpPr txBox="1"/>
          <p:nvPr/>
        </p:nvSpPr>
        <p:spPr>
          <a:xfrm>
            <a:off x="7094553" y="3550135"/>
            <a:ext cx="75072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On A Task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1616AE10-A667-4CB8-8EA5-3F3562F7FA7B}"/>
              </a:ext>
            </a:extLst>
          </p:cNvPr>
          <p:cNvSpPr txBox="1"/>
          <p:nvPr/>
        </p:nvSpPr>
        <p:spPr>
          <a:xfrm>
            <a:off x="3863443" y="3580778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razel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99" name="מלבן 198">
            <a:extLst>
              <a:ext uri="{FF2B5EF4-FFF2-40B4-BE49-F238E27FC236}">
                <a16:creationId xmlns:a16="http://schemas.microsoft.com/office/drawing/2014/main" id="{A333515D-5A69-47FD-85B9-006E5A470F40}"/>
              </a:ext>
            </a:extLst>
          </p:cNvPr>
          <p:cNvSpPr/>
          <p:nvPr/>
        </p:nvSpPr>
        <p:spPr>
          <a:xfrm>
            <a:off x="5206879" y="839381"/>
            <a:ext cx="1006043" cy="2615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מלבן 200">
            <a:extLst>
              <a:ext uri="{FF2B5EF4-FFF2-40B4-BE49-F238E27FC236}">
                <a16:creationId xmlns:a16="http://schemas.microsoft.com/office/drawing/2014/main" id="{8DD7D57E-9AB5-4F24-AA93-98A10516A985}"/>
              </a:ext>
            </a:extLst>
          </p:cNvPr>
          <p:cNvSpPr/>
          <p:nvPr/>
        </p:nvSpPr>
        <p:spPr>
          <a:xfrm>
            <a:off x="7678232" y="841020"/>
            <a:ext cx="1006043" cy="2615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3" name="מלבן 202">
            <a:extLst>
              <a:ext uri="{FF2B5EF4-FFF2-40B4-BE49-F238E27FC236}">
                <a16:creationId xmlns:a16="http://schemas.microsoft.com/office/drawing/2014/main" id="{7281F928-A2E9-45C3-8C15-A62D521E33FC}"/>
              </a:ext>
            </a:extLst>
          </p:cNvPr>
          <p:cNvSpPr/>
          <p:nvPr/>
        </p:nvSpPr>
        <p:spPr>
          <a:xfrm>
            <a:off x="6441668" y="839381"/>
            <a:ext cx="1006043" cy="261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מלבן 206">
            <a:extLst>
              <a:ext uri="{FF2B5EF4-FFF2-40B4-BE49-F238E27FC236}">
                <a16:creationId xmlns:a16="http://schemas.microsoft.com/office/drawing/2014/main" id="{687478D1-ECF5-4B3B-85B7-458EFEAD062E}"/>
              </a:ext>
            </a:extLst>
          </p:cNvPr>
          <p:cNvSpPr/>
          <p:nvPr/>
        </p:nvSpPr>
        <p:spPr>
          <a:xfrm>
            <a:off x="6206980" y="2582067"/>
            <a:ext cx="506202" cy="1739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תיבת טקסט 208">
            <a:extLst>
              <a:ext uri="{FF2B5EF4-FFF2-40B4-BE49-F238E27FC236}">
                <a16:creationId xmlns:a16="http://schemas.microsoft.com/office/drawing/2014/main" id="{4F483DC3-FE7F-4798-8FFE-C51C39F8A78A}"/>
              </a:ext>
            </a:extLst>
          </p:cNvPr>
          <p:cNvSpPr txBox="1"/>
          <p:nvPr/>
        </p:nvSpPr>
        <p:spPr>
          <a:xfrm>
            <a:off x="5202566" y="837322"/>
            <a:ext cx="100604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Available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211" name="תיבת טקסט 210">
            <a:extLst>
              <a:ext uri="{FF2B5EF4-FFF2-40B4-BE49-F238E27FC236}">
                <a16:creationId xmlns:a16="http://schemas.microsoft.com/office/drawing/2014/main" id="{83FC1B48-B957-4FC3-89E7-1BB990C029D3}"/>
              </a:ext>
            </a:extLst>
          </p:cNvPr>
          <p:cNvSpPr txBox="1"/>
          <p:nvPr/>
        </p:nvSpPr>
        <p:spPr>
          <a:xfrm>
            <a:off x="6428773" y="837322"/>
            <a:ext cx="100604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On A Task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213" name="תיבת טקסט 212">
            <a:extLst>
              <a:ext uri="{FF2B5EF4-FFF2-40B4-BE49-F238E27FC236}">
                <a16:creationId xmlns:a16="http://schemas.microsoft.com/office/drawing/2014/main" id="{1ECD8DF5-C637-45E4-B044-6EFC6E87E41D}"/>
              </a:ext>
            </a:extLst>
          </p:cNvPr>
          <p:cNvSpPr txBox="1"/>
          <p:nvPr/>
        </p:nvSpPr>
        <p:spPr>
          <a:xfrm>
            <a:off x="7681256" y="837322"/>
            <a:ext cx="100604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Not Available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215" name="מלבן 214">
            <a:extLst>
              <a:ext uri="{FF2B5EF4-FFF2-40B4-BE49-F238E27FC236}">
                <a16:creationId xmlns:a16="http://schemas.microsoft.com/office/drawing/2014/main" id="{E9CF4BD6-85D4-49D0-9843-D1F5DE21F33E}"/>
              </a:ext>
            </a:extLst>
          </p:cNvPr>
          <p:cNvSpPr/>
          <p:nvPr/>
        </p:nvSpPr>
        <p:spPr>
          <a:xfrm>
            <a:off x="8885205" y="841020"/>
            <a:ext cx="1006043" cy="261582"/>
          </a:xfrm>
          <a:prstGeom prst="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7" name="תיבת טקסט 216">
            <a:extLst>
              <a:ext uri="{FF2B5EF4-FFF2-40B4-BE49-F238E27FC236}">
                <a16:creationId xmlns:a16="http://schemas.microsoft.com/office/drawing/2014/main" id="{528F62EE-B2C3-4F12-B858-050BC4CA01BC}"/>
              </a:ext>
            </a:extLst>
          </p:cNvPr>
          <p:cNvSpPr txBox="1"/>
          <p:nvPr/>
        </p:nvSpPr>
        <p:spPr>
          <a:xfrm>
            <a:off x="8860454" y="968127"/>
            <a:ext cx="100604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All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222" name="תיבת טקסט 221">
            <a:extLst>
              <a:ext uri="{FF2B5EF4-FFF2-40B4-BE49-F238E27FC236}">
                <a16:creationId xmlns:a16="http://schemas.microsoft.com/office/drawing/2014/main" id="{2F85B228-DD64-4056-A9FB-3F97E72DED54}"/>
              </a:ext>
            </a:extLst>
          </p:cNvPr>
          <p:cNvSpPr txBox="1"/>
          <p:nvPr/>
        </p:nvSpPr>
        <p:spPr>
          <a:xfrm>
            <a:off x="8893313" y="840994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rgbClr val="2E75B6"/>
                </a:solidFill>
              </a:rPr>
              <a:t>All</a:t>
            </a:r>
            <a:endParaRPr lang="he-IL" sz="1100" b="1" dirty="0">
              <a:solidFill>
                <a:srgbClr val="2E75B6"/>
              </a:solidFill>
            </a:endParaRPr>
          </a:p>
        </p:txBody>
      </p:sp>
      <p:sp>
        <p:nvSpPr>
          <p:cNvPr id="226" name="מלבן 225">
            <a:extLst>
              <a:ext uri="{FF2B5EF4-FFF2-40B4-BE49-F238E27FC236}">
                <a16:creationId xmlns:a16="http://schemas.microsoft.com/office/drawing/2014/main" id="{26C47A84-BC28-420B-BC44-079BAC634F82}"/>
              </a:ext>
            </a:extLst>
          </p:cNvPr>
          <p:cNvSpPr/>
          <p:nvPr/>
        </p:nvSpPr>
        <p:spPr>
          <a:xfrm>
            <a:off x="0" y="6396433"/>
            <a:ext cx="12192000" cy="481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8" name="תיבת טקסט 227">
            <a:extLst>
              <a:ext uri="{FF2B5EF4-FFF2-40B4-BE49-F238E27FC236}">
                <a16:creationId xmlns:a16="http://schemas.microsoft.com/office/drawing/2014/main" id="{D67AF2E6-ADE6-4CA1-84F3-DF1C1DC97C8E}"/>
              </a:ext>
            </a:extLst>
          </p:cNvPr>
          <p:cNvSpPr txBox="1"/>
          <p:nvPr/>
        </p:nvSpPr>
        <p:spPr>
          <a:xfrm>
            <a:off x="2146299" y="6350001"/>
            <a:ext cx="99848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6668BAD-F7F4-4756-9626-A124E13A2545}"/>
              </a:ext>
            </a:extLst>
          </p:cNvPr>
          <p:cNvGrpSpPr/>
          <p:nvPr/>
        </p:nvGrpSpPr>
        <p:grpSpPr>
          <a:xfrm>
            <a:off x="4086945" y="4041681"/>
            <a:ext cx="3950517" cy="348042"/>
            <a:chOff x="4221026" y="4041681"/>
            <a:chExt cx="3950517" cy="348042"/>
          </a:xfrm>
        </p:grpSpPr>
        <p:sp>
          <p:nvSpPr>
            <p:cNvPr id="93" name="מלבן: פינות מעוגלות 92">
              <a:extLst>
                <a:ext uri="{FF2B5EF4-FFF2-40B4-BE49-F238E27FC236}">
                  <a16:creationId xmlns:a16="http://schemas.microsoft.com/office/drawing/2014/main" id="{CE2FD626-864A-430D-BE49-95B4EF24BD4E}"/>
                </a:ext>
              </a:extLst>
            </p:cNvPr>
            <p:cNvSpPr/>
            <p:nvPr/>
          </p:nvSpPr>
          <p:spPr>
            <a:xfrm>
              <a:off x="4878287" y="4051859"/>
              <a:ext cx="2506375" cy="3378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תיבת טקסט 95">
              <a:extLst>
                <a:ext uri="{FF2B5EF4-FFF2-40B4-BE49-F238E27FC236}">
                  <a16:creationId xmlns:a16="http://schemas.microsoft.com/office/drawing/2014/main" id="{46333C03-D5BA-4C5D-885D-AD930A25058D}"/>
                </a:ext>
              </a:extLst>
            </p:cNvPr>
            <p:cNvSpPr txBox="1"/>
            <p:nvPr/>
          </p:nvSpPr>
          <p:spPr>
            <a:xfrm>
              <a:off x="4221026" y="4041681"/>
              <a:ext cx="39505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75B6"/>
                  </a:solidFill>
                </a:rPr>
                <a:t>Create A New Employee</a:t>
              </a:r>
              <a:endParaRPr lang="he-IL" sz="1600" b="1" dirty="0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4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07B89E-B9F0-4CCE-91EA-F914EC5B8487}"/>
              </a:ext>
            </a:extLst>
          </p:cNvPr>
          <p:cNvSpPr/>
          <p:nvPr/>
        </p:nvSpPr>
        <p:spPr>
          <a:xfrm>
            <a:off x="0" y="1"/>
            <a:ext cx="12192000" cy="481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6612835-9D08-42BA-A751-0793AE4A472D}"/>
              </a:ext>
            </a:extLst>
          </p:cNvPr>
          <p:cNvSpPr/>
          <p:nvPr/>
        </p:nvSpPr>
        <p:spPr>
          <a:xfrm>
            <a:off x="6239802" y="0"/>
            <a:ext cx="710763" cy="469463"/>
          </a:xfrm>
          <a:prstGeom prst="rect">
            <a:avLst/>
          </a:prstGeom>
          <a:solidFill>
            <a:srgbClr val="69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CBE9E4-F349-430D-B3C4-90E391E5B034}"/>
              </a:ext>
            </a:extLst>
          </p:cNvPr>
          <p:cNvSpPr txBox="1"/>
          <p:nvPr/>
        </p:nvSpPr>
        <p:spPr>
          <a:xfrm>
            <a:off x="1568669" y="40808"/>
            <a:ext cx="1828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Mendy’s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6264550-CEA2-4CE6-A097-E2D7B7F950C7}"/>
              </a:ext>
            </a:extLst>
          </p:cNvPr>
          <p:cNvSpPr txBox="1"/>
          <p:nvPr/>
        </p:nvSpPr>
        <p:spPr>
          <a:xfrm>
            <a:off x="3747809" y="133142"/>
            <a:ext cx="643538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Home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79D80CB-1BC0-4577-A24D-641D16601D75}"/>
              </a:ext>
            </a:extLst>
          </p:cNvPr>
          <p:cNvSpPr txBox="1"/>
          <p:nvPr/>
        </p:nvSpPr>
        <p:spPr>
          <a:xfrm>
            <a:off x="4460543" y="133142"/>
            <a:ext cx="710763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Create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AEBA17-BC8B-4519-B39F-D03BFEC37D26}"/>
              </a:ext>
            </a:extLst>
          </p:cNvPr>
          <p:cNvSpPr txBox="1"/>
          <p:nvPr/>
        </p:nvSpPr>
        <p:spPr>
          <a:xfrm>
            <a:off x="5145687" y="133141"/>
            <a:ext cx="1050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Employees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5B79573-D0C6-464C-9A10-F32B75B68AB1}"/>
              </a:ext>
            </a:extLst>
          </p:cNvPr>
          <p:cNvSpPr txBox="1"/>
          <p:nvPr/>
        </p:nvSpPr>
        <p:spPr>
          <a:xfrm>
            <a:off x="6036879" y="133140"/>
            <a:ext cx="8445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Tasks</a:t>
            </a:r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9DC36BB-6079-4928-8872-D8EE366567CD}"/>
              </a:ext>
            </a:extLst>
          </p:cNvPr>
          <p:cNvSpPr/>
          <p:nvPr/>
        </p:nvSpPr>
        <p:spPr>
          <a:xfrm>
            <a:off x="9618633" y="86974"/>
            <a:ext cx="307777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25FC1ED-94D7-488B-9E44-AF1E4A7C2935}"/>
              </a:ext>
            </a:extLst>
          </p:cNvPr>
          <p:cNvSpPr txBox="1"/>
          <p:nvPr/>
        </p:nvSpPr>
        <p:spPr>
          <a:xfrm>
            <a:off x="1995432" y="851145"/>
            <a:ext cx="1402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Tasks:</a:t>
            </a:r>
            <a:endParaRPr lang="he-IL" b="1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4165C56A-03AF-4427-9675-6021D63EA057}"/>
              </a:ext>
            </a:extLst>
          </p:cNvPr>
          <p:cNvGrpSpPr/>
          <p:nvPr/>
        </p:nvGrpSpPr>
        <p:grpSpPr>
          <a:xfrm>
            <a:off x="2211444" y="1784241"/>
            <a:ext cx="6012896" cy="1024759"/>
            <a:chOff x="2841389" y="1643117"/>
            <a:chExt cx="6509219" cy="1024759"/>
          </a:xfrm>
        </p:grpSpPr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D84AF18A-1F7E-4F0F-BF16-7BD2435C9A7A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1643117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E9BC791C-DD11-44C3-8853-8D4A340E33E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1993462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0FA0F9F7-0B24-4754-9F18-93B7B33C3EE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2335048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9F89FB3A-C016-4893-896C-9CDFF25784BC}"/>
                </a:ext>
              </a:extLst>
            </p:cNvPr>
            <p:cNvCxnSpPr>
              <a:cxnSpLocks/>
            </p:cNvCxnSpPr>
            <p:nvPr/>
          </p:nvCxnSpPr>
          <p:spPr>
            <a:xfrm>
              <a:off x="2841389" y="2667876"/>
              <a:ext cx="6509219" cy="0"/>
            </a:xfrm>
            <a:prstGeom prst="straightConnector1">
              <a:avLst/>
            </a:prstGeom>
            <a:ln>
              <a:solidFill>
                <a:srgbClr val="69656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3DB8F1ED-DCAB-475F-B1C7-166484645234}"/>
              </a:ext>
            </a:extLst>
          </p:cNvPr>
          <p:cNvSpPr txBox="1"/>
          <p:nvPr/>
        </p:nvSpPr>
        <p:spPr>
          <a:xfrm>
            <a:off x="3004953" y="1512961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Task Title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96DB7BD2-5C54-4F9D-B47F-0FFB2704F5E8}"/>
              </a:ext>
            </a:extLst>
          </p:cNvPr>
          <p:cNvSpPr txBox="1"/>
          <p:nvPr/>
        </p:nvSpPr>
        <p:spPr>
          <a:xfrm>
            <a:off x="4458160" y="1512961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Date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5390E7ED-D9D2-4064-B493-EAEE25384C1E}"/>
              </a:ext>
            </a:extLst>
          </p:cNvPr>
          <p:cNvSpPr txBox="1"/>
          <p:nvPr/>
        </p:nvSpPr>
        <p:spPr>
          <a:xfrm>
            <a:off x="5831554" y="1522631"/>
            <a:ext cx="6160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Status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71167983-7E58-4E3D-84EF-477F10414DAE}"/>
              </a:ext>
            </a:extLst>
          </p:cNvPr>
          <p:cNvSpPr txBox="1"/>
          <p:nvPr/>
        </p:nvSpPr>
        <p:spPr>
          <a:xfrm>
            <a:off x="6890943" y="1522632"/>
            <a:ext cx="71599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Assigned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6DC4D21A-AA50-49E7-85C9-7C892D16DD4D}"/>
              </a:ext>
            </a:extLst>
          </p:cNvPr>
          <p:cNvSpPr/>
          <p:nvPr/>
        </p:nvSpPr>
        <p:spPr>
          <a:xfrm>
            <a:off x="8355227" y="1828621"/>
            <a:ext cx="744711" cy="2615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2D5DA9C6-7C41-46B2-BA4E-A1F4DC1F57A3}"/>
              </a:ext>
            </a:extLst>
          </p:cNvPr>
          <p:cNvSpPr txBox="1"/>
          <p:nvPr/>
        </p:nvSpPr>
        <p:spPr>
          <a:xfrm>
            <a:off x="8414180" y="1828595"/>
            <a:ext cx="616097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Edit</a:t>
            </a:r>
            <a:endParaRPr lang="he-IL" sz="1100" b="1" dirty="0">
              <a:solidFill>
                <a:schemeClr val="bg1"/>
              </a:solidFill>
            </a:endParaRPr>
          </a:p>
        </p:txBody>
      </p:sp>
      <p:sp>
        <p:nvSpPr>
          <p:cNvPr id="98" name="תיבת טקסט 97">
            <a:extLst>
              <a:ext uri="{FF2B5EF4-FFF2-40B4-BE49-F238E27FC236}">
                <a16:creationId xmlns:a16="http://schemas.microsoft.com/office/drawing/2014/main" id="{36CD86C5-0048-49E1-B480-C7999731E6A6}"/>
              </a:ext>
            </a:extLst>
          </p:cNvPr>
          <p:cNvSpPr txBox="1"/>
          <p:nvPr/>
        </p:nvSpPr>
        <p:spPr>
          <a:xfrm>
            <a:off x="2911663" y="1814040"/>
            <a:ext cx="12343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Mark meat bigest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2" name="תיבת טקסט 101">
            <a:extLst>
              <a:ext uri="{FF2B5EF4-FFF2-40B4-BE49-F238E27FC236}">
                <a16:creationId xmlns:a16="http://schemas.microsoft.com/office/drawing/2014/main" id="{76B69697-3AF5-4E71-A375-5FB4A7823A9F}"/>
              </a:ext>
            </a:extLst>
          </p:cNvPr>
          <p:cNvSpPr txBox="1"/>
          <p:nvPr/>
        </p:nvSpPr>
        <p:spPr>
          <a:xfrm>
            <a:off x="6779646" y="1801759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" name="מלבן 102">
            <a:extLst>
              <a:ext uri="{FF2B5EF4-FFF2-40B4-BE49-F238E27FC236}">
                <a16:creationId xmlns:a16="http://schemas.microsoft.com/office/drawing/2014/main" id="{E03F6261-FDF3-4156-BB79-014116318480}"/>
              </a:ext>
            </a:extLst>
          </p:cNvPr>
          <p:cNvSpPr/>
          <p:nvPr/>
        </p:nvSpPr>
        <p:spPr>
          <a:xfrm>
            <a:off x="5738047" y="1834944"/>
            <a:ext cx="814436" cy="2548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7C1A4582-4CA4-491E-B5AE-4E59E69AE5C6}"/>
              </a:ext>
            </a:extLst>
          </p:cNvPr>
          <p:cNvSpPr txBox="1"/>
          <p:nvPr/>
        </p:nvSpPr>
        <p:spPr>
          <a:xfrm>
            <a:off x="4522732" y="1801759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22/04/2023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C4772F7E-C79D-462C-AAC0-382DB98D5998}"/>
              </a:ext>
            </a:extLst>
          </p:cNvPr>
          <p:cNvSpPr txBox="1"/>
          <p:nvPr/>
        </p:nvSpPr>
        <p:spPr>
          <a:xfrm>
            <a:off x="2937081" y="2162896"/>
            <a:ext cx="118354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Make bar mitzva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CB3FE536-799F-4967-8872-ECBFE418F1BE}"/>
              </a:ext>
            </a:extLst>
          </p:cNvPr>
          <p:cNvSpPr txBox="1"/>
          <p:nvPr/>
        </p:nvSpPr>
        <p:spPr>
          <a:xfrm>
            <a:off x="3035745" y="2511781"/>
            <a:ext cx="95017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Man on ice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5BC950-2613-419F-BBD3-5CAC0E5F998B}"/>
              </a:ext>
            </a:extLst>
          </p:cNvPr>
          <p:cNvSpPr txBox="1"/>
          <p:nvPr/>
        </p:nvSpPr>
        <p:spPr>
          <a:xfrm>
            <a:off x="4522732" y="2169621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03/06/2023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DD910AB-F161-4B15-A27F-7D36EE8563E6}"/>
              </a:ext>
            </a:extLst>
          </p:cNvPr>
          <p:cNvSpPr txBox="1"/>
          <p:nvPr/>
        </p:nvSpPr>
        <p:spPr>
          <a:xfrm>
            <a:off x="4522732" y="2519966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23/12/2023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03488D5D-E2C6-464F-8B4A-4B57F6E0C7D0}"/>
              </a:ext>
            </a:extLst>
          </p:cNvPr>
          <p:cNvSpPr/>
          <p:nvPr/>
        </p:nvSpPr>
        <p:spPr>
          <a:xfrm>
            <a:off x="5738047" y="2176530"/>
            <a:ext cx="814436" cy="2548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2E10B62D-22BF-4B35-9A01-23B8FD12A73E}"/>
              </a:ext>
            </a:extLst>
          </p:cNvPr>
          <p:cNvSpPr/>
          <p:nvPr/>
        </p:nvSpPr>
        <p:spPr>
          <a:xfrm>
            <a:off x="5738047" y="2518116"/>
            <a:ext cx="814436" cy="254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5D3F4B0E-639D-47E4-9106-BFC54A1DA449}"/>
              </a:ext>
            </a:extLst>
          </p:cNvPr>
          <p:cNvSpPr txBox="1"/>
          <p:nvPr/>
        </p:nvSpPr>
        <p:spPr>
          <a:xfrm>
            <a:off x="5730557" y="1836289"/>
            <a:ext cx="8399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Completed</a:t>
            </a:r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FDE516CF-9156-433E-9163-01C6AAC95809}"/>
              </a:ext>
            </a:extLst>
          </p:cNvPr>
          <p:cNvSpPr txBox="1"/>
          <p:nvPr/>
        </p:nvSpPr>
        <p:spPr>
          <a:xfrm>
            <a:off x="5658639" y="2169117"/>
            <a:ext cx="95565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Uncompleted</a:t>
            </a:r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2C7E6CF2-4443-46B5-8476-A886367EF71B}"/>
              </a:ext>
            </a:extLst>
          </p:cNvPr>
          <p:cNvSpPr txBox="1"/>
          <p:nvPr/>
        </p:nvSpPr>
        <p:spPr>
          <a:xfrm>
            <a:off x="5702023" y="2519463"/>
            <a:ext cx="885994" cy="400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 Progress</a:t>
            </a:r>
            <a:endParaRPr lang="he-IL" sz="1000" b="1" dirty="0">
              <a:solidFill>
                <a:schemeClr val="bg1"/>
              </a:solidFill>
            </a:endParaRPr>
          </a:p>
          <a:p>
            <a:pPr algn="ctr"/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12433F30-DDD7-45A7-8803-9CEAE00D98DF}"/>
              </a:ext>
            </a:extLst>
          </p:cNvPr>
          <p:cNvSpPr txBox="1"/>
          <p:nvPr/>
        </p:nvSpPr>
        <p:spPr>
          <a:xfrm>
            <a:off x="2067056" y="1512961"/>
            <a:ext cx="99793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ID</a:t>
            </a:r>
            <a:endParaRPr lang="he-IL" sz="11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AFF5E86-9C0C-49D2-B373-8DB39CC9E98E}"/>
              </a:ext>
            </a:extLst>
          </p:cNvPr>
          <p:cNvSpPr txBox="1"/>
          <p:nvPr/>
        </p:nvSpPr>
        <p:spPr>
          <a:xfrm>
            <a:off x="2131628" y="1801759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#1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24B2BCD6-BC52-4BA7-809C-7240F7BC376C}"/>
              </a:ext>
            </a:extLst>
          </p:cNvPr>
          <p:cNvSpPr txBox="1"/>
          <p:nvPr/>
        </p:nvSpPr>
        <p:spPr>
          <a:xfrm>
            <a:off x="2131628" y="2169621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#2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CCC249AF-759C-42CE-BFD4-C7CBB28D13DC}"/>
              </a:ext>
            </a:extLst>
          </p:cNvPr>
          <p:cNvSpPr txBox="1"/>
          <p:nvPr/>
        </p:nvSpPr>
        <p:spPr>
          <a:xfrm>
            <a:off x="2131628" y="2519966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9CCA833-A274-4E54-AAF4-07F0284E1505}"/>
              </a:ext>
            </a:extLst>
          </p:cNvPr>
          <p:cNvSpPr txBox="1"/>
          <p:nvPr/>
        </p:nvSpPr>
        <p:spPr>
          <a:xfrm>
            <a:off x="6779646" y="2169621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Ahron razel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6A812C38-D2AC-4526-8F26-43BF92B08381}"/>
              </a:ext>
            </a:extLst>
          </p:cNvPr>
          <p:cNvSpPr txBox="1"/>
          <p:nvPr/>
        </p:nvSpPr>
        <p:spPr>
          <a:xfrm>
            <a:off x="6788990" y="2502448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56" name="מחבר חץ ישר 155">
            <a:extLst>
              <a:ext uri="{FF2B5EF4-FFF2-40B4-BE49-F238E27FC236}">
                <a16:creationId xmlns:a16="http://schemas.microsoft.com/office/drawing/2014/main" id="{0DB23E1C-F718-4196-821B-8B4047DFEF34}"/>
              </a:ext>
            </a:extLst>
          </p:cNvPr>
          <p:cNvCxnSpPr>
            <a:cxnSpLocks/>
          </p:cNvCxnSpPr>
          <p:nvPr/>
        </p:nvCxnSpPr>
        <p:spPr>
          <a:xfrm>
            <a:off x="2211444" y="3150586"/>
            <a:ext cx="6012896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מחבר חץ ישר 157">
            <a:extLst>
              <a:ext uri="{FF2B5EF4-FFF2-40B4-BE49-F238E27FC236}">
                <a16:creationId xmlns:a16="http://schemas.microsoft.com/office/drawing/2014/main" id="{FA3D8FC4-7132-49D4-A389-E5BA96DBB26B}"/>
              </a:ext>
            </a:extLst>
          </p:cNvPr>
          <p:cNvCxnSpPr>
            <a:cxnSpLocks/>
          </p:cNvCxnSpPr>
          <p:nvPr/>
        </p:nvCxnSpPr>
        <p:spPr>
          <a:xfrm>
            <a:off x="2211444" y="3492172"/>
            <a:ext cx="6012896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מחבר חץ ישר 159">
            <a:extLst>
              <a:ext uri="{FF2B5EF4-FFF2-40B4-BE49-F238E27FC236}">
                <a16:creationId xmlns:a16="http://schemas.microsoft.com/office/drawing/2014/main" id="{227BCB13-DC84-4495-A7C5-2374339DCC43}"/>
              </a:ext>
            </a:extLst>
          </p:cNvPr>
          <p:cNvCxnSpPr>
            <a:cxnSpLocks/>
          </p:cNvCxnSpPr>
          <p:nvPr/>
        </p:nvCxnSpPr>
        <p:spPr>
          <a:xfrm>
            <a:off x="2211444" y="3825000"/>
            <a:ext cx="6012896" cy="0"/>
          </a:xfrm>
          <a:prstGeom prst="straightConnector1">
            <a:avLst/>
          </a:prstGeom>
          <a:ln>
            <a:solidFill>
              <a:srgbClr val="6965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74166B9D-EBFE-4CB5-A78D-96A8C991D05A}"/>
              </a:ext>
            </a:extLst>
          </p:cNvPr>
          <p:cNvSpPr txBox="1"/>
          <p:nvPr/>
        </p:nvSpPr>
        <p:spPr>
          <a:xfrm>
            <a:off x="2911663" y="2830040"/>
            <a:ext cx="12343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Mark meat bigest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3978E331-E445-488D-8C02-C89F57F70940}"/>
              </a:ext>
            </a:extLst>
          </p:cNvPr>
          <p:cNvSpPr txBox="1"/>
          <p:nvPr/>
        </p:nvSpPr>
        <p:spPr>
          <a:xfrm>
            <a:off x="6779646" y="2817759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088908BE-4011-4D56-88B4-2732953FAB9E}"/>
              </a:ext>
            </a:extLst>
          </p:cNvPr>
          <p:cNvSpPr/>
          <p:nvPr/>
        </p:nvSpPr>
        <p:spPr>
          <a:xfrm>
            <a:off x="5738047" y="2850944"/>
            <a:ext cx="814436" cy="2548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5BBF6C7A-6C4B-45E9-BA3E-9BEF7E02D180}"/>
              </a:ext>
            </a:extLst>
          </p:cNvPr>
          <p:cNvSpPr txBox="1"/>
          <p:nvPr/>
        </p:nvSpPr>
        <p:spPr>
          <a:xfrm>
            <a:off x="4522732" y="2817759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22/04/2023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85E0ADE7-5002-40CA-A0EA-65E6FC76EF4B}"/>
              </a:ext>
            </a:extLst>
          </p:cNvPr>
          <p:cNvSpPr txBox="1"/>
          <p:nvPr/>
        </p:nvSpPr>
        <p:spPr>
          <a:xfrm>
            <a:off x="2937081" y="3178896"/>
            <a:ext cx="118354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Make bar mitzva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CB8FB2A6-7324-42B5-87EC-381EDE1D57FB}"/>
              </a:ext>
            </a:extLst>
          </p:cNvPr>
          <p:cNvSpPr txBox="1"/>
          <p:nvPr/>
        </p:nvSpPr>
        <p:spPr>
          <a:xfrm>
            <a:off x="3035745" y="3527781"/>
            <a:ext cx="95017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Man on ice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48C81F1D-4C82-4F05-AFA7-45A4BFD97658}"/>
              </a:ext>
            </a:extLst>
          </p:cNvPr>
          <p:cNvSpPr txBox="1"/>
          <p:nvPr/>
        </p:nvSpPr>
        <p:spPr>
          <a:xfrm>
            <a:off x="4522732" y="3185621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03/06/2023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9ABB4502-8E2A-468E-8E3F-BBB2ACEF1AA1}"/>
              </a:ext>
            </a:extLst>
          </p:cNvPr>
          <p:cNvSpPr txBox="1"/>
          <p:nvPr/>
        </p:nvSpPr>
        <p:spPr>
          <a:xfrm>
            <a:off x="4522732" y="3535966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23/12/2023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6BB5F9B9-096B-4412-8094-0536F24C78FD}"/>
              </a:ext>
            </a:extLst>
          </p:cNvPr>
          <p:cNvSpPr/>
          <p:nvPr/>
        </p:nvSpPr>
        <p:spPr>
          <a:xfrm>
            <a:off x="5738047" y="3192530"/>
            <a:ext cx="814436" cy="2548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E48C7D4A-50B2-4003-98F5-757EAC7C9139}"/>
              </a:ext>
            </a:extLst>
          </p:cNvPr>
          <p:cNvSpPr/>
          <p:nvPr/>
        </p:nvSpPr>
        <p:spPr>
          <a:xfrm>
            <a:off x="5738047" y="3534116"/>
            <a:ext cx="814436" cy="254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8148BCEB-4182-4112-A7E0-6167F055ACC7}"/>
              </a:ext>
            </a:extLst>
          </p:cNvPr>
          <p:cNvSpPr txBox="1"/>
          <p:nvPr/>
        </p:nvSpPr>
        <p:spPr>
          <a:xfrm>
            <a:off x="5730557" y="2852289"/>
            <a:ext cx="83994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Completed</a:t>
            </a:r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58110D22-7AC6-4994-8E8A-34443F7F6104}"/>
              </a:ext>
            </a:extLst>
          </p:cNvPr>
          <p:cNvSpPr txBox="1"/>
          <p:nvPr/>
        </p:nvSpPr>
        <p:spPr>
          <a:xfrm>
            <a:off x="5658639" y="3185117"/>
            <a:ext cx="95565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Uncompleted</a:t>
            </a:r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4CB418DA-2EF2-4D7B-AC0D-8127A3CBF382}"/>
              </a:ext>
            </a:extLst>
          </p:cNvPr>
          <p:cNvSpPr txBox="1"/>
          <p:nvPr/>
        </p:nvSpPr>
        <p:spPr>
          <a:xfrm>
            <a:off x="5702023" y="3535463"/>
            <a:ext cx="885994" cy="400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 Progress</a:t>
            </a:r>
            <a:endParaRPr lang="he-IL" sz="1000" b="1" dirty="0">
              <a:solidFill>
                <a:schemeClr val="bg1"/>
              </a:solidFill>
            </a:endParaRPr>
          </a:p>
          <a:p>
            <a:pPr algn="ctr"/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5C01B2A4-D94F-48F1-967D-58EE8AAA37C9}"/>
              </a:ext>
            </a:extLst>
          </p:cNvPr>
          <p:cNvSpPr txBox="1"/>
          <p:nvPr/>
        </p:nvSpPr>
        <p:spPr>
          <a:xfrm>
            <a:off x="2131628" y="2817759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#4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42259321-0CDF-4398-8B8C-2FE903D85D93}"/>
              </a:ext>
            </a:extLst>
          </p:cNvPr>
          <p:cNvSpPr txBox="1"/>
          <p:nvPr/>
        </p:nvSpPr>
        <p:spPr>
          <a:xfrm>
            <a:off x="2131628" y="3185621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#5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411E77A8-EEA4-4DB6-BC68-CC3AB62EAB06}"/>
              </a:ext>
            </a:extLst>
          </p:cNvPr>
          <p:cNvSpPr txBox="1"/>
          <p:nvPr/>
        </p:nvSpPr>
        <p:spPr>
          <a:xfrm>
            <a:off x="2131628" y="3535966"/>
            <a:ext cx="91817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#6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6AE5C522-FA1D-4115-BAAB-CA0A49E0779A}"/>
              </a:ext>
            </a:extLst>
          </p:cNvPr>
          <p:cNvSpPr txBox="1"/>
          <p:nvPr/>
        </p:nvSpPr>
        <p:spPr>
          <a:xfrm>
            <a:off x="6779646" y="3185621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Ahron razel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5B1235EC-A17B-44C2-9699-C029E0B58E16}"/>
              </a:ext>
            </a:extLst>
          </p:cNvPr>
          <p:cNvSpPr txBox="1"/>
          <p:nvPr/>
        </p:nvSpPr>
        <p:spPr>
          <a:xfrm>
            <a:off x="6788990" y="3518448"/>
            <a:ext cx="98468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19" name="קבוצה 218">
            <a:extLst>
              <a:ext uri="{FF2B5EF4-FFF2-40B4-BE49-F238E27FC236}">
                <a16:creationId xmlns:a16="http://schemas.microsoft.com/office/drawing/2014/main" id="{506F297B-FC81-4B5B-9176-A6BE4AFEFC47}"/>
              </a:ext>
            </a:extLst>
          </p:cNvPr>
          <p:cNvGrpSpPr/>
          <p:nvPr/>
        </p:nvGrpSpPr>
        <p:grpSpPr>
          <a:xfrm>
            <a:off x="9227087" y="1828621"/>
            <a:ext cx="744711" cy="261610"/>
            <a:chOff x="8473851" y="2046601"/>
            <a:chExt cx="744711" cy="261610"/>
          </a:xfrm>
          <a:solidFill>
            <a:srgbClr val="2E75B6"/>
          </a:solidFill>
        </p:grpSpPr>
        <p:sp>
          <p:nvSpPr>
            <p:cNvPr id="217" name="מלבן: פינות מעוגלות 216">
              <a:extLst>
                <a:ext uri="{FF2B5EF4-FFF2-40B4-BE49-F238E27FC236}">
                  <a16:creationId xmlns:a16="http://schemas.microsoft.com/office/drawing/2014/main" id="{EAF50ECD-E21E-4FDA-825D-BD2CB726B4E5}"/>
                </a:ext>
              </a:extLst>
            </p:cNvPr>
            <p:cNvSpPr/>
            <p:nvPr/>
          </p:nvSpPr>
          <p:spPr>
            <a:xfrm>
              <a:off x="8473851" y="2046601"/>
              <a:ext cx="744711" cy="2615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תיבת טקסט 217">
              <a:extLst>
                <a:ext uri="{FF2B5EF4-FFF2-40B4-BE49-F238E27FC236}">
                  <a16:creationId xmlns:a16="http://schemas.microsoft.com/office/drawing/2014/main" id="{CA27B83C-254A-4D50-9D2B-CA329A29B2FC}"/>
                </a:ext>
              </a:extLst>
            </p:cNvPr>
            <p:cNvSpPr txBox="1"/>
            <p:nvPr/>
          </p:nvSpPr>
          <p:spPr>
            <a:xfrm>
              <a:off x="8517646" y="2046601"/>
              <a:ext cx="66288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Remove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4" name="קבוצה 243">
            <a:extLst>
              <a:ext uri="{FF2B5EF4-FFF2-40B4-BE49-F238E27FC236}">
                <a16:creationId xmlns:a16="http://schemas.microsoft.com/office/drawing/2014/main" id="{2D192B8F-935E-45BD-AA8E-F84F532AB417}"/>
              </a:ext>
            </a:extLst>
          </p:cNvPr>
          <p:cNvGrpSpPr/>
          <p:nvPr/>
        </p:nvGrpSpPr>
        <p:grpSpPr>
          <a:xfrm>
            <a:off x="8355227" y="2187699"/>
            <a:ext cx="1616571" cy="261636"/>
            <a:chOff x="8363986" y="2643145"/>
            <a:chExt cx="1616571" cy="261636"/>
          </a:xfrm>
        </p:grpSpPr>
        <p:sp>
          <p:nvSpPr>
            <p:cNvPr id="221" name="מלבן: פינות מעוגלות 220">
              <a:extLst>
                <a:ext uri="{FF2B5EF4-FFF2-40B4-BE49-F238E27FC236}">
                  <a16:creationId xmlns:a16="http://schemas.microsoft.com/office/drawing/2014/main" id="{61440D21-283A-4506-8E00-8107D41A47D7}"/>
                </a:ext>
              </a:extLst>
            </p:cNvPr>
            <p:cNvSpPr/>
            <p:nvPr/>
          </p:nvSpPr>
          <p:spPr>
            <a:xfrm>
              <a:off x="8363986" y="2643171"/>
              <a:ext cx="744711" cy="2615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תיבת טקסט 222">
              <a:extLst>
                <a:ext uri="{FF2B5EF4-FFF2-40B4-BE49-F238E27FC236}">
                  <a16:creationId xmlns:a16="http://schemas.microsoft.com/office/drawing/2014/main" id="{B94DE88B-BDE9-4DA0-AFD0-CCBA70B968DD}"/>
                </a:ext>
              </a:extLst>
            </p:cNvPr>
            <p:cNvSpPr txBox="1"/>
            <p:nvPr/>
          </p:nvSpPr>
          <p:spPr>
            <a:xfrm>
              <a:off x="8422939" y="2643145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Edit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7" name="קבוצה 226">
              <a:extLst>
                <a:ext uri="{FF2B5EF4-FFF2-40B4-BE49-F238E27FC236}">
                  <a16:creationId xmlns:a16="http://schemas.microsoft.com/office/drawing/2014/main" id="{56F866AB-8D71-4581-A6B3-DDDC0F8C172D}"/>
                </a:ext>
              </a:extLst>
            </p:cNvPr>
            <p:cNvGrpSpPr/>
            <p:nvPr/>
          </p:nvGrpSpPr>
          <p:grpSpPr>
            <a:xfrm>
              <a:off x="9235846" y="2643171"/>
              <a:ext cx="744711" cy="261610"/>
              <a:chOff x="8473851" y="2046601"/>
              <a:chExt cx="744711" cy="261610"/>
            </a:xfrm>
            <a:solidFill>
              <a:srgbClr val="2E75B6"/>
            </a:solidFill>
          </p:grpSpPr>
          <p:sp>
            <p:nvSpPr>
              <p:cNvPr id="225" name="מלבן: פינות מעוגלות 224">
                <a:extLst>
                  <a:ext uri="{FF2B5EF4-FFF2-40B4-BE49-F238E27FC236}">
                    <a16:creationId xmlns:a16="http://schemas.microsoft.com/office/drawing/2014/main" id="{D37747D5-4211-4EAC-8789-4EE53CBD4796}"/>
                  </a:ext>
                </a:extLst>
              </p:cNvPr>
              <p:cNvSpPr/>
              <p:nvPr/>
            </p:nvSpPr>
            <p:spPr>
              <a:xfrm>
                <a:off x="8473851" y="2046601"/>
                <a:ext cx="744711" cy="2615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6" name="תיבת טקסט 225">
                <a:extLst>
                  <a:ext uri="{FF2B5EF4-FFF2-40B4-BE49-F238E27FC236}">
                    <a16:creationId xmlns:a16="http://schemas.microsoft.com/office/drawing/2014/main" id="{B633BBE7-8F7A-4A99-BA79-1345C8B9D581}"/>
                  </a:ext>
                </a:extLst>
              </p:cNvPr>
              <p:cNvSpPr txBox="1"/>
              <p:nvPr/>
            </p:nvSpPr>
            <p:spPr>
              <a:xfrm>
                <a:off x="8517646" y="2046601"/>
                <a:ext cx="66288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Remove</a:t>
                </a:r>
                <a:endParaRPr lang="he-IL" sz="11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0" name="קבוצה 259">
            <a:extLst>
              <a:ext uri="{FF2B5EF4-FFF2-40B4-BE49-F238E27FC236}">
                <a16:creationId xmlns:a16="http://schemas.microsoft.com/office/drawing/2014/main" id="{95BC3897-0A28-4855-B3AA-7E4EB2303F5E}"/>
              </a:ext>
            </a:extLst>
          </p:cNvPr>
          <p:cNvGrpSpPr/>
          <p:nvPr/>
        </p:nvGrpSpPr>
        <p:grpSpPr>
          <a:xfrm>
            <a:off x="8363169" y="2520528"/>
            <a:ext cx="1616571" cy="261636"/>
            <a:chOff x="8371928" y="2967215"/>
            <a:chExt cx="1616571" cy="261636"/>
          </a:xfrm>
        </p:grpSpPr>
        <p:sp>
          <p:nvSpPr>
            <p:cNvPr id="246" name="מלבן: פינות מעוגלות 245">
              <a:extLst>
                <a:ext uri="{FF2B5EF4-FFF2-40B4-BE49-F238E27FC236}">
                  <a16:creationId xmlns:a16="http://schemas.microsoft.com/office/drawing/2014/main" id="{D7DF5D30-D0E3-422C-B2C7-BB5CFAEA921B}"/>
                </a:ext>
              </a:extLst>
            </p:cNvPr>
            <p:cNvSpPr/>
            <p:nvPr/>
          </p:nvSpPr>
          <p:spPr>
            <a:xfrm>
              <a:off x="8371928" y="2967241"/>
              <a:ext cx="744711" cy="2615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תיבת טקסט 247">
              <a:extLst>
                <a:ext uri="{FF2B5EF4-FFF2-40B4-BE49-F238E27FC236}">
                  <a16:creationId xmlns:a16="http://schemas.microsoft.com/office/drawing/2014/main" id="{A28170B5-70A4-4F4C-8715-4F9C11CA41F6}"/>
                </a:ext>
              </a:extLst>
            </p:cNvPr>
            <p:cNvSpPr txBox="1"/>
            <p:nvPr/>
          </p:nvSpPr>
          <p:spPr>
            <a:xfrm>
              <a:off x="8430881" y="2967215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Edit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2" name="קבוצה 251">
              <a:extLst>
                <a:ext uri="{FF2B5EF4-FFF2-40B4-BE49-F238E27FC236}">
                  <a16:creationId xmlns:a16="http://schemas.microsoft.com/office/drawing/2014/main" id="{6186D5BF-3DEF-408E-B373-38BDFDE935A6}"/>
                </a:ext>
              </a:extLst>
            </p:cNvPr>
            <p:cNvGrpSpPr/>
            <p:nvPr/>
          </p:nvGrpSpPr>
          <p:grpSpPr>
            <a:xfrm>
              <a:off x="9243788" y="2967241"/>
              <a:ext cx="744711" cy="261610"/>
              <a:chOff x="8473851" y="2046601"/>
              <a:chExt cx="744711" cy="261610"/>
            </a:xfrm>
            <a:solidFill>
              <a:srgbClr val="2E75B6"/>
            </a:solidFill>
          </p:grpSpPr>
          <p:sp>
            <p:nvSpPr>
              <p:cNvPr id="250" name="מלבן: פינות מעוגלות 249">
                <a:extLst>
                  <a:ext uri="{FF2B5EF4-FFF2-40B4-BE49-F238E27FC236}">
                    <a16:creationId xmlns:a16="http://schemas.microsoft.com/office/drawing/2014/main" id="{EB0E8510-A1F2-45E6-A3AF-73D6EED9C654}"/>
                  </a:ext>
                </a:extLst>
              </p:cNvPr>
              <p:cNvSpPr/>
              <p:nvPr/>
            </p:nvSpPr>
            <p:spPr>
              <a:xfrm>
                <a:off x="8473851" y="2046601"/>
                <a:ext cx="744711" cy="2615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1" name="תיבת טקסט 250">
                <a:extLst>
                  <a:ext uri="{FF2B5EF4-FFF2-40B4-BE49-F238E27FC236}">
                    <a16:creationId xmlns:a16="http://schemas.microsoft.com/office/drawing/2014/main" id="{6B70D5B1-CE03-453E-ADB3-6D16BADE7F4F}"/>
                  </a:ext>
                </a:extLst>
              </p:cNvPr>
              <p:cNvSpPr txBox="1"/>
              <p:nvPr/>
            </p:nvSpPr>
            <p:spPr>
              <a:xfrm>
                <a:off x="8517646" y="2046601"/>
                <a:ext cx="66288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Remove</a:t>
                </a:r>
                <a:endParaRPr lang="he-IL" sz="11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9" name="קבוצה 258">
            <a:extLst>
              <a:ext uri="{FF2B5EF4-FFF2-40B4-BE49-F238E27FC236}">
                <a16:creationId xmlns:a16="http://schemas.microsoft.com/office/drawing/2014/main" id="{C55C4911-26A5-4608-A0E1-928F2DEBDA38}"/>
              </a:ext>
            </a:extLst>
          </p:cNvPr>
          <p:cNvGrpSpPr/>
          <p:nvPr/>
        </p:nvGrpSpPr>
        <p:grpSpPr>
          <a:xfrm>
            <a:off x="8363169" y="2862114"/>
            <a:ext cx="1616571" cy="261636"/>
            <a:chOff x="8363986" y="2643145"/>
            <a:chExt cx="1616571" cy="261636"/>
          </a:xfrm>
        </p:grpSpPr>
        <p:sp>
          <p:nvSpPr>
            <p:cNvPr id="254" name="מלבן: פינות מעוגלות 253">
              <a:extLst>
                <a:ext uri="{FF2B5EF4-FFF2-40B4-BE49-F238E27FC236}">
                  <a16:creationId xmlns:a16="http://schemas.microsoft.com/office/drawing/2014/main" id="{356CD460-B8CD-4A99-9130-B95FEE42A112}"/>
                </a:ext>
              </a:extLst>
            </p:cNvPr>
            <p:cNvSpPr/>
            <p:nvPr/>
          </p:nvSpPr>
          <p:spPr>
            <a:xfrm>
              <a:off x="8363986" y="2643171"/>
              <a:ext cx="744711" cy="2615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תיבת טקסט 254">
              <a:extLst>
                <a:ext uri="{FF2B5EF4-FFF2-40B4-BE49-F238E27FC236}">
                  <a16:creationId xmlns:a16="http://schemas.microsoft.com/office/drawing/2014/main" id="{AEC4F3FA-DB76-4F7C-8071-9A4F1F932907}"/>
                </a:ext>
              </a:extLst>
            </p:cNvPr>
            <p:cNvSpPr txBox="1"/>
            <p:nvPr/>
          </p:nvSpPr>
          <p:spPr>
            <a:xfrm>
              <a:off x="8422939" y="2643145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Edit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6" name="קבוצה 255">
              <a:extLst>
                <a:ext uri="{FF2B5EF4-FFF2-40B4-BE49-F238E27FC236}">
                  <a16:creationId xmlns:a16="http://schemas.microsoft.com/office/drawing/2014/main" id="{E46F6CA1-2671-4D05-BF78-A92C9FBDED07}"/>
                </a:ext>
              </a:extLst>
            </p:cNvPr>
            <p:cNvGrpSpPr/>
            <p:nvPr/>
          </p:nvGrpSpPr>
          <p:grpSpPr>
            <a:xfrm>
              <a:off x="9235846" y="2643171"/>
              <a:ext cx="744711" cy="261610"/>
              <a:chOff x="8473851" y="2046601"/>
              <a:chExt cx="744711" cy="261610"/>
            </a:xfrm>
            <a:solidFill>
              <a:srgbClr val="2E75B6"/>
            </a:solidFill>
          </p:grpSpPr>
          <p:sp>
            <p:nvSpPr>
              <p:cNvPr id="257" name="מלבן: פינות מעוגלות 256">
                <a:extLst>
                  <a:ext uri="{FF2B5EF4-FFF2-40B4-BE49-F238E27FC236}">
                    <a16:creationId xmlns:a16="http://schemas.microsoft.com/office/drawing/2014/main" id="{9A9F625E-0151-4ACD-918D-EA0722793CE6}"/>
                  </a:ext>
                </a:extLst>
              </p:cNvPr>
              <p:cNvSpPr/>
              <p:nvPr/>
            </p:nvSpPr>
            <p:spPr>
              <a:xfrm>
                <a:off x="8473851" y="2046601"/>
                <a:ext cx="744711" cy="2615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8" name="תיבת טקסט 257">
                <a:extLst>
                  <a:ext uri="{FF2B5EF4-FFF2-40B4-BE49-F238E27FC236}">
                    <a16:creationId xmlns:a16="http://schemas.microsoft.com/office/drawing/2014/main" id="{4BA5493B-615F-4396-9118-092E81A671FB}"/>
                  </a:ext>
                </a:extLst>
              </p:cNvPr>
              <p:cNvSpPr txBox="1"/>
              <p:nvPr/>
            </p:nvSpPr>
            <p:spPr>
              <a:xfrm>
                <a:off x="8517646" y="2046601"/>
                <a:ext cx="66288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Remove</a:t>
                </a:r>
                <a:endParaRPr lang="he-IL" sz="11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קבוצה 266">
            <a:extLst>
              <a:ext uri="{FF2B5EF4-FFF2-40B4-BE49-F238E27FC236}">
                <a16:creationId xmlns:a16="http://schemas.microsoft.com/office/drawing/2014/main" id="{A4AC1EF0-8B83-4E70-B3BD-C6C7243749A2}"/>
              </a:ext>
            </a:extLst>
          </p:cNvPr>
          <p:cNvGrpSpPr/>
          <p:nvPr/>
        </p:nvGrpSpPr>
        <p:grpSpPr>
          <a:xfrm>
            <a:off x="8363169" y="3203701"/>
            <a:ext cx="1616571" cy="261636"/>
            <a:chOff x="8363986" y="2643145"/>
            <a:chExt cx="1616571" cy="261636"/>
          </a:xfrm>
        </p:grpSpPr>
        <p:sp>
          <p:nvSpPr>
            <p:cNvPr id="262" name="מלבן: פינות מעוגלות 261">
              <a:extLst>
                <a:ext uri="{FF2B5EF4-FFF2-40B4-BE49-F238E27FC236}">
                  <a16:creationId xmlns:a16="http://schemas.microsoft.com/office/drawing/2014/main" id="{91E5481B-D365-470C-9DC5-83912D9796B1}"/>
                </a:ext>
              </a:extLst>
            </p:cNvPr>
            <p:cNvSpPr/>
            <p:nvPr/>
          </p:nvSpPr>
          <p:spPr>
            <a:xfrm>
              <a:off x="8363986" y="2643171"/>
              <a:ext cx="744711" cy="2615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תיבת טקסט 262">
              <a:extLst>
                <a:ext uri="{FF2B5EF4-FFF2-40B4-BE49-F238E27FC236}">
                  <a16:creationId xmlns:a16="http://schemas.microsoft.com/office/drawing/2014/main" id="{5BFDD20D-C65C-4F2C-BA39-65409AA939A4}"/>
                </a:ext>
              </a:extLst>
            </p:cNvPr>
            <p:cNvSpPr txBox="1"/>
            <p:nvPr/>
          </p:nvSpPr>
          <p:spPr>
            <a:xfrm>
              <a:off x="8422939" y="2643145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Edit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64" name="קבוצה 263">
              <a:extLst>
                <a:ext uri="{FF2B5EF4-FFF2-40B4-BE49-F238E27FC236}">
                  <a16:creationId xmlns:a16="http://schemas.microsoft.com/office/drawing/2014/main" id="{E9D57496-7FE9-49C1-B3A5-AFF40BAC16A2}"/>
                </a:ext>
              </a:extLst>
            </p:cNvPr>
            <p:cNvGrpSpPr/>
            <p:nvPr/>
          </p:nvGrpSpPr>
          <p:grpSpPr>
            <a:xfrm>
              <a:off x="9235846" y="2643171"/>
              <a:ext cx="744711" cy="261610"/>
              <a:chOff x="8473851" y="2046601"/>
              <a:chExt cx="744711" cy="261610"/>
            </a:xfrm>
            <a:solidFill>
              <a:srgbClr val="2E75B6"/>
            </a:solidFill>
          </p:grpSpPr>
          <p:sp>
            <p:nvSpPr>
              <p:cNvPr id="265" name="מלבן: פינות מעוגלות 264">
                <a:extLst>
                  <a:ext uri="{FF2B5EF4-FFF2-40B4-BE49-F238E27FC236}">
                    <a16:creationId xmlns:a16="http://schemas.microsoft.com/office/drawing/2014/main" id="{D1C7105E-90B5-466B-ACCB-F55229405888}"/>
                  </a:ext>
                </a:extLst>
              </p:cNvPr>
              <p:cNvSpPr/>
              <p:nvPr/>
            </p:nvSpPr>
            <p:spPr>
              <a:xfrm>
                <a:off x="8473851" y="2046601"/>
                <a:ext cx="744711" cy="2615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6" name="תיבת טקסט 265">
                <a:extLst>
                  <a:ext uri="{FF2B5EF4-FFF2-40B4-BE49-F238E27FC236}">
                    <a16:creationId xmlns:a16="http://schemas.microsoft.com/office/drawing/2014/main" id="{6CF730FA-4B29-429B-BF77-6F8A0106DFB3}"/>
                  </a:ext>
                </a:extLst>
              </p:cNvPr>
              <p:cNvSpPr txBox="1"/>
              <p:nvPr/>
            </p:nvSpPr>
            <p:spPr>
              <a:xfrm>
                <a:off x="8517646" y="2046601"/>
                <a:ext cx="66288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Remove</a:t>
                </a:r>
                <a:endParaRPr lang="he-IL" sz="11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4" name="קבוצה 273">
            <a:extLst>
              <a:ext uri="{FF2B5EF4-FFF2-40B4-BE49-F238E27FC236}">
                <a16:creationId xmlns:a16="http://schemas.microsoft.com/office/drawing/2014/main" id="{E91F9426-A9C8-4D03-AF7B-B9C61C95DC5D}"/>
              </a:ext>
            </a:extLst>
          </p:cNvPr>
          <p:cNvGrpSpPr/>
          <p:nvPr/>
        </p:nvGrpSpPr>
        <p:grpSpPr>
          <a:xfrm>
            <a:off x="8363169" y="3545288"/>
            <a:ext cx="1616571" cy="261636"/>
            <a:chOff x="8363986" y="2643145"/>
            <a:chExt cx="1616571" cy="261636"/>
          </a:xfrm>
        </p:grpSpPr>
        <p:sp>
          <p:nvSpPr>
            <p:cNvPr id="269" name="מלבן: פינות מעוגלות 268">
              <a:extLst>
                <a:ext uri="{FF2B5EF4-FFF2-40B4-BE49-F238E27FC236}">
                  <a16:creationId xmlns:a16="http://schemas.microsoft.com/office/drawing/2014/main" id="{35B20D36-9381-4E78-BC07-41570B946DBF}"/>
                </a:ext>
              </a:extLst>
            </p:cNvPr>
            <p:cNvSpPr/>
            <p:nvPr/>
          </p:nvSpPr>
          <p:spPr>
            <a:xfrm>
              <a:off x="8363986" y="2643171"/>
              <a:ext cx="744711" cy="2615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תיבת טקסט 269">
              <a:extLst>
                <a:ext uri="{FF2B5EF4-FFF2-40B4-BE49-F238E27FC236}">
                  <a16:creationId xmlns:a16="http://schemas.microsoft.com/office/drawing/2014/main" id="{8FE25C80-E8D6-4868-92F2-D8C4C221596E}"/>
                </a:ext>
              </a:extLst>
            </p:cNvPr>
            <p:cNvSpPr txBox="1"/>
            <p:nvPr/>
          </p:nvSpPr>
          <p:spPr>
            <a:xfrm>
              <a:off x="8422939" y="2643145"/>
              <a:ext cx="6160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Edit</a:t>
              </a:r>
              <a:endParaRPr lang="he-IL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1" name="קבוצה 270">
              <a:extLst>
                <a:ext uri="{FF2B5EF4-FFF2-40B4-BE49-F238E27FC236}">
                  <a16:creationId xmlns:a16="http://schemas.microsoft.com/office/drawing/2014/main" id="{88E1E898-401E-4BC8-B3BA-8D4AFCEC5B48}"/>
                </a:ext>
              </a:extLst>
            </p:cNvPr>
            <p:cNvGrpSpPr/>
            <p:nvPr/>
          </p:nvGrpSpPr>
          <p:grpSpPr>
            <a:xfrm>
              <a:off x="9235846" y="2643171"/>
              <a:ext cx="744711" cy="261610"/>
              <a:chOff x="8473851" y="2046601"/>
              <a:chExt cx="744711" cy="261610"/>
            </a:xfrm>
            <a:solidFill>
              <a:srgbClr val="2E75B6"/>
            </a:solidFill>
          </p:grpSpPr>
          <p:sp>
            <p:nvSpPr>
              <p:cNvPr id="272" name="מלבן: פינות מעוגלות 271">
                <a:extLst>
                  <a:ext uri="{FF2B5EF4-FFF2-40B4-BE49-F238E27FC236}">
                    <a16:creationId xmlns:a16="http://schemas.microsoft.com/office/drawing/2014/main" id="{8AE513F0-3D02-4B5A-B415-50FB0AAC8198}"/>
                  </a:ext>
                </a:extLst>
              </p:cNvPr>
              <p:cNvSpPr/>
              <p:nvPr/>
            </p:nvSpPr>
            <p:spPr>
              <a:xfrm>
                <a:off x="8473851" y="2046601"/>
                <a:ext cx="744711" cy="26158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3" name="תיבת טקסט 272">
                <a:extLst>
                  <a:ext uri="{FF2B5EF4-FFF2-40B4-BE49-F238E27FC236}">
                    <a16:creationId xmlns:a16="http://schemas.microsoft.com/office/drawing/2014/main" id="{3D1A0AB6-C9FB-4C67-980E-C144E0E9309A}"/>
                  </a:ext>
                </a:extLst>
              </p:cNvPr>
              <p:cNvSpPr txBox="1"/>
              <p:nvPr/>
            </p:nvSpPr>
            <p:spPr>
              <a:xfrm>
                <a:off x="8517646" y="2046601"/>
                <a:ext cx="66288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Remove</a:t>
                </a:r>
                <a:endParaRPr lang="he-IL" sz="11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B6EF083-E77E-4610-B225-20F022FDFE92}"/>
              </a:ext>
            </a:extLst>
          </p:cNvPr>
          <p:cNvSpPr txBox="1"/>
          <p:nvPr/>
        </p:nvSpPr>
        <p:spPr>
          <a:xfrm>
            <a:off x="5801706" y="924792"/>
            <a:ext cx="36247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All</a:t>
            </a:r>
            <a:endParaRPr lang="he-IL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6" name="מלבן 275">
            <a:extLst>
              <a:ext uri="{FF2B5EF4-FFF2-40B4-BE49-F238E27FC236}">
                <a16:creationId xmlns:a16="http://schemas.microsoft.com/office/drawing/2014/main" id="{0492BE33-0A8F-4FF7-BA6F-D3518DE42E39}"/>
              </a:ext>
            </a:extLst>
          </p:cNvPr>
          <p:cNvSpPr/>
          <p:nvPr/>
        </p:nvSpPr>
        <p:spPr>
          <a:xfrm>
            <a:off x="5383731" y="922300"/>
            <a:ext cx="1006043" cy="261582"/>
          </a:xfrm>
          <a:prstGeom prst="rect">
            <a:avLst/>
          </a:prstGeom>
          <a:solidFill>
            <a:schemeClr val="bg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0" name="תיבת טקסט 279">
            <a:extLst>
              <a:ext uri="{FF2B5EF4-FFF2-40B4-BE49-F238E27FC236}">
                <a16:creationId xmlns:a16="http://schemas.microsoft.com/office/drawing/2014/main" id="{52DB5901-C6C9-4A85-B952-B569345EAD75}"/>
              </a:ext>
            </a:extLst>
          </p:cNvPr>
          <p:cNvSpPr txBox="1"/>
          <p:nvPr/>
        </p:nvSpPr>
        <p:spPr>
          <a:xfrm>
            <a:off x="5391839" y="922274"/>
            <a:ext cx="99793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2E75B6"/>
                </a:solidFill>
              </a:rPr>
              <a:t>All</a:t>
            </a:r>
            <a:endParaRPr lang="he-IL" sz="1200" b="1" dirty="0">
              <a:solidFill>
                <a:srgbClr val="2E75B6"/>
              </a:solidFill>
            </a:endParaRPr>
          </a:p>
        </p:txBody>
      </p:sp>
      <p:sp>
        <p:nvSpPr>
          <p:cNvPr id="303" name="תיבת טקסט 302">
            <a:extLst>
              <a:ext uri="{FF2B5EF4-FFF2-40B4-BE49-F238E27FC236}">
                <a16:creationId xmlns:a16="http://schemas.microsoft.com/office/drawing/2014/main" id="{196031E1-2436-4DAD-8457-6405E35EF92D}"/>
              </a:ext>
            </a:extLst>
          </p:cNvPr>
          <p:cNvSpPr txBox="1"/>
          <p:nvPr/>
        </p:nvSpPr>
        <p:spPr>
          <a:xfrm>
            <a:off x="6552483" y="922274"/>
            <a:ext cx="997935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Completed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307" name="תיבת טקסט 306">
            <a:extLst>
              <a:ext uri="{FF2B5EF4-FFF2-40B4-BE49-F238E27FC236}">
                <a16:creationId xmlns:a16="http://schemas.microsoft.com/office/drawing/2014/main" id="{E9F051D7-162A-46CD-A7D4-9D2B53B3C17F}"/>
              </a:ext>
            </a:extLst>
          </p:cNvPr>
          <p:cNvSpPr txBox="1"/>
          <p:nvPr/>
        </p:nvSpPr>
        <p:spPr>
          <a:xfrm>
            <a:off x="7707157" y="922275"/>
            <a:ext cx="1052275" cy="276998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Uncompleted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313" name="מלבן 312">
            <a:extLst>
              <a:ext uri="{FF2B5EF4-FFF2-40B4-BE49-F238E27FC236}">
                <a16:creationId xmlns:a16="http://schemas.microsoft.com/office/drawing/2014/main" id="{AC687278-E8C7-4AB4-99EF-33B96CE70425}"/>
              </a:ext>
            </a:extLst>
          </p:cNvPr>
          <p:cNvSpPr/>
          <p:nvPr/>
        </p:nvSpPr>
        <p:spPr>
          <a:xfrm>
            <a:off x="8922141" y="922274"/>
            <a:ext cx="1052275" cy="285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תיבת טקסט 299">
            <a:extLst>
              <a:ext uri="{FF2B5EF4-FFF2-40B4-BE49-F238E27FC236}">
                <a16:creationId xmlns:a16="http://schemas.microsoft.com/office/drawing/2014/main" id="{3C0380FD-8B8D-4C81-AA04-054267075DFF}"/>
              </a:ext>
            </a:extLst>
          </p:cNvPr>
          <p:cNvSpPr txBox="1"/>
          <p:nvPr/>
        </p:nvSpPr>
        <p:spPr>
          <a:xfrm>
            <a:off x="9005282" y="912075"/>
            <a:ext cx="885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 Progress</a:t>
            </a:r>
            <a:endParaRPr lang="he-IL" sz="1200" b="1" dirty="0">
              <a:solidFill>
                <a:schemeClr val="bg1"/>
              </a:solidFill>
            </a:endParaRPr>
          </a:p>
          <a:p>
            <a:pPr algn="ctr"/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317" name="מלבן 316">
            <a:extLst>
              <a:ext uri="{FF2B5EF4-FFF2-40B4-BE49-F238E27FC236}">
                <a16:creationId xmlns:a16="http://schemas.microsoft.com/office/drawing/2014/main" id="{32091B7D-2CA9-4A8C-8153-A01026720538}"/>
              </a:ext>
            </a:extLst>
          </p:cNvPr>
          <p:cNvSpPr/>
          <p:nvPr/>
        </p:nvSpPr>
        <p:spPr>
          <a:xfrm>
            <a:off x="0" y="6396433"/>
            <a:ext cx="12192000" cy="4817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9" name="תיבת טקסט 318">
            <a:extLst>
              <a:ext uri="{FF2B5EF4-FFF2-40B4-BE49-F238E27FC236}">
                <a16:creationId xmlns:a16="http://schemas.microsoft.com/office/drawing/2014/main" id="{3912010D-8721-4245-8574-13A73A709CDE}"/>
              </a:ext>
            </a:extLst>
          </p:cNvPr>
          <p:cNvSpPr txBox="1"/>
          <p:nvPr/>
        </p:nvSpPr>
        <p:spPr>
          <a:xfrm>
            <a:off x="2146299" y="6350001"/>
            <a:ext cx="99848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25000"/>
                  </a:schemeClr>
                </a:solidFill>
              </a:rPr>
              <a:t>Mendy bitton</a:t>
            </a:r>
            <a:endParaRPr lang="he-IL" sz="1100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330" name="קבוצה 329">
            <a:extLst>
              <a:ext uri="{FF2B5EF4-FFF2-40B4-BE49-F238E27FC236}">
                <a16:creationId xmlns:a16="http://schemas.microsoft.com/office/drawing/2014/main" id="{BE8795D9-7F92-4CE0-9CAD-1C80AEEAB01C}"/>
              </a:ext>
            </a:extLst>
          </p:cNvPr>
          <p:cNvGrpSpPr/>
          <p:nvPr/>
        </p:nvGrpSpPr>
        <p:grpSpPr>
          <a:xfrm>
            <a:off x="4086945" y="4041681"/>
            <a:ext cx="3950517" cy="348042"/>
            <a:chOff x="4221026" y="4041681"/>
            <a:chExt cx="3950517" cy="348042"/>
          </a:xfrm>
        </p:grpSpPr>
        <p:sp>
          <p:nvSpPr>
            <p:cNvPr id="321" name="מלבן: פינות מעוגלות 320">
              <a:extLst>
                <a:ext uri="{FF2B5EF4-FFF2-40B4-BE49-F238E27FC236}">
                  <a16:creationId xmlns:a16="http://schemas.microsoft.com/office/drawing/2014/main" id="{B5857844-570B-4960-A89C-8BD295EF0874}"/>
                </a:ext>
              </a:extLst>
            </p:cNvPr>
            <p:cNvSpPr/>
            <p:nvPr/>
          </p:nvSpPr>
          <p:spPr>
            <a:xfrm>
              <a:off x="4878287" y="4051859"/>
              <a:ext cx="2506375" cy="3378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3" name="תיבת טקסט 322">
              <a:extLst>
                <a:ext uri="{FF2B5EF4-FFF2-40B4-BE49-F238E27FC236}">
                  <a16:creationId xmlns:a16="http://schemas.microsoft.com/office/drawing/2014/main" id="{9208861A-E9E2-4A7C-B32C-6C17984D74E2}"/>
                </a:ext>
              </a:extLst>
            </p:cNvPr>
            <p:cNvSpPr txBox="1"/>
            <p:nvPr/>
          </p:nvSpPr>
          <p:spPr>
            <a:xfrm>
              <a:off x="4221026" y="4041681"/>
              <a:ext cx="39505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2E75B6"/>
                  </a:solidFill>
                </a:rPr>
                <a:t>Create A New Task</a:t>
              </a:r>
              <a:endParaRPr lang="he-IL" sz="1600" b="1" dirty="0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01371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מסך רחב</PresentationFormat>
  <Slides>7</Slides>
  <Notes>0</Notes>
  <HiddenSlides>0</HiddenSlide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מנדי ביטון</dc:creator>
  <cp:lastModifiedBy>מנדי ביטון</cp:lastModifiedBy>
  <cp:revision>6</cp:revision>
  <dcterms:created xsi:type="dcterms:W3CDTF">2023-04-20T07:01:47Z</dcterms:created>
  <dcterms:modified xsi:type="dcterms:W3CDTF">2023-05-15T06:58:54Z</dcterms:modified>
</cp:coreProperties>
</file>