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6a9de29f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6a9de29f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6a9de29f0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6a9de29f0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6a9de29f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6a9de29f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6a9de29f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6a9de29f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6a9de29f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6a9de29f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6a9de29f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6a9de29f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759310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759310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6a9de29f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6a9de29f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6a9de29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6a9de29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a9de29f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6a9de29f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6a9de29f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6a9de29f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6a9de29f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6a9de29f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6a9de29f0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6a9de29f0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6a9de29f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6a9de29f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6a9de29f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6a9de29f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6a9de29f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6a9de29f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FVS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EEY 4189 Group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400" y="1186975"/>
            <a:ext cx="1964849" cy="43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523" y="1186975"/>
            <a:ext cx="2026450" cy="45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5023" y="1186975"/>
            <a:ext cx="1858125" cy="412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672" y="1186975"/>
            <a:ext cx="1809575" cy="40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744" y="1709975"/>
            <a:ext cx="4428306" cy="31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0" y="1709975"/>
            <a:ext cx="4428349" cy="31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of the project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team has worked together to complete the following tasks: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Complete initial documentation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Brainstorming features for use cases/functional requirements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Finalized tech stack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On-boarded team on Jira and Git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Drafted and finalized wireframes for mobile app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Drafted and finalized wireframes for the web application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Initialized repo with Expressjs project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Working on user login and user authentication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Working on prototype for vote casting feature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Board Screenshot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675" y="1367012"/>
            <a:ext cx="6267676" cy="36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Account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400" y="1385400"/>
            <a:ext cx="6357899" cy="3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Retrospective</a:t>
            </a:r>
            <a:br>
              <a:rPr lang="en"/>
            </a:br>
            <a:r>
              <a:rPr i="1" lang="en"/>
              <a:t>June</a:t>
            </a:r>
            <a:endParaRPr i="1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6250"/>
              </a:lnSpc>
              <a:spcBef>
                <a:spcPts val="1595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Sagona Book"/>
                <a:ea typeface="Sagona Book"/>
                <a:cs typeface="Sagona Book"/>
                <a:sym typeface="Sagona Book"/>
              </a:rPr>
              <a:t>Project Initiation and Documentation</a:t>
            </a:r>
            <a:endParaRPr sz="1500">
              <a:solidFill>
                <a:srgbClr val="000000"/>
              </a:solidFill>
              <a:latin typeface="Sagona Book"/>
              <a:ea typeface="Sagona Book"/>
              <a:cs typeface="Sagona Book"/>
              <a:sym typeface="Sagona Book"/>
            </a:endParaRPr>
          </a:p>
          <a:p>
            <a:pPr indent="-304800" lvl="0" marL="457200" rtl="0" algn="l">
              <a:lnSpc>
                <a:spcPct val="116250"/>
              </a:lnSpc>
              <a:spcBef>
                <a:spcPts val="15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●"/>
            </a:pPr>
            <a:r>
              <a:rPr b="1"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Successes:</a:t>
            </a:r>
            <a:endParaRPr b="1"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o"/>
            </a:pPr>
            <a:r>
              <a:rPr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The team successfully completed the initial documentation, including the project scope, objectives, and functional requirements.</a:t>
            </a:r>
            <a:endParaRPr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o"/>
            </a:pPr>
            <a:r>
              <a:rPr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The tech stack was finalized, and team members were onboarded with Jira for project management and Git for version control.</a:t>
            </a:r>
            <a:endParaRPr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0" marL="4572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●"/>
            </a:pPr>
            <a:r>
              <a:rPr b="1"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Challenges:</a:t>
            </a:r>
            <a:endParaRPr b="1"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o"/>
            </a:pPr>
            <a:r>
              <a:rPr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Initial brainstorming sessions revealed some discrepancies in the understanding of functional requirements, requiring additional meetings to clarify.</a:t>
            </a:r>
            <a:endParaRPr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0" marL="4572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●"/>
            </a:pPr>
            <a:r>
              <a:rPr b="1"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Improvements:</a:t>
            </a:r>
            <a:endParaRPr b="1"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o"/>
            </a:pPr>
            <a:r>
              <a:rPr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Better communication and alignment during brainstorming sessions could have prevented the initial confusion regarding functional requirements.</a:t>
            </a:r>
            <a:endParaRPr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Retrospective</a:t>
            </a:r>
            <a:br>
              <a:rPr lang="en"/>
            </a:br>
            <a:r>
              <a:rPr i="1" lang="en"/>
              <a:t>July</a:t>
            </a:r>
            <a:endParaRPr i="1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6250"/>
              </a:lnSpc>
              <a:spcBef>
                <a:spcPts val="1595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Sagona Book"/>
                <a:ea typeface="Sagona Book"/>
                <a:cs typeface="Sagona Book"/>
                <a:sym typeface="Sagona Book"/>
              </a:rPr>
              <a:t>User Interface Design and Backend Initialization</a:t>
            </a:r>
            <a:endParaRPr sz="1500">
              <a:solidFill>
                <a:srgbClr val="000000"/>
              </a:solidFill>
              <a:latin typeface="Sagona Book"/>
              <a:ea typeface="Sagona Book"/>
              <a:cs typeface="Sagona Book"/>
              <a:sym typeface="Sagona Book"/>
            </a:endParaRPr>
          </a:p>
          <a:p>
            <a:pPr indent="-304800" lvl="0" marL="457200" rtl="0" algn="l">
              <a:lnSpc>
                <a:spcPct val="116250"/>
              </a:lnSpc>
              <a:spcBef>
                <a:spcPts val="15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●"/>
            </a:pPr>
            <a:r>
              <a:rPr b="1"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Successes:</a:t>
            </a:r>
            <a:endParaRPr b="1"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o"/>
            </a:pPr>
            <a:r>
              <a:rPr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The team drafted and finalized wireframes for both the mobile and web applications, laying a strong foundation for the UI/UX design.</a:t>
            </a:r>
            <a:endParaRPr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o"/>
            </a:pPr>
            <a:r>
              <a:rPr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The repository was initialized with an Express.js project, marking the beginning of backend development.</a:t>
            </a:r>
            <a:endParaRPr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0" marL="4572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●"/>
            </a:pPr>
            <a:r>
              <a:rPr b="1"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Challenges:</a:t>
            </a:r>
            <a:endParaRPr b="1"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o"/>
            </a:pPr>
            <a:r>
              <a:rPr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There were delays in wireframing due to varying levels of familiarity with design tools like Figma among team members.</a:t>
            </a:r>
            <a:endParaRPr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0" marL="4572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●"/>
            </a:pPr>
            <a:r>
              <a:rPr b="1"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Improvements:</a:t>
            </a:r>
            <a:endParaRPr b="1" sz="1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048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ptos"/>
              <a:buChar char="o"/>
            </a:pPr>
            <a:r>
              <a:rPr lang="en" sz="1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Earlier training or workshops on design tools could have streamlined the wireframing process, avoiding delays.</a:t>
            </a:r>
            <a:endParaRPr sz="1500">
              <a:solidFill>
                <a:srgbClr val="000000"/>
              </a:solidFill>
              <a:latin typeface="Sagona Book"/>
              <a:ea typeface="Sagona Book"/>
              <a:cs typeface="Sagona Book"/>
              <a:sym typeface="Sagona 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limitations and Problem encounters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phones may </a:t>
            </a:r>
            <a:r>
              <a:rPr lang="en"/>
              <a:t>have biometric scanners.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Option in the future to include separate biometric scanner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all teammates are familiar with all aspects of the tech stack.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team members are working, so difficult to find time when everyone is all free.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Setting up fingerprint recognition on mobile devices is a little tricky since cross platform is required.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Group Members (Slide 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Introduction: Purpose and Scope (Slide 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Functional Requirements (Slides 5 &amp; 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Non-Functional Requirements (Slide 7)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Project Architecture Diagram (Slide 8)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Use-case Diagram (Slide 9)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Wireframes (Slides 10 &amp; 11)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Progress of the Project (Slide 12)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Jira Board Screenshot (Slide 13)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GIT Account (Slide 14)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Monthly Retrospective (Slide 15)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Project Limitations and Problem Encounters (Slide 16)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D.A.T.M Abenayaka - 219213375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Role: Convener / Project lead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P.M Abeyrathna - 221426574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Role: QA/Testing lead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G.D.D Senath - 222515500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Role: Business Analyst lead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N. W. L. U. R. D. Nanayakkara - 321424374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Role: UI/UX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Scope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Provide a secure, efficient, and user-friendly voting solution.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Current voting systems face fraud, impersonation, and accessibility issues.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FVS aims to create a secure, tamper-proof, and user-friendly system using biometric fingerprint recognition.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Improve accuracy, reduce fraud risk, and enhance efficiency and accessibility of voting.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Develop and implement a biometric-based voting system.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Address voter fraud, and impersonation.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57"/>
              <a:t>User Registration</a:t>
            </a:r>
            <a:endParaRPr b="1" sz="4457"/>
          </a:p>
          <a:p>
            <a:pPr indent="-2993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4457"/>
              <a:t>Register with personal details and fingerprint; store securely.</a:t>
            </a:r>
            <a:endParaRPr sz="4457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4457"/>
              <a:t>User Authentication</a:t>
            </a:r>
            <a:endParaRPr b="1" sz="4457"/>
          </a:p>
          <a:p>
            <a:pPr indent="-299365" lvl="0" marL="457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4457"/>
              <a:t>Authenticate via fingerprint to access voting.</a:t>
            </a:r>
            <a:endParaRPr sz="4457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4457"/>
              <a:t>Vote Casting</a:t>
            </a:r>
            <a:endParaRPr b="1" sz="4457"/>
          </a:p>
          <a:p>
            <a:pPr indent="-299365" lvl="0" marL="457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4457"/>
              <a:t>Select, confirm, and encrypt vote; display confirmation.</a:t>
            </a:r>
            <a:endParaRPr sz="4457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4457"/>
              <a:t>Vote Verification</a:t>
            </a:r>
            <a:endParaRPr b="1" sz="4457"/>
          </a:p>
          <a:p>
            <a:pPr indent="-299365" lvl="0" marL="457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4457"/>
              <a:t>Authenticate to view vote status.</a:t>
            </a:r>
            <a:endParaRPr sz="4457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4457"/>
              <a:t>System Administration</a:t>
            </a:r>
            <a:endParaRPr b="1" sz="4457"/>
          </a:p>
          <a:p>
            <a:pPr indent="-299365" lvl="0" marL="457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4457"/>
              <a:t>Manage users, settings, and monitor system.</a:t>
            </a:r>
            <a:endParaRPr sz="4457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4457"/>
              <a:t>Reporting</a:t>
            </a:r>
            <a:endParaRPr b="1" sz="4457"/>
          </a:p>
          <a:p>
            <a:pPr indent="-299365" lvl="0" marL="457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4457"/>
              <a:t>Generate reports on results, activity, and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Error Handling</a:t>
            </a:r>
            <a:endParaRPr b="1" sz="1100"/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" sz="1100"/>
              <a:t>Display error messages with resolution suggestions.</a:t>
            </a:r>
            <a:endParaRPr sz="11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100"/>
              <a:t>Data Archival</a:t>
            </a:r>
            <a:endParaRPr b="1" sz="1100"/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" sz="1100"/>
              <a:t>Securely archive and retain data for legal compliance.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</a:t>
            </a:r>
            <a:r>
              <a:rPr lang="en"/>
              <a:t>Functional Requirements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Performance:</a:t>
            </a:r>
            <a:r>
              <a:rPr lang="en" sz="1100"/>
              <a:t> The system must handle 15,000 concurrent users with sub-second response times.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Compatibility:</a:t>
            </a:r>
            <a:r>
              <a:rPr lang="en" sz="1100"/>
              <a:t> The system must be compatible with Android and iOS devices, Firebase, and Node.js.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Security:</a:t>
            </a:r>
            <a:r>
              <a:rPr lang="en" sz="1100"/>
              <a:t> The system must implement robust security measures, including data encryption, secure communication protocols, and access controls.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Usability:</a:t>
            </a:r>
            <a:r>
              <a:rPr lang="en" sz="1100"/>
              <a:t> The system must be user-friendly and accessible, with support for multiple languages and audio instructions for visually impaired users.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/>
              <a:t>Scalability:</a:t>
            </a:r>
            <a:r>
              <a:rPr lang="en" sz="1100"/>
              <a:t> The system must be designed to accommodate future growth in user base and data volume.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788" y="116338"/>
            <a:ext cx="410527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73250"/>
            <a:ext cx="4023750" cy="497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