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7" r:id="rId2"/>
    <p:sldId id="262" r:id="rId3"/>
    <p:sldId id="258" r:id="rId4"/>
    <p:sldId id="263" r:id="rId5"/>
    <p:sldId id="259" r:id="rId6"/>
    <p:sldId id="264" r:id="rId7"/>
    <p:sldId id="256" r:id="rId8"/>
    <p:sldId id="260" r:id="rId9"/>
  </p:sldIdLst>
  <p:sldSz cx="9144000" cy="6858000" type="screen4x3"/>
  <p:notesSz cx="6858000" cy="9144000"/>
  <p:defaultTextStyle>
    <a:defPPr>
      <a:defRPr lang="th-TH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Angsana New" panose="020B0502040204020203" pitchFamily="18" charset="-34"/>
        <a:cs typeface="Angsana New" panose="020B0502040204020203" pitchFamily="18" charset="-34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Angsana New" panose="020B0502040204020203" pitchFamily="18" charset="-34"/>
        <a:cs typeface="Angsana New" panose="020B0502040204020203" pitchFamily="18" charset="-34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Angsana New" panose="020B0502040204020203" pitchFamily="18" charset="-34"/>
        <a:cs typeface="Angsana New" panose="020B0502040204020203" pitchFamily="18" charset="-34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Angsana New" panose="020B0502040204020203" pitchFamily="18" charset="-34"/>
        <a:cs typeface="Angsana New" panose="020B0502040204020203" pitchFamily="18" charset="-34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Angsana New" panose="020B0502040204020203" pitchFamily="18" charset="-34"/>
        <a:cs typeface="Angsana New" panose="020B0502040204020203" pitchFamily="18" charset="-34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Angsana New" panose="020B0502040204020203" pitchFamily="18" charset="-34"/>
        <a:cs typeface="Angsana New" panose="020B0502040204020203" pitchFamily="18" charset="-34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Angsana New" panose="020B0502040204020203" pitchFamily="18" charset="-34"/>
        <a:cs typeface="Angsana New" panose="020B0502040204020203" pitchFamily="18" charset="-34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Angsana New" panose="020B0502040204020203" pitchFamily="18" charset="-34"/>
        <a:cs typeface="Angsana New" panose="020B0502040204020203" pitchFamily="18" charset="-34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Angsana New" panose="020B0502040204020203" pitchFamily="18" charset="-34"/>
        <a:cs typeface="Angsana New" panose="020B0502040204020203" pitchFamily="18" charset="-3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>
            <a:extLst>
              <a:ext uri="{FF2B5EF4-FFF2-40B4-BE49-F238E27FC236}">
                <a16:creationId xmlns:a16="http://schemas.microsoft.com/office/drawing/2014/main" id="{411D910E-F7B5-7633-E41C-D779D5A7F12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9459" name="Group 3">
              <a:extLst>
                <a:ext uri="{FF2B5EF4-FFF2-40B4-BE49-F238E27FC236}">
                  <a16:creationId xmlns:a16="http://schemas.microsoft.com/office/drawing/2014/main" id="{14071528-80F4-9B2E-C1F5-9CD64C9E1AB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9460" name="Freeform 4">
                <a:extLst>
                  <a:ext uri="{FF2B5EF4-FFF2-40B4-BE49-F238E27FC236}">
                    <a16:creationId xmlns:a16="http://schemas.microsoft.com/office/drawing/2014/main" id="{EF4BABC4-98FC-851F-0106-7284E37A865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9461" name="Freeform 5">
                <a:extLst>
                  <a:ext uri="{FF2B5EF4-FFF2-40B4-BE49-F238E27FC236}">
                    <a16:creationId xmlns:a16="http://schemas.microsoft.com/office/drawing/2014/main" id="{8969F948-C866-F646-FEAE-182391F1225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9462" name="Freeform 6">
                <a:extLst>
                  <a:ext uri="{FF2B5EF4-FFF2-40B4-BE49-F238E27FC236}">
                    <a16:creationId xmlns:a16="http://schemas.microsoft.com/office/drawing/2014/main" id="{852EE628-83AE-5718-061D-FE5B526969D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9463" name="Freeform 7">
                <a:extLst>
                  <a:ext uri="{FF2B5EF4-FFF2-40B4-BE49-F238E27FC236}">
                    <a16:creationId xmlns:a16="http://schemas.microsoft.com/office/drawing/2014/main" id="{F7F77117-1A14-CD73-E2EA-3B6DE1424E6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9464" name="Freeform 8">
                <a:extLst>
                  <a:ext uri="{FF2B5EF4-FFF2-40B4-BE49-F238E27FC236}">
                    <a16:creationId xmlns:a16="http://schemas.microsoft.com/office/drawing/2014/main" id="{E9F8E699-7EF8-FF4A-9CF0-45A356FA18F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</p:grpSp>
        <p:sp>
          <p:nvSpPr>
            <p:cNvPr id="19465" name="Freeform 9">
              <a:extLst>
                <a:ext uri="{FF2B5EF4-FFF2-40B4-BE49-F238E27FC236}">
                  <a16:creationId xmlns:a16="http://schemas.microsoft.com/office/drawing/2014/main" id="{4AE6BEDC-AF8E-FB68-93D8-4675E10FAD9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9466" name="Freeform 10">
              <a:extLst>
                <a:ext uri="{FF2B5EF4-FFF2-40B4-BE49-F238E27FC236}">
                  <a16:creationId xmlns:a16="http://schemas.microsoft.com/office/drawing/2014/main" id="{F0E1389D-6A53-43DA-8B22-2A221C55CC7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9467" name="Rectangle 11">
            <a:extLst>
              <a:ext uri="{FF2B5EF4-FFF2-40B4-BE49-F238E27FC236}">
                <a16:creationId xmlns:a16="http://schemas.microsoft.com/office/drawing/2014/main" id="{65CF4665-337A-9CFC-A3A2-345C264AD13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th-TH" altLang="nl-NL" noProof="0"/>
              <a:t>Click to edit Master title style</a:t>
            </a:r>
          </a:p>
        </p:txBody>
      </p:sp>
      <p:sp>
        <p:nvSpPr>
          <p:cNvPr id="19468" name="Rectangle 12">
            <a:extLst>
              <a:ext uri="{FF2B5EF4-FFF2-40B4-BE49-F238E27FC236}">
                <a16:creationId xmlns:a16="http://schemas.microsoft.com/office/drawing/2014/main" id="{147B771E-A906-58AE-074E-E610AD1BF94E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th-TH" altLang="nl-NL" noProof="0"/>
              <a:t>Click to edit Master subtitle style</a:t>
            </a:r>
          </a:p>
        </p:txBody>
      </p: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56CE3DC3-CB24-9E06-865B-34318C69B351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  <p:sp>
        <p:nvSpPr>
          <p:cNvPr id="19470" name="Rectangle 14">
            <a:extLst>
              <a:ext uri="{FF2B5EF4-FFF2-40B4-BE49-F238E27FC236}">
                <a16:creationId xmlns:a16="http://schemas.microsoft.com/office/drawing/2014/main" id="{4E839912-B276-BFEA-4844-3101F2390E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069EFEA4-0FF8-8126-42B2-46FF9D8A91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47413D1-0314-4F98-8F02-A6BB3D49CE6D}" type="slidenum">
              <a:rPr lang="th-TH" altLang="nl-NL"/>
              <a:pPr/>
              <a:t>‹nr.›</a:t>
            </a:fld>
            <a:endParaRPr lang="th-TH" alt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B7C18-B9FF-691F-B08D-77131AA9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18EEB49-4DA1-7A06-A755-D7635EE9B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AEE60A2-3C9E-010F-A6DA-CBADCA4E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DF95764-099D-9258-934C-8646325D1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692259-70CD-48D8-BE15-266277076E62}" type="slidenum">
              <a:rPr lang="th-TH" altLang="nl-NL"/>
              <a:pPr/>
              <a:t>‹nr.›</a:t>
            </a:fld>
            <a:endParaRPr lang="th-TH" alt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AFF8ADC-71CC-733D-6295-DEF6693258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</p:spTree>
    <p:extLst>
      <p:ext uri="{BB962C8B-B14F-4D97-AF65-F5344CB8AC3E}">
        <p14:creationId xmlns:p14="http://schemas.microsoft.com/office/powerpoint/2010/main" val="364483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ECD69DD-C8FA-70BB-6B6E-FF52D7DE3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CA68AD-8F8A-0557-87A1-9EE0BB128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AB98B26-ED5B-0837-70F3-A3181204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85D8DC8-05D5-F156-5629-48C4B921F4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CE442C-0948-4ED9-992F-4E9CF2140D48}" type="slidenum">
              <a:rPr lang="th-TH" altLang="nl-NL"/>
              <a:pPr/>
              <a:t>‹nr.›</a:t>
            </a:fld>
            <a:endParaRPr lang="th-TH" alt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7190625-77CD-9B7C-B8A5-143F0FE6AF8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</p:spTree>
    <p:extLst>
      <p:ext uri="{BB962C8B-B14F-4D97-AF65-F5344CB8AC3E}">
        <p14:creationId xmlns:p14="http://schemas.microsoft.com/office/powerpoint/2010/main" val="335682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79121-F9F8-3353-8550-59EB67E5D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8CD600-554C-153F-0DA0-3E791806B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D042D5-42C4-B7AC-F0FA-04B58248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15247E2-4F7F-C1B3-2E11-811DCEB634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356A88-E133-4111-B8E8-0B328B7565D2}" type="slidenum">
              <a:rPr lang="th-TH" altLang="nl-NL"/>
              <a:pPr/>
              <a:t>‹nr.›</a:t>
            </a:fld>
            <a:endParaRPr lang="th-TH" alt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0E67A5-7967-F738-218B-71B64CDA99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</p:spTree>
    <p:extLst>
      <p:ext uri="{BB962C8B-B14F-4D97-AF65-F5344CB8AC3E}">
        <p14:creationId xmlns:p14="http://schemas.microsoft.com/office/powerpoint/2010/main" val="112430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A31A3-A76C-BBB6-13EE-9AA02E71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F81A8F-6068-3E83-410D-70EDB43DE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0C7841-DB75-44CD-F4D3-E65B9BE4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B0D55D5-88F9-27EC-9166-B695553BFA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64AA01-0946-4D7A-94F2-1DAF2B046283}" type="slidenum">
              <a:rPr lang="th-TH" altLang="nl-NL"/>
              <a:pPr/>
              <a:t>‹nr.›</a:t>
            </a:fld>
            <a:endParaRPr lang="th-TH" alt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BC04F39-DBE7-A55E-D048-91A7BFAC50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</p:spTree>
    <p:extLst>
      <p:ext uri="{BB962C8B-B14F-4D97-AF65-F5344CB8AC3E}">
        <p14:creationId xmlns:p14="http://schemas.microsoft.com/office/powerpoint/2010/main" val="344327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7A9F5-952E-7DEB-C181-0134437B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3B222B-DEE0-E741-B2F5-39E2CCBA2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1D44E1-16C7-37A6-76BA-37E93699E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0C93890-43EE-E6AC-B2BC-17873B8C2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252097-C4B1-1903-9F6A-C8DF292EA3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68512C-5D5D-44CE-A1EA-310138C7DE49}" type="slidenum">
              <a:rPr lang="th-TH" altLang="nl-NL"/>
              <a:pPr/>
              <a:t>‹nr.›</a:t>
            </a:fld>
            <a:endParaRPr lang="th-TH" altLang="nl-NL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A502946A-19DB-1906-06FE-BA0A33A3E1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</p:spTree>
    <p:extLst>
      <p:ext uri="{BB962C8B-B14F-4D97-AF65-F5344CB8AC3E}">
        <p14:creationId xmlns:p14="http://schemas.microsoft.com/office/powerpoint/2010/main" val="194108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E1787-B82C-25D1-E666-57929920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E11B9B-9E51-FCDC-19B6-1C5F10F6C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535BAC5-1624-9950-B960-1C2177B8C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D298C08-8066-20F1-D53A-5428D7E9B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8D56E37-82F6-539D-036F-7D5EF78B9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9267FE8-F810-3D99-A0C5-7841F98C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3DCD966-E14E-69C6-960A-8CB6E60740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44113D7-2BCB-4ED1-83E7-AFFE1A596116}" type="slidenum">
              <a:rPr lang="th-TH" altLang="nl-NL"/>
              <a:pPr/>
              <a:t>‹nr.›</a:t>
            </a:fld>
            <a:endParaRPr lang="th-TH" altLang="nl-NL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6C7460CD-E804-AE0F-9985-647981B8FE1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</p:spTree>
    <p:extLst>
      <p:ext uri="{BB962C8B-B14F-4D97-AF65-F5344CB8AC3E}">
        <p14:creationId xmlns:p14="http://schemas.microsoft.com/office/powerpoint/2010/main" val="415582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7C6DD-37DE-4A18-6C3E-AD2E4A3A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A4788BC-DE64-9B49-5E38-570CD5FE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9DFB80-33DF-8D0D-B08B-E9A48BBEAD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ED51D3-BC87-4D16-836B-3A9EC1F601C3}" type="slidenum">
              <a:rPr lang="th-TH" altLang="nl-NL"/>
              <a:pPr/>
              <a:t>‹nr.›</a:t>
            </a:fld>
            <a:endParaRPr lang="th-TH" alt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5E50F59-301B-E97B-0503-561DF13F1F2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</p:spTree>
    <p:extLst>
      <p:ext uri="{BB962C8B-B14F-4D97-AF65-F5344CB8AC3E}">
        <p14:creationId xmlns:p14="http://schemas.microsoft.com/office/powerpoint/2010/main" val="278512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96C47D1-EB16-85B4-0DCF-4E7D7A22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8C07E78-A7F7-347E-3C99-67BF7D13BD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FF7F13-7846-431F-825E-F114BA315EE4}" type="slidenum">
              <a:rPr lang="th-TH" altLang="nl-NL"/>
              <a:pPr/>
              <a:t>‹nr.›</a:t>
            </a:fld>
            <a:endParaRPr lang="th-TH" alt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3C3DDC6-8497-1269-D61E-9773A350CD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</p:spTree>
    <p:extLst>
      <p:ext uri="{BB962C8B-B14F-4D97-AF65-F5344CB8AC3E}">
        <p14:creationId xmlns:p14="http://schemas.microsoft.com/office/powerpoint/2010/main" val="392346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6988A-E2A0-D4FD-1959-9DA3F12A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7EA4DC-9AFA-CE8F-AC53-8E102C360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588EDA3-B1C4-DBF2-1BCE-A6273CED9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A29320C-4455-0B0D-78A0-DAB1B71B6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CEC89F-E357-E24B-744C-5116C01A2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492B0A9-13B6-4040-AF4D-515D59B7994C}" type="slidenum">
              <a:rPr lang="th-TH" altLang="nl-NL"/>
              <a:pPr/>
              <a:t>‹nr.›</a:t>
            </a:fld>
            <a:endParaRPr lang="th-TH" altLang="nl-NL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CD2168EC-6A38-2A6B-B501-528413C325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</p:spTree>
    <p:extLst>
      <p:ext uri="{BB962C8B-B14F-4D97-AF65-F5344CB8AC3E}">
        <p14:creationId xmlns:p14="http://schemas.microsoft.com/office/powerpoint/2010/main" val="291127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B71F7-A67C-72E3-7014-79B10E2A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BE57C65-6813-70D7-7D0F-77A906807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13C5525-4748-BBA8-360E-BD1526C79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48F5C1C-5244-E648-E4E6-DBF867A1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657815-E4CE-C9DE-9EC0-044C8BC55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41D23-210E-477A-A619-62517F92080E}" type="slidenum">
              <a:rPr lang="th-TH" altLang="nl-NL"/>
              <a:pPr/>
              <a:t>‹nr.›</a:t>
            </a:fld>
            <a:endParaRPr lang="th-TH" altLang="nl-NL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AD5D5689-590A-4880-BF5C-8500E0213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th-TH" altLang="nl-NL"/>
          </a:p>
        </p:txBody>
      </p:sp>
    </p:spTree>
    <p:extLst>
      <p:ext uri="{BB962C8B-B14F-4D97-AF65-F5344CB8AC3E}">
        <p14:creationId xmlns:p14="http://schemas.microsoft.com/office/powerpoint/2010/main" val="322436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5D843C1-C7DB-9922-926C-3147DA1F3B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th-TH" altLang="nl-NL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B6D2441-2F86-AA7E-3A25-B1CC32D6DE4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6B429D1-D009-4BE3-9F4C-72E3BDF9793B}" type="slidenum">
              <a:rPr lang="th-TH" altLang="nl-NL"/>
              <a:pPr/>
              <a:t>‹nr.›</a:t>
            </a:fld>
            <a:endParaRPr lang="th-TH" altLang="nl-NL"/>
          </a:p>
        </p:txBody>
      </p:sp>
      <p:grpSp>
        <p:nvGrpSpPr>
          <p:cNvPr id="18436" name="Group 4">
            <a:extLst>
              <a:ext uri="{FF2B5EF4-FFF2-40B4-BE49-F238E27FC236}">
                <a16:creationId xmlns:a16="http://schemas.microsoft.com/office/drawing/2014/main" id="{8C361BA5-DC38-5481-683D-22B43055CD8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8437" name="Group 5">
              <a:extLst>
                <a:ext uri="{FF2B5EF4-FFF2-40B4-BE49-F238E27FC236}">
                  <a16:creationId xmlns:a16="http://schemas.microsoft.com/office/drawing/2014/main" id="{28DD3C29-7942-B52D-2963-4E1718A9597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8438" name="Freeform 6">
                <a:extLst>
                  <a:ext uri="{FF2B5EF4-FFF2-40B4-BE49-F238E27FC236}">
                    <a16:creationId xmlns:a16="http://schemas.microsoft.com/office/drawing/2014/main" id="{3A71924B-8BF4-11BA-705E-038FFB51EC7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8439" name="Freeform 7">
                <a:extLst>
                  <a:ext uri="{FF2B5EF4-FFF2-40B4-BE49-F238E27FC236}">
                    <a16:creationId xmlns:a16="http://schemas.microsoft.com/office/drawing/2014/main" id="{BF7833AA-E9A1-A3CC-220A-17C2A217834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8440" name="Freeform 8">
                <a:extLst>
                  <a:ext uri="{FF2B5EF4-FFF2-40B4-BE49-F238E27FC236}">
                    <a16:creationId xmlns:a16="http://schemas.microsoft.com/office/drawing/2014/main" id="{0E04A864-3351-3695-D132-A0ADE8DC3AC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8441" name="Freeform 9">
                <a:extLst>
                  <a:ext uri="{FF2B5EF4-FFF2-40B4-BE49-F238E27FC236}">
                    <a16:creationId xmlns:a16="http://schemas.microsoft.com/office/drawing/2014/main" id="{DE47DB12-1DA5-E419-FE7B-8DC44729B63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8442" name="Freeform 10">
                <a:extLst>
                  <a:ext uri="{FF2B5EF4-FFF2-40B4-BE49-F238E27FC236}">
                    <a16:creationId xmlns:a16="http://schemas.microsoft.com/office/drawing/2014/main" id="{5E68FCCC-0926-F1B3-F3F0-6177609B9DF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</p:grpSp>
        <p:sp>
          <p:nvSpPr>
            <p:cNvPr id="18443" name="Freeform 11">
              <a:extLst>
                <a:ext uri="{FF2B5EF4-FFF2-40B4-BE49-F238E27FC236}">
                  <a16:creationId xmlns:a16="http://schemas.microsoft.com/office/drawing/2014/main" id="{6DC2A3FB-4DAE-254F-A2F6-FD050DFF44B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8444" name="Freeform 12">
              <a:extLst>
                <a:ext uri="{FF2B5EF4-FFF2-40B4-BE49-F238E27FC236}">
                  <a16:creationId xmlns:a16="http://schemas.microsoft.com/office/drawing/2014/main" id="{75486F71-EB16-ECB0-7BD4-5BA18BD96E4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8445" name="Rectangle 13">
            <a:extLst>
              <a:ext uri="{FF2B5EF4-FFF2-40B4-BE49-F238E27FC236}">
                <a16:creationId xmlns:a16="http://schemas.microsoft.com/office/drawing/2014/main" id="{4A4E9D50-1A41-C475-232B-E0277098E4D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nl-NL"/>
              <a:t>Click to edit Master title style</a:t>
            </a:r>
          </a:p>
        </p:txBody>
      </p:sp>
      <p:sp>
        <p:nvSpPr>
          <p:cNvPr id="18446" name="Rectangle 14">
            <a:extLst>
              <a:ext uri="{FF2B5EF4-FFF2-40B4-BE49-F238E27FC236}">
                <a16:creationId xmlns:a16="http://schemas.microsoft.com/office/drawing/2014/main" id="{FEB8AA08-DC0E-0D0D-197F-DD9549BFB5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endParaRPr lang="th-TH" altLang="nl-NL"/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C744703D-16CB-E03A-1504-CB95190E3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nl-NL"/>
              <a:t>Click to edit Master text styles</a:t>
            </a:r>
          </a:p>
          <a:p>
            <a:pPr lvl="1"/>
            <a:r>
              <a:rPr lang="th-TH" altLang="nl-NL"/>
              <a:t>Second level</a:t>
            </a:r>
          </a:p>
          <a:p>
            <a:pPr lvl="2"/>
            <a:r>
              <a:rPr lang="th-TH" altLang="nl-NL"/>
              <a:t>Third level</a:t>
            </a:r>
          </a:p>
          <a:p>
            <a:pPr lvl="3"/>
            <a:r>
              <a:rPr lang="th-TH" altLang="nl-NL"/>
              <a:t>Fourth level</a:t>
            </a:r>
          </a:p>
          <a:p>
            <a:pPr lvl="4"/>
            <a:r>
              <a:rPr lang="th-TH" altLang="nl-NL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Angsana New" panose="020B0502040204020203" pitchFamily="18" charset="-34"/>
          <a:cs typeface="Angsana New" panose="020B0502040204020203" pitchFamily="18" charset="-34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Angsana New" panose="020B0502040204020203" pitchFamily="18" charset="-34"/>
          <a:cs typeface="Angsana New" panose="020B0502040204020203" pitchFamily="18" charset="-34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Angsana New" panose="020B0502040204020203" pitchFamily="18" charset="-34"/>
          <a:cs typeface="Angsana New" panose="020B0502040204020203" pitchFamily="18" charset="-34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Angsana New" panose="020B0502040204020203" pitchFamily="18" charset="-34"/>
          <a:cs typeface="Angsana New" panose="020B0502040204020203" pitchFamily="18" charset="-34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Angsana New" panose="020B0502040204020203" pitchFamily="18" charset="-34"/>
          <a:cs typeface="Angsana New" panose="020B0502040204020203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Angsana New" panose="020B0502040204020203" pitchFamily="18" charset="-34"/>
          <a:cs typeface="Angsana New" panose="020B0502040204020203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Angsana New" panose="020B0502040204020203" pitchFamily="18" charset="-34"/>
          <a:cs typeface="Angsana New" panose="020B0502040204020203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Angsana New" panose="020B0502040204020203" pitchFamily="18" charset="-34"/>
          <a:cs typeface="Angsana New" panose="020B0502040204020203" pitchFamily="18" charset="-34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3381778-E2C8-BDED-7694-DC8DB2835710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altLang="nl-NL" sz="9600"/>
              <a:t>   </a:t>
            </a:r>
            <a:r>
              <a:rPr lang="en-US" altLang="nl-NL" sz="9600">
                <a:solidFill>
                  <a:srgbClr val="FF00FF"/>
                </a:solidFill>
              </a:rPr>
              <a:t>Fairy Tales</a:t>
            </a:r>
            <a:endParaRPr lang="th-TH" altLang="nl-NL" sz="9600">
              <a:solidFill>
                <a:srgbClr val="FF00FF"/>
              </a:solidFill>
            </a:endParaRPr>
          </a:p>
        </p:txBody>
      </p:sp>
      <p:pic>
        <p:nvPicPr>
          <p:cNvPr id="3076" name="Picture 4" descr="image of Little Red Riding Hood">
            <a:extLst>
              <a:ext uri="{FF2B5EF4-FFF2-40B4-BE49-F238E27FC236}">
                <a16:creationId xmlns:a16="http://schemas.microsoft.com/office/drawing/2014/main" id="{4014B69A-8DBD-2CC1-594D-155E2A179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724400"/>
            <a:ext cx="251460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39C0273-1F5F-9A7D-DF01-12B881773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66274">
            <a:off x="762000" y="1981200"/>
            <a:ext cx="1597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FB1501A-CBC9-8353-8844-434CCB784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86578">
            <a:off x="5943600" y="1981200"/>
            <a:ext cx="2895600" cy="214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04111799-7BEB-3826-B0B4-0B0C78328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937125"/>
            <a:ext cx="27432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F7021EEB-209A-59C6-51D0-AFF262521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264318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>
            <a:extLst>
              <a:ext uri="{FF2B5EF4-FFF2-40B4-BE49-F238E27FC236}">
                <a16:creationId xmlns:a16="http://schemas.microsoft.com/office/drawing/2014/main" id="{B210304B-D254-BDD6-5AE2-588CAD438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1327">
            <a:off x="3505200" y="4495800"/>
            <a:ext cx="2514600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CC2C7CF3-12D6-F8DF-9C5C-FC6C6073598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z="4000" b="0">
                <a:solidFill>
                  <a:schemeClr val="accent2"/>
                </a:solidFill>
                <a:latin typeface="Goudy Stout" panose="0202090407030B020401" pitchFamily="18" charset="0"/>
              </a:rPr>
              <a:t>Three Little Pigs</a:t>
            </a:r>
            <a:endParaRPr lang="th-TH" altLang="nl-NL" sz="4000" b="0">
              <a:solidFill>
                <a:schemeClr val="accent2"/>
              </a:solidFill>
              <a:latin typeface="Goudy Stout" panose="0202090407030B020401" pitchFamily="18" charset="0"/>
            </a:endParaRP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53569A4B-5E2F-6A2F-ED9C-27B9838AE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6019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A6EA202-E404-2ABB-3CE8-4CB565FEB25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z="4000">
                <a:solidFill>
                  <a:srgbClr val="FF0000"/>
                </a:solidFill>
                <a:latin typeface="Goudy Stout" panose="0202090407030B020401" pitchFamily="18" charset="0"/>
              </a:rPr>
              <a:t>Hansel and Gretel</a:t>
            </a:r>
            <a:r>
              <a:rPr lang="en-US" altLang="nl-NL" sz="4000"/>
              <a:t> </a:t>
            </a:r>
            <a:endParaRPr lang="th-TH" altLang="nl-NL" sz="400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2D3DD8A-B98D-57A7-2A85-D5A72E309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altLang="nl-NL"/>
          </a:p>
        </p:txBody>
      </p:sp>
      <p:pic>
        <p:nvPicPr>
          <p:cNvPr id="4101" name="Picture 5">
            <a:extLst>
              <a:ext uri="{FF2B5EF4-FFF2-40B4-BE49-F238E27FC236}">
                <a16:creationId xmlns:a16="http://schemas.microsoft.com/office/drawing/2014/main" id="{DB529DED-57BC-22CD-F738-FDEB86E8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84325"/>
            <a:ext cx="8229600" cy="451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>
            <a:extLst>
              <a:ext uri="{FF2B5EF4-FFF2-40B4-BE49-F238E27FC236}">
                <a16:creationId xmlns:a16="http://schemas.microsoft.com/office/drawing/2014/main" id="{67BFD711-191B-6F8B-D50F-04DAD51420D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z="4800">
                <a:solidFill>
                  <a:srgbClr val="FF00FF"/>
                </a:solidFill>
                <a:latin typeface="Goudy Stout" panose="0202090407030B020401" pitchFamily="18" charset="0"/>
              </a:rPr>
              <a:t>Cinderella</a:t>
            </a:r>
            <a:endParaRPr lang="th-TH" altLang="nl-NL" sz="4800">
              <a:solidFill>
                <a:srgbClr val="FF00FF"/>
              </a:solidFill>
              <a:latin typeface="Goudy Stout" panose="0202090407030B020401" pitchFamily="18" charset="0"/>
            </a:endParaRP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B26EFC43-6C9A-206F-7C74-DB0ED4F90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7010400" cy="519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77E04FF-C071-F9C9-C758-0DC7EA7FD52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z="3600">
                <a:solidFill>
                  <a:srgbClr val="FF0000"/>
                </a:solidFill>
                <a:latin typeface="Goudy Stout" panose="0202090407030B020401" pitchFamily="18" charset="0"/>
              </a:rPr>
              <a:t>Snow White and the Seven Dwarves</a:t>
            </a:r>
            <a:endParaRPr lang="th-TH" altLang="nl-NL" sz="3600">
              <a:solidFill>
                <a:srgbClr val="FF0000"/>
              </a:solidFill>
              <a:latin typeface="Goudy Stout" panose="0202090407030B020401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B931350-D9C2-0B0A-9FAF-65C615604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altLang="nl-NL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24CEC8F0-816A-0DE0-D6E3-112FF216E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558E322-7BFE-FCB5-B081-F91A493B5A6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z="4000">
                <a:solidFill>
                  <a:schemeClr val="folHlink"/>
                </a:solidFill>
                <a:latin typeface="Goudy Stout" panose="0202090407030B020401" pitchFamily="18" charset="0"/>
              </a:rPr>
              <a:t>Sleeping Beauty</a:t>
            </a:r>
            <a:endParaRPr lang="th-TH" altLang="nl-NL" sz="4000">
              <a:solidFill>
                <a:schemeClr val="folHlink"/>
              </a:solidFill>
              <a:latin typeface="Goudy Stout" panose="0202090407030B020401" pitchFamily="18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1BEE299-BE00-0A63-3CC8-C7D7CB9EE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 altLang="nl-NL"/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E4D8C8F3-52B3-0B32-F667-490E794F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2296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image of Little Red Riding Hood">
            <a:extLst>
              <a:ext uri="{FF2B5EF4-FFF2-40B4-BE49-F238E27FC236}">
                <a16:creationId xmlns:a16="http://schemas.microsoft.com/office/drawing/2014/main" id="{B8AA85C8-CADA-F102-052A-7130A8F70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19188"/>
            <a:ext cx="8610600" cy="531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6">
            <a:extLst>
              <a:ext uri="{FF2B5EF4-FFF2-40B4-BE49-F238E27FC236}">
                <a16:creationId xmlns:a16="http://schemas.microsoft.com/office/drawing/2014/main" id="{FF71BA33-06C7-CA70-553F-E3B4AAE4BF0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sz="4000">
                <a:solidFill>
                  <a:srgbClr val="FF00FF"/>
                </a:solidFill>
                <a:latin typeface="Goudy Stout" panose="0202090407030B020401" pitchFamily="18" charset="0"/>
              </a:rPr>
              <a:t>Little Red Riding Hood</a:t>
            </a:r>
            <a:endParaRPr lang="th-TH" altLang="nl-NL" sz="4000">
              <a:solidFill>
                <a:srgbClr val="FF00FF"/>
              </a:solidFill>
              <a:latin typeface="Goudy Stout" panose="0202090407030B020401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7B0CF32-4D31-2257-4EE1-595875B0834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nl-NL" sz="9600"/>
            </a:br>
            <a:br>
              <a:rPr lang="en-US" altLang="nl-NL" sz="9600"/>
            </a:br>
            <a:br>
              <a:rPr lang="en-US" altLang="nl-NL" sz="9600"/>
            </a:br>
            <a:br>
              <a:rPr lang="en-US" altLang="nl-NL" sz="9600"/>
            </a:br>
            <a:r>
              <a:rPr lang="en-US" altLang="nl-NL" sz="9600"/>
              <a:t>Can you think of any other fairy tales?</a:t>
            </a:r>
            <a:br>
              <a:rPr lang="en-US" altLang="nl-NL" sz="9600"/>
            </a:br>
            <a:endParaRPr lang="th-TH" altLang="nl-NL" sz="9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Angsana New"/>
        <a:cs typeface="Angsana New"/>
      </a:majorFont>
      <a:minorFont>
        <a:latin typeface="Garamond"/>
        <a:ea typeface="Angsana New"/>
        <a:cs typeface="Angsana New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10</TotalTime>
  <Words>36</Words>
  <Application>Microsoft Office PowerPoint</Application>
  <PresentationFormat>Diavoorstelling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6" baseType="lpstr">
      <vt:lpstr>Arial</vt:lpstr>
      <vt:lpstr>Angsana New</vt:lpstr>
      <vt:lpstr>Garamond</vt:lpstr>
      <vt:lpstr>Times New Roman</vt:lpstr>
      <vt:lpstr>Wingdings</vt:lpstr>
      <vt:lpstr>Tahoma</vt:lpstr>
      <vt:lpstr>Goudy Stout</vt:lpstr>
      <vt:lpstr>Stream</vt:lpstr>
      <vt:lpstr>   Fairy Tales</vt:lpstr>
      <vt:lpstr>Three Little Pigs</vt:lpstr>
      <vt:lpstr>Hansel and Gretel </vt:lpstr>
      <vt:lpstr>Cinderella</vt:lpstr>
      <vt:lpstr>Snow White and the Seven Dwarves</vt:lpstr>
      <vt:lpstr>Sleeping Beauty</vt:lpstr>
      <vt:lpstr>Little Red Riding Hood</vt:lpstr>
      <vt:lpstr>    Can you think of any other fairy tales? </vt:lpstr>
    </vt:vector>
  </TitlesOfParts>
  <Company>Apik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Fairy Tales</dc:title>
  <dc:creator>sean.tully</dc:creator>
  <cp:lastModifiedBy>S. Faas</cp:lastModifiedBy>
  <cp:revision>2</cp:revision>
  <dcterms:created xsi:type="dcterms:W3CDTF">2013-03-18T06:51:09Z</dcterms:created>
  <dcterms:modified xsi:type="dcterms:W3CDTF">2022-07-20T08:01:40Z</dcterms:modified>
</cp:coreProperties>
</file>