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9144000"/>
  <p:notesSz cx="6858000" cy="9144000"/>
  <p:embeddedFontLst>
    <p:embeddedFont>
      <p:font typeface="Merriweather"/>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DDF9E9E-A2D9-4783-A534-DA0D6ACF9181}">
  <a:tblStyle styleId="{6DDF9E9E-A2D9-4783-A534-DA0D6ACF918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Merriweather-italic.fntdata"/><Relationship Id="rId10" Type="http://schemas.openxmlformats.org/officeDocument/2006/relationships/slide" Target="slides/slide4.xml"/><Relationship Id="rId32" Type="http://schemas.openxmlformats.org/officeDocument/2006/relationships/font" Target="fonts/Merriweather-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Merriweather-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A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lt1"/>
              </a:solidFill>
              <a:latin typeface="Calibri"/>
              <a:ea typeface="Calibri"/>
              <a:cs typeface="Calibri"/>
              <a:sym typeface="Calibri"/>
            </a:endParaRPr>
          </a:p>
        </p:txBody>
      </p:sp>
      <p:sp>
        <p:nvSpPr>
          <p:cNvPr id="113" name="Google Shape;113;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AR"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e51357d64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e51357d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1e51357d64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760b60ef9_1_1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760b60ef9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1760b60ef9_1_17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846fa633d2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46fa633d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846fa633d2_0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846fa633d2_0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46fa633d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846fa633d2_0_7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846fa633d2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46fa633d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846fa633d2_0_3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846fa633d2_0_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846fa633d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g846fa633d2_0_10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a631ba153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a631ba15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ga631ba153c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a631ba153c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a631ba153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ga631ba153c_0_3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760b60ef9_1_1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760b60ef9_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g1760b60ef9_1_18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762e52789_0_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762e5278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g1762e52789_0_7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760b60ef9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760b60ef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1760b60ef9_2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764e70cf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764e70c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g1764e70cfe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764e70cfe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764e70cf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g1764e70cfe_0_1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223cc9a98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223cc9a9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g2223cc9a98_1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762e52789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g1762e52789_0_2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e51357d6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g1e51357d64_1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760b60ef9_1_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760b60ef9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1760b60ef9_1_1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760b60ef9_1_1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760b60ef9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1760b60ef9_1_13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760b60ef9_1_1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760b60ef9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1760b60ef9_1_14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760b60ef9_1_1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760b60ef9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1760b60ef9_1_13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762e52789_0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762e5278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1762e52789_0_5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762e52789_0_2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762e52789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1762e52789_0_24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760b60ef9_1_1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760b60ef9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1760b60ef9_1_17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bg>
      <p:bgPr>
        <a:gradFill>
          <a:gsLst>
            <a:gs pos="0">
              <a:srgbClr val="439FD7"/>
            </a:gs>
            <a:gs pos="25000">
              <a:srgbClr val="4397CA"/>
            </a:gs>
            <a:gs pos="100000">
              <a:srgbClr val="00466A"/>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2"/>
          <p:cNvSpPr txBox="1"/>
          <p:nvPr>
            <p:ph type="ctrTitle"/>
          </p:nvPr>
        </p:nvSpPr>
        <p:spPr>
          <a:xfrm>
            <a:off x="533400" y="1371600"/>
            <a:ext cx="7851648" cy="1828800"/>
          </a:xfrm>
          <a:prstGeom prst="rect">
            <a:avLst/>
          </a:prstGeom>
          <a:noFill/>
          <a:ln>
            <a:noFill/>
          </a:ln>
        </p:spPr>
        <p:txBody>
          <a:bodyPr anchorCtr="0" anchor="b" bIns="91425" lIns="91425" spcFirstLastPara="1" rIns="91425" wrap="square" tIns="91425">
            <a:noAutofit/>
          </a:bodyPr>
          <a:lstStyle>
            <a:lvl1pPr indent="0" lvl="0" marL="0" marR="0" rtl="0" algn="r">
              <a:spcBef>
                <a:spcPts val="0"/>
              </a:spcBef>
              <a:spcAft>
                <a:spcPts val="0"/>
              </a:spcAft>
              <a:buClr>
                <a:srgbClr val="4CE0EA"/>
              </a:buClr>
              <a:buSzPts val="1400"/>
              <a:buFont typeface="Calibri"/>
              <a:buNone/>
              <a:defRPr b="1" i="0" sz="5600" u="none" cap="none" strike="noStrike">
                <a:solidFill>
                  <a:srgbClr val="4CE0EA"/>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2" name="Google Shape;22;p2"/>
          <p:cNvSpPr txBox="1"/>
          <p:nvPr>
            <p:ph idx="1" type="subTitle"/>
          </p:nvPr>
        </p:nvSpPr>
        <p:spPr>
          <a:xfrm>
            <a:off x="533400" y="3228536"/>
            <a:ext cx="7854696" cy="1752600"/>
          </a:xfrm>
          <a:prstGeom prst="rect">
            <a:avLst/>
          </a:prstGeom>
          <a:noFill/>
          <a:ln>
            <a:noFill/>
          </a:ln>
        </p:spPr>
        <p:txBody>
          <a:bodyPr anchorCtr="0" anchor="t" bIns="91425" lIns="91425" spcFirstLastPara="1" rIns="91425" wrap="square" tIns="91425">
            <a:noAutofit/>
          </a:bodyPr>
          <a:lstStyle>
            <a:lvl1pPr indent="0" lvl="0" marL="0" marR="45720" rtl="0" algn="r">
              <a:spcBef>
                <a:spcPts val="520"/>
              </a:spcBef>
              <a:spcAft>
                <a:spcPts val="0"/>
              </a:spcAft>
              <a:buClr>
                <a:schemeClr val="accent3"/>
              </a:buClr>
              <a:buSzPts val="2470"/>
              <a:buFont typeface="Noto Sans Symbols"/>
              <a:buNone/>
              <a:defRPr b="0" i="0" sz="2600" u="none" cap="none" strike="noStrike">
                <a:solidFill>
                  <a:schemeClr val="lt1"/>
                </a:solidFill>
                <a:latin typeface="Merriweather"/>
                <a:ea typeface="Merriweather"/>
                <a:cs typeface="Merriweather"/>
                <a:sym typeface="Merriweather"/>
              </a:defRPr>
            </a:lvl1pPr>
            <a:lvl2pPr indent="0" lvl="1" marL="457200" marR="0" rtl="0" algn="ctr">
              <a:spcBef>
                <a:spcPts val="480"/>
              </a:spcBef>
              <a:spcAft>
                <a:spcPts val="0"/>
              </a:spcAft>
              <a:buClr>
                <a:schemeClr val="accent1"/>
              </a:buClr>
              <a:buSzPts val="2040"/>
              <a:buFont typeface="Noto Sans Symbols"/>
              <a:buNone/>
              <a:defRPr b="0" i="0" sz="2400" u="none" cap="none" strike="noStrike">
                <a:solidFill>
                  <a:schemeClr val="lt1"/>
                </a:solidFill>
                <a:latin typeface="Merriweather"/>
                <a:ea typeface="Merriweather"/>
                <a:cs typeface="Merriweather"/>
                <a:sym typeface="Merriweather"/>
              </a:defRPr>
            </a:lvl2pPr>
            <a:lvl3pPr indent="0" lvl="2" marL="914400" marR="0" rtl="0" algn="ctr">
              <a:spcBef>
                <a:spcPts val="420"/>
              </a:spcBef>
              <a:spcAft>
                <a:spcPts val="0"/>
              </a:spcAft>
              <a:buClr>
                <a:schemeClr val="accent2"/>
              </a:buClr>
              <a:buSzPts val="1470"/>
              <a:buFont typeface="Noto Sans Symbols"/>
              <a:buNone/>
              <a:defRPr b="0" i="0" sz="2100" u="none" cap="none" strike="noStrike">
                <a:solidFill>
                  <a:schemeClr val="lt1"/>
                </a:solidFill>
                <a:latin typeface="Merriweather"/>
                <a:ea typeface="Merriweather"/>
                <a:cs typeface="Merriweather"/>
                <a:sym typeface="Merriweather"/>
              </a:defRPr>
            </a:lvl3pPr>
            <a:lvl4pPr indent="0" lvl="3" marL="1371600" marR="0" rtl="0" algn="ctr">
              <a:spcBef>
                <a:spcPts val="400"/>
              </a:spcBef>
              <a:spcAft>
                <a:spcPts val="0"/>
              </a:spcAft>
              <a:buClr>
                <a:schemeClr val="accent3"/>
              </a:buClr>
              <a:buSzPts val="1300"/>
              <a:buFont typeface="Noto Sans Symbols"/>
              <a:buNone/>
              <a:defRPr b="0" i="0" sz="2000" u="none" cap="none" strike="noStrike">
                <a:solidFill>
                  <a:schemeClr val="lt1"/>
                </a:solidFill>
                <a:latin typeface="Merriweather"/>
                <a:ea typeface="Merriweather"/>
                <a:cs typeface="Merriweather"/>
                <a:sym typeface="Merriweather"/>
              </a:defRPr>
            </a:lvl4pPr>
            <a:lvl5pPr indent="0" lvl="4" marL="1828800" marR="0" rtl="0" algn="ctr">
              <a:spcBef>
                <a:spcPts val="400"/>
              </a:spcBef>
              <a:spcAft>
                <a:spcPts val="0"/>
              </a:spcAft>
              <a:buClr>
                <a:schemeClr val="accent4"/>
              </a:buClr>
              <a:buSzPts val="1300"/>
              <a:buFont typeface="Noto Sans Symbols"/>
              <a:buNone/>
              <a:defRPr b="0" i="0" sz="2000" u="none" cap="none" strike="noStrike">
                <a:solidFill>
                  <a:schemeClr val="lt1"/>
                </a:solidFill>
                <a:latin typeface="Merriweather"/>
                <a:ea typeface="Merriweather"/>
                <a:cs typeface="Merriweather"/>
                <a:sym typeface="Merriweather"/>
              </a:defRPr>
            </a:lvl5pPr>
            <a:lvl6pPr indent="0" lvl="5" marL="2286000" marR="0" rtl="0" algn="ctr">
              <a:spcBef>
                <a:spcPts val="360"/>
              </a:spcBef>
              <a:spcAft>
                <a:spcPts val="0"/>
              </a:spcAft>
              <a:buClr>
                <a:schemeClr val="accent5"/>
              </a:buClr>
              <a:buSzPts val="1440"/>
              <a:buFont typeface="Noto Sans Symbols"/>
              <a:buNone/>
              <a:defRPr b="0" i="0" sz="1800" u="none" cap="none" strike="noStrike">
                <a:solidFill>
                  <a:schemeClr val="lt1"/>
                </a:solidFill>
                <a:latin typeface="Merriweather"/>
                <a:ea typeface="Merriweather"/>
                <a:cs typeface="Merriweather"/>
                <a:sym typeface="Merriweather"/>
              </a:defRPr>
            </a:lvl6pPr>
            <a:lvl7pPr indent="0" lvl="6" marL="2743200" marR="0" rtl="0" algn="ctr">
              <a:spcBef>
                <a:spcPts val="320"/>
              </a:spcBef>
              <a:spcAft>
                <a:spcPts val="0"/>
              </a:spcAft>
              <a:buClr>
                <a:schemeClr val="accent6"/>
              </a:buClr>
              <a:buSzPts val="1280"/>
              <a:buFont typeface="Noto Sans Symbols"/>
              <a:buNone/>
              <a:defRPr b="0" i="0" sz="1600" u="none" cap="none" strike="noStrike">
                <a:solidFill>
                  <a:schemeClr val="lt1"/>
                </a:solidFill>
                <a:latin typeface="Merriweather"/>
                <a:ea typeface="Merriweather"/>
                <a:cs typeface="Merriweather"/>
                <a:sym typeface="Merriweather"/>
              </a:defRPr>
            </a:lvl7pPr>
            <a:lvl8pPr indent="0" lvl="7" marL="3200400" marR="0" rtl="0" algn="ctr">
              <a:spcBef>
                <a:spcPts val="320"/>
              </a:spcBef>
              <a:spcAft>
                <a:spcPts val="0"/>
              </a:spcAft>
              <a:buClr>
                <a:schemeClr val="lt2"/>
              </a:buClr>
              <a:buSzPts val="1600"/>
              <a:buFont typeface="Merriweather"/>
              <a:buNone/>
              <a:defRPr b="0" i="0" sz="1600" u="none" cap="none" strike="noStrike">
                <a:solidFill>
                  <a:schemeClr val="lt1"/>
                </a:solidFill>
                <a:latin typeface="Merriweather"/>
                <a:ea typeface="Merriweather"/>
                <a:cs typeface="Merriweather"/>
                <a:sym typeface="Merriweather"/>
              </a:defRPr>
            </a:lvl8pPr>
            <a:lvl9pPr indent="0" lvl="8" marL="3657600" marR="0" rtl="0" algn="ctr">
              <a:spcBef>
                <a:spcPts val="280"/>
              </a:spcBef>
              <a:spcAft>
                <a:spcPts val="0"/>
              </a:spcAft>
              <a:buClr>
                <a:schemeClr val="lt2"/>
              </a:buClr>
              <a:buSzPts val="1400"/>
              <a:buFont typeface="Merriweather"/>
              <a:buNone/>
              <a:defRPr b="0" i="0" sz="1400" u="none" cap="none" strike="noStrike">
                <a:solidFill>
                  <a:schemeClr val="lt1"/>
                </a:solidFill>
                <a:latin typeface="Merriweather"/>
                <a:ea typeface="Merriweather"/>
                <a:cs typeface="Merriweather"/>
                <a:sym typeface="Merriweather"/>
              </a:defRPr>
            </a:lvl9pPr>
          </a:lstStyle>
          <a:p/>
        </p:txBody>
      </p:sp>
      <p:sp>
        <p:nvSpPr>
          <p:cNvPr id="23" name="Google Shape;23;p2"/>
          <p:cNvSpPr txBox="1"/>
          <p:nvPr>
            <p:ph idx="10" type="dt"/>
          </p:nvPr>
        </p:nvSpPr>
        <p:spPr>
          <a:xfrm>
            <a:off x="457200" y="6356350"/>
            <a:ext cx="21336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D0E9ED"/>
                </a:solidFill>
                <a:latin typeface="Merriweather"/>
                <a:ea typeface="Merriweather"/>
                <a:cs typeface="Merriweather"/>
                <a:sym typeface="Merriweather"/>
              </a:defRPr>
            </a:lvl1pPr>
            <a:lvl2pPr indent="0" lvl="1" marL="4572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2pPr>
            <a:lvl3pPr indent="0" lvl="2" marL="9144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3pPr>
            <a:lvl4pPr indent="0" lvl="3" marL="13716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4pPr>
            <a:lvl5pPr indent="0" lvl="4" marL="18288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5pPr>
            <a:lvl6pPr indent="0" lvl="5" marL="22860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6pPr>
            <a:lvl7pPr indent="0" lvl="6" marL="27432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7pPr>
            <a:lvl8pPr indent="0" lvl="7" marL="32004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8pPr>
            <a:lvl9pPr indent="0" lvl="8" marL="36576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9pPr>
          </a:lstStyle>
          <a:p/>
        </p:txBody>
      </p:sp>
      <p:sp>
        <p:nvSpPr>
          <p:cNvPr id="24" name="Google Shape;24;p2"/>
          <p:cNvSpPr txBox="1"/>
          <p:nvPr>
            <p:ph idx="11" type="ftr"/>
          </p:nvPr>
        </p:nvSpPr>
        <p:spPr>
          <a:xfrm>
            <a:off x="2667000" y="6356350"/>
            <a:ext cx="33528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D0E9ED"/>
                </a:solidFill>
                <a:latin typeface="Merriweather"/>
                <a:ea typeface="Merriweather"/>
                <a:cs typeface="Merriweather"/>
                <a:sym typeface="Merriweather"/>
              </a:defRPr>
            </a:lvl1pPr>
            <a:lvl2pPr indent="0" lvl="1" marL="4572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2pPr>
            <a:lvl3pPr indent="0" lvl="2" marL="9144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3pPr>
            <a:lvl4pPr indent="0" lvl="3" marL="13716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4pPr>
            <a:lvl5pPr indent="0" lvl="4" marL="18288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5pPr>
            <a:lvl6pPr indent="0" lvl="5" marL="22860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6pPr>
            <a:lvl7pPr indent="0" lvl="6" marL="27432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7pPr>
            <a:lvl8pPr indent="0" lvl="7" marL="32004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8pPr>
            <a:lvl9pPr indent="0" lvl="8" marL="36576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9pPr>
          </a:lstStyle>
          <a:p/>
        </p:txBody>
      </p:sp>
      <p:sp>
        <p:nvSpPr>
          <p:cNvPr id="25" name="Google Shape;25;p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D0E9ED"/>
                </a:solidFill>
                <a:latin typeface="Merriweather"/>
                <a:ea typeface="Merriweather"/>
                <a:cs typeface="Merriweather"/>
                <a:sym typeface="Merriweather"/>
              </a:defRPr>
            </a:lvl1pPr>
            <a:lvl2pPr indent="0" lvl="1" marL="0" marR="0" rtl="0" algn="r">
              <a:spcBef>
                <a:spcPts val="0"/>
              </a:spcBef>
              <a:buNone/>
              <a:defRPr sz="1200">
                <a:solidFill>
                  <a:srgbClr val="D0E9ED"/>
                </a:solidFill>
                <a:latin typeface="Merriweather"/>
                <a:ea typeface="Merriweather"/>
                <a:cs typeface="Merriweather"/>
                <a:sym typeface="Merriweather"/>
              </a:defRPr>
            </a:lvl2pPr>
            <a:lvl3pPr indent="0" lvl="2" marL="0" marR="0" rtl="0" algn="r">
              <a:spcBef>
                <a:spcPts val="0"/>
              </a:spcBef>
              <a:buNone/>
              <a:defRPr sz="1200">
                <a:solidFill>
                  <a:srgbClr val="D0E9ED"/>
                </a:solidFill>
                <a:latin typeface="Merriweather"/>
                <a:ea typeface="Merriweather"/>
                <a:cs typeface="Merriweather"/>
                <a:sym typeface="Merriweather"/>
              </a:defRPr>
            </a:lvl3pPr>
            <a:lvl4pPr indent="0" lvl="3" marL="0" marR="0" rtl="0" algn="r">
              <a:spcBef>
                <a:spcPts val="0"/>
              </a:spcBef>
              <a:buNone/>
              <a:defRPr sz="1200">
                <a:solidFill>
                  <a:srgbClr val="D0E9ED"/>
                </a:solidFill>
                <a:latin typeface="Merriweather"/>
                <a:ea typeface="Merriweather"/>
                <a:cs typeface="Merriweather"/>
                <a:sym typeface="Merriweather"/>
              </a:defRPr>
            </a:lvl4pPr>
            <a:lvl5pPr indent="0" lvl="4" marL="0" marR="0" rtl="0" algn="r">
              <a:spcBef>
                <a:spcPts val="0"/>
              </a:spcBef>
              <a:buNone/>
              <a:defRPr sz="1200">
                <a:solidFill>
                  <a:srgbClr val="D0E9ED"/>
                </a:solidFill>
                <a:latin typeface="Merriweather"/>
                <a:ea typeface="Merriweather"/>
                <a:cs typeface="Merriweather"/>
                <a:sym typeface="Merriweather"/>
              </a:defRPr>
            </a:lvl5pPr>
            <a:lvl6pPr indent="0" lvl="5" marL="0" marR="0" rtl="0" algn="r">
              <a:spcBef>
                <a:spcPts val="0"/>
              </a:spcBef>
              <a:buNone/>
              <a:defRPr sz="1200">
                <a:solidFill>
                  <a:srgbClr val="D0E9ED"/>
                </a:solidFill>
                <a:latin typeface="Merriweather"/>
                <a:ea typeface="Merriweather"/>
                <a:cs typeface="Merriweather"/>
                <a:sym typeface="Merriweather"/>
              </a:defRPr>
            </a:lvl6pPr>
            <a:lvl7pPr indent="0" lvl="6" marL="0" marR="0" rtl="0" algn="r">
              <a:spcBef>
                <a:spcPts val="0"/>
              </a:spcBef>
              <a:buNone/>
              <a:defRPr sz="1200">
                <a:solidFill>
                  <a:srgbClr val="D0E9ED"/>
                </a:solidFill>
                <a:latin typeface="Merriweather"/>
                <a:ea typeface="Merriweather"/>
                <a:cs typeface="Merriweather"/>
                <a:sym typeface="Merriweather"/>
              </a:defRPr>
            </a:lvl7pPr>
            <a:lvl8pPr indent="0" lvl="7" marL="0" marR="0" rtl="0" algn="r">
              <a:spcBef>
                <a:spcPts val="0"/>
              </a:spcBef>
              <a:buNone/>
              <a:defRPr sz="1200">
                <a:solidFill>
                  <a:srgbClr val="D0E9ED"/>
                </a:solidFill>
                <a:latin typeface="Merriweather"/>
                <a:ea typeface="Merriweather"/>
                <a:cs typeface="Merriweather"/>
                <a:sym typeface="Merriweather"/>
              </a:defRPr>
            </a:lvl8pPr>
            <a:lvl9pPr indent="0" lvl="8" marL="0" marR="0" rtl="0" algn="r">
              <a:spcBef>
                <a:spcPts val="0"/>
              </a:spcBef>
              <a:buNone/>
              <a:defRPr sz="1200">
                <a:solidFill>
                  <a:srgbClr val="D0E9ED"/>
                </a:solidFill>
                <a:latin typeface="Merriweather"/>
                <a:ea typeface="Merriweather"/>
                <a:cs typeface="Merriweather"/>
                <a:sym typeface="Merriweather"/>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showMasterSp="0" type="picTx">
  <p:cSld name="PICTURE_WITH_CAPTION_TEXT">
    <p:spTree>
      <p:nvGrpSpPr>
        <p:cNvPr id="87" name="Shape 87"/>
        <p:cNvGrpSpPr/>
        <p:nvPr/>
      </p:nvGrpSpPr>
      <p:grpSpPr>
        <a:xfrm>
          <a:off x="0" y="0"/>
          <a:ext cx="0" cy="0"/>
          <a:chOff x="0" y="0"/>
          <a:chExt cx="0" cy="0"/>
        </a:xfrm>
      </p:grpSpPr>
      <p:sp>
        <p:nvSpPr>
          <p:cNvPr id="88" name="Google Shape;88;p12"/>
          <p:cNvSpPr/>
          <p:nvPr/>
        </p:nvSpPr>
        <p:spPr>
          <a:xfrm flipH="1" rot="-10380000">
            <a:off x="3165753" y="1108077"/>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erriweather"/>
              <a:ea typeface="Merriweather"/>
              <a:cs typeface="Merriweather"/>
              <a:sym typeface="Merriweather"/>
            </a:endParaRPr>
          </a:p>
        </p:txBody>
      </p:sp>
      <p:sp>
        <p:nvSpPr>
          <p:cNvPr id="89" name="Google Shape;89;p12"/>
          <p:cNvSpPr/>
          <p:nvPr/>
        </p:nvSpPr>
        <p:spPr>
          <a:xfrm flipH="1" rot="-10380000">
            <a:off x="8004134" y="5359769"/>
            <a:ext cx="155448" cy="155448"/>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erriweather"/>
              <a:ea typeface="Merriweather"/>
              <a:cs typeface="Merriweather"/>
              <a:sym typeface="Merriweather"/>
            </a:endParaRPr>
          </a:p>
        </p:txBody>
      </p:sp>
      <p:sp>
        <p:nvSpPr>
          <p:cNvPr id="90" name="Google Shape;90;p12"/>
          <p:cNvSpPr txBox="1"/>
          <p:nvPr>
            <p:ph type="title"/>
          </p:nvPr>
        </p:nvSpPr>
        <p:spPr>
          <a:xfrm>
            <a:off x="609600" y="1176996"/>
            <a:ext cx="2212848" cy="1582621"/>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2"/>
              </a:buClr>
              <a:buSzPts val="1400"/>
              <a:buFont typeface="Calibri"/>
              <a:buNone/>
              <a:defRPr b="1" i="0" sz="2000" u="none" cap="none" strike="noStrike">
                <a:solidFill>
                  <a:schemeClr val="dk2"/>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91" name="Google Shape;91;p12"/>
          <p:cNvSpPr txBox="1"/>
          <p:nvPr>
            <p:ph idx="1" type="body"/>
          </p:nvPr>
        </p:nvSpPr>
        <p:spPr>
          <a:xfrm>
            <a:off x="609600" y="2828785"/>
            <a:ext cx="2209800" cy="217932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50"/>
              </a:spcBef>
              <a:spcAft>
                <a:spcPts val="0"/>
              </a:spcAft>
              <a:buClr>
                <a:schemeClr val="accent3"/>
              </a:buClr>
              <a:buSzPts val="2470"/>
              <a:buFont typeface="Noto Sans Symbols"/>
              <a:buNone/>
              <a:defRPr b="0" i="0" sz="1300" u="none" cap="none" strike="noStrike">
                <a:solidFill>
                  <a:schemeClr val="dk1"/>
                </a:solidFill>
                <a:latin typeface="Merriweather"/>
                <a:ea typeface="Merriweather"/>
                <a:cs typeface="Merriweather"/>
                <a:sym typeface="Merriweather"/>
              </a:defRPr>
            </a:lvl1pPr>
            <a:lvl2pPr indent="-293369" lvl="1" marL="914400" marR="0" rtl="0" algn="l">
              <a:spcBef>
                <a:spcPts val="240"/>
              </a:spcBef>
              <a:spcAft>
                <a:spcPts val="0"/>
              </a:spcAft>
              <a:buClr>
                <a:schemeClr val="accent1"/>
              </a:buClr>
              <a:buSzPts val="1020"/>
              <a:buFont typeface="Noto Sans Symbols"/>
              <a:buChar char="●"/>
              <a:defRPr b="0" i="0" sz="1200" u="none" cap="none" strike="noStrike">
                <a:solidFill>
                  <a:schemeClr val="dk1"/>
                </a:solidFill>
                <a:latin typeface="Merriweather"/>
                <a:ea typeface="Merriweather"/>
                <a:cs typeface="Merriweather"/>
                <a:sym typeface="Merriweather"/>
              </a:defRPr>
            </a:lvl2pPr>
            <a:lvl3pPr indent="-273050" lvl="2" marL="1371600" marR="0" rtl="0" algn="l">
              <a:spcBef>
                <a:spcPts val="200"/>
              </a:spcBef>
              <a:spcAft>
                <a:spcPts val="0"/>
              </a:spcAft>
              <a:buClr>
                <a:schemeClr val="accent2"/>
              </a:buClr>
              <a:buSzPts val="700"/>
              <a:buFont typeface="Noto Sans Symbols"/>
              <a:buChar char="●"/>
              <a:defRPr b="0" i="0" sz="1000" u="none" cap="none" strike="noStrike">
                <a:solidFill>
                  <a:schemeClr val="dk1"/>
                </a:solidFill>
                <a:latin typeface="Merriweather"/>
                <a:ea typeface="Merriweather"/>
                <a:cs typeface="Merriweather"/>
                <a:sym typeface="Merriweather"/>
              </a:defRPr>
            </a:lvl3pPr>
            <a:lvl4pPr indent="-265747" lvl="3" marL="1828800" marR="0" rtl="0" algn="l">
              <a:spcBef>
                <a:spcPts val="180"/>
              </a:spcBef>
              <a:spcAft>
                <a:spcPts val="0"/>
              </a:spcAft>
              <a:buClr>
                <a:schemeClr val="accent3"/>
              </a:buClr>
              <a:buSzPts val="585"/>
              <a:buFont typeface="Noto Sans Symbols"/>
              <a:buChar char="●"/>
              <a:defRPr b="0" i="0" sz="900" u="none" cap="none" strike="noStrike">
                <a:solidFill>
                  <a:schemeClr val="dk1"/>
                </a:solidFill>
                <a:latin typeface="Merriweather"/>
                <a:ea typeface="Merriweather"/>
                <a:cs typeface="Merriweather"/>
                <a:sym typeface="Merriweather"/>
              </a:defRPr>
            </a:lvl4pPr>
            <a:lvl5pPr indent="-265747" lvl="4" marL="2286000" marR="0" rtl="0" algn="l">
              <a:spcBef>
                <a:spcPts val="180"/>
              </a:spcBef>
              <a:spcAft>
                <a:spcPts val="0"/>
              </a:spcAft>
              <a:buClr>
                <a:schemeClr val="accent4"/>
              </a:buClr>
              <a:buSzPts val="585"/>
              <a:buFont typeface="Noto Sans Symbols"/>
              <a:buChar char="●"/>
              <a:defRPr b="0" i="0" sz="900" u="none" cap="none" strike="noStrike">
                <a:solidFill>
                  <a:schemeClr val="dk1"/>
                </a:solidFill>
                <a:latin typeface="Merriweather"/>
                <a:ea typeface="Merriweather"/>
                <a:cs typeface="Merriweather"/>
                <a:sym typeface="Merriweather"/>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Merriweather"/>
                <a:ea typeface="Merriweather"/>
                <a:cs typeface="Merriweather"/>
                <a:sym typeface="Merriweather"/>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Merriweather"/>
                <a:ea typeface="Merriweather"/>
                <a:cs typeface="Merriweather"/>
                <a:sym typeface="Merriweather"/>
              </a:defRPr>
            </a:lvl7pPr>
            <a:lvl8pPr indent="-330200" lvl="7" marL="3657600" marR="0" rtl="0" algn="l">
              <a:spcBef>
                <a:spcPts val="320"/>
              </a:spcBef>
              <a:spcAft>
                <a:spcPts val="0"/>
              </a:spcAft>
              <a:buClr>
                <a:schemeClr val="dk2"/>
              </a:buClr>
              <a:buSzPts val="1600"/>
              <a:buFont typeface="Merriweather"/>
              <a:buChar char="•"/>
              <a:defRPr b="0" i="0" sz="1600" u="none" cap="none" strike="noStrike">
                <a:solidFill>
                  <a:schemeClr val="dk1"/>
                </a:solidFill>
                <a:latin typeface="Merriweather"/>
                <a:ea typeface="Merriweather"/>
                <a:cs typeface="Merriweather"/>
                <a:sym typeface="Merriweather"/>
              </a:defRPr>
            </a:lvl8pPr>
            <a:lvl9pPr indent="-317500" lvl="8" marL="4114800" marR="0" rtl="0" algn="l">
              <a:spcBef>
                <a:spcPts val="280"/>
              </a:spcBef>
              <a:spcAft>
                <a:spcPts val="0"/>
              </a:spcAft>
              <a:buClr>
                <a:schemeClr val="dk2"/>
              </a:buClr>
              <a:buSzPts val="1400"/>
              <a:buFont typeface="Merriweather"/>
              <a:buChar char="•"/>
              <a:defRPr b="0" i="0" sz="1400" u="none" cap="none" strike="noStrike">
                <a:solidFill>
                  <a:schemeClr val="dk1"/>
                </a:solidFill>
                <a:latin typeface="Merriweather"/>
                <a:ea typeface="Merriweather"/>
                <a:cs typeface="Merriweather"/>
                <a:sym typeface="Merriweather"/>
              </a:defRPr>
            </a:lvl9pPr>
          </a:lstStyle>
          <a:p/>
        </p:txBody>
      </p:sp>
      <p:sp>
        <p:nvSpPr>
          <p:cNvPr id="92" name="Google Shape;92;p12"/>
          <p:cNvSpPr txBox="1"/>
          <p:nvPr>
            <p:ph idx="10" type="dt"/>
          </p:nvPr>
        </p:nvSpPr>
        <p:spPr>
          <a:xfrm>
            <a:off x="457200" y="6356350"/>
            <a:ext cx="21336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035C75"/>
                </a:solidFill>
                <a:latin typeface="Merriweather"/>
                <a:ea typeface="Merriweather"/>
                <a:cs typeface="Merriweather"/>
                <a:sym typeface="Merriweather"/>
              </a:defRPr>
            </a:lvl1pPr>
            <a:lvl2pPr indent="0" lvl="1" marL="4572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2pPr>
            <a:lvl3pPr indent="0" lvl="2" marL="9144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3pPr>
            <a:lvl4pPr indent="0" lvl="3" marL="13716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4pPr>
            <a:lvl5pPr indent="0" lvl="4" marL="18288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5pPr>
            <a:lvl6pPr indent="0" lvl="5" marL="22860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6pPr>
            <a:lvl7pPr indent="0" lvl="6" marL="27432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7pPr>
            <a:lvl8pPr indent="0" lvl="7" marL="32004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8pPr>
            <a:lvl9pPr indent="0" lvl="8" marL="36576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9pPr>
          </a:lstStyle>
          <a:p/>
        </p:txBody>
      </p:sp>
      <p:sp>
        <p:nvSpPr>
          <p:cNvPr id="93" name="Google Shape;93;p12"/>
          <p:cNvSpPr txBox="1"/>
          <p:nvPr>
            <p:ph idx="11" type="ftr"/>
          </p:nvPr>
        </p:nvSpPr>
        <p:spPr>
          <a:xfrm>
            <a:off x="2667000" y="6356350"/>
            <a:ext cx="33528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035C75"/>
                </a:solidFill>
                <a:latin typeface="Merriweather"/>
                <a:ea typeface="Merriweather"/>
                <a:cs typeface="Merriweather"/>
                <a:sym typeface="Merriweather"/>
              </a:defRPr>
            </a:lvl1pPr>
            <a:lvl2pPr indent="0" lvl="1" marL="4572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2pPr>
            <a:lvl3pPr indent="0" lvl="2" marL="9144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3pPr>
            <a:lvl4pPr indent="0" lvl="3" marL="13716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4pPr>
            <a:lvl5pPr indent="0" lvl="4" marL="18288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5pPr>
            <a:lvl6pPr indent="0" lvl="5" marL="22860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6pPr>
            <a:lvl7pPr indent="0" lvl="6" marL="27432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7pPr>
            <a:lvl8pPr indent="0" lvl="7" marL="32004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8pPr>
            <a:lvl9pPr indent="0" lvl="8" marL="36576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9pPr>
          </a:lstStyle>
          <a:p/>
        </p:txBody>
      </p:sp>
      <p:sp>
        <p:nvSpPr>
          <p:cNvPr id="94" name="Google Shape;94;p12"/>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035C75"/>
                </a:solidFill>
                <a:latin typeface="Merriweather"/>
                <a:ea typeface="Merriweather"/>
                <a:cs typeface="Merriweather"/>
                <a:sym typeface="Merriweather"/>
              </a:defRPr>
            </a:lvl1pPr>
            <a:lvl2pPr indent="0" lvl="1" marL="0" marR="0" rtl="0" algn="r">
              <a:spcBef>
                <a:spcPts val="0"/>
              </a:spcBef>
              <a:buNone/>
              <a:defRPr sz="1200">
                <a:solidFill>
                  <a:srgbClr val="035C75"/>
                </a:solidFill>
                <a:latin typeface="Merriweather"/>
                <a:ea typeface="Merriweather"/>
                <a:cs typeface="Merriweather"/>
                <a:sym typeface="Merriweather"/>
              </a:defRPr>
            </a:lvl2pPr>
            <a:lvl3pPr indent="0" lvl="2" marL="0" marR="0" rtl="0" algn="r">
              <a:spcBef>
                <a:spcPts val="0"/>
              </a:spcBef>
              <a:buNone/>
              <a:defRPr sz="1200">
                <a:solidFill>
                  <a:srgbClr val="035C75"/>
                </a:solidFill>
                <a:latin typeface="Merriweather"/>
                <a:ea typeface="Merriweather"/>
                <a:cs typeface="Merriweather"/>
                <a:sym typeface="Merriweather"/>
              </a:defRPr>
            </a:lvl3pPr>
            <a:lvl4pPr indent="0" lvl="3" marL="0" marR="0" rtl="0" algn="r">
              <a:spcBef>
                <a:spcPts val="0"/>
              </a:spcBef>
              <a:buNone/>
              <a:defRPr sz="1200">
                <a:solidFill>
                  <a:srgbClr val="035C75"/>
                </a:solidFill>
                <a:latin typeface="Merriweather"/>
                <a:ea typeface="Merriweather"/>
                <a:cs typeface="Merriweather"/>
                <a:sym typeface="Merriweather"/>
              </a:defRPr>
            </a:lvl4pPr>
            <a:lvl5pPr indent="0" lvl="4" marL="0" marR="0" rtl="0" algn="r">
              <a:spcBef>
                <a:spcPts val="0"/>
              </a:spcBef>
              <a:buNone/>
              <a:defRPr sz="1200">
                <a:solidFill>
                  <a:srgbClr val="035C75"/>
                </a:solidFill>
                <a:latin typeface="Merriweather"/>
                <a:ea typeface="Merriweather"/>
                <a:cs typeface="Merriweather"/>
                <a:sym typeface="Merriweather"/>
              </a:defRPr>
            </a:lvl5pPr>
            <a:lvl6pPr indent="0" lvl="5" marL="0" marR="0" rtl="0" algn="r">
              <a:spcBef>
                <a:spcPts val="0"/>
              </a:spcBef>
              <a:buNone/>
              <a:defRPr sz="1200">
                <a:solidFill>
                  <a:srgbClr val="035C75"/>
                </a:solidFill>
                <a:latin typeface="Merriweather"/>
                <a:ea typeface="Merriweather"/>
                <a:cs typeface="Merriweather"/>
                <a:sym typeface="Merriweather"/>
              </a:defRPr>
            </a:lvl6pPr>
            <a:lvl7pPr indent="0" lvl="6" marL="0" marR="0" rtl="0" algn="r">
              <a:spcBef>
                <a:spcPts val="0"/>
              </a:spcBef>
              <a:buNone/>
              <a:defRPr sz="1200">
                <a:solidFill>
                  <a:srgbClr val="035C75"/>
                </a:solidFill>
                <a:latin typeface="Merriweather"/>
                <a:ea typeface="Merriweather"/>
                <a:cs typeface="Merriweather"/>
                <a:sym typeface="Merriweather"/>
              </a:defRPr>
            </a:lvl7pPr>
            <a:lvl8pPr indent="0" lvl="7" marL="0" marR="0" rtl="0" algn="r">
              <a:spcBef>
                <a:spcPts val="0"/>
              </a:spcBef>
              <a:buNone/>
              <a:defRPr sz="1200">
                <a:solidFill>
                  <a:srgbClr val="035C75"/>
                </a:solidFill>
                <a:latin typeface="Merriweather"/>
                <a:ea typeface="Merriweather"/>
                <a:cs typeface="Merriweather"/>
                <a:sym typeface="Merriweather"/>
              </a:defRPr>
            </a:lvl8pPr>
            <a:lvl9pPr indent="0" lvl="8" marL="0" marR="0" rtl="0" algn="r">
              <a:spcBef>
                <a:spcPts val="0"/>
              </a:spcBef>
              <a:buNone/>
              <a:defRPr sz="1200">
                <a:solidFill>
                  <a:srgbClr val="035C75"/>
                </a:solidFill>
                <a:latin typeface="Merriweather"/>
                <a:ea typeface="Merriweather"/>
                <a:cs typeface="Merriweather"/>
                <a:sym typeface="Merriweather"/>
              </a:defRPr>
            </a:lvl9pPr>
          </a:lstStyle>
          <a:p>
            <a:pPr indent="0" lvl="0" marL="0" rtl="0" algn="r">
              <a:spcBef>
                <a:spcPts val="0"/>
              </a:spcBef>
              <a:spcAft>
                <a:spcPts val="0"/>
              </a:spcAft>
              <a:buNone/>
            </a:pPr>
            <a:fld id="{00000000-1234-1234-1234-123412341234}" type="slidenum">
              <a:rPr lang="es-AR"/>
              <a:t>‹#›</a:t>
            </a:fld>
            <a:endParaRPr/>
          </a:p>
        </p:txBody>
      </p:sp>
      <p:sp>
        <p:nvSpPr>
          <p:cNvPr id="95" name="Google Shape;95;p12"/>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txBody>
          <a:bodyPr anchorCtr="0" anchor="t" bIns="91425" lIns="91425" spcFirstLastPara="1" rIns="91425" wrap="square" tIns="91425">
            <a:noAutofit/>
          </a:bodyPr>
          <a:lstStyle>
            <a:lvl1pPr indent="0" lvl="0" marL="0" marR="0" rtl="0" algn="l">
              <a:spcBef>
                <a:spcPts val="640"/>
              </a:spcBef>
              <a:spcAft>
                <a:spcPts val="0"/>
              </a:spcAft>
              <a:buClr>
                <a:schemeClr val="accent3"/>
              </a:buClr>
              <a:buSzPts val="1400"/>
              <a:buFont typeface="Noto Sans Symbols"/>
              <a:buNone/>
              <a:defRPr b="0" i="0" sz="3200" u="none" cap="none" strike="noStrike">
                <a:solidFill>
                  <a:schemeClr val="dk1"/>
                </a:solidFill>
                <a:latin typeface="Merriweather"/>
                <a:ea typeface="Merriweather"/>
                <a:cs typeface="Merriweather"/>
                <a:sym typeface="Merriweather"/>
              </a:defRPr>
            </a:lvl1pPr>
            <a:lvl2pPr indent="-259080" lvl="1" marL="64008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Merriweather"/>
                <a:ea typeface="Merriweather"/>
                <a:cs typeface="Merriweather"/>
                <a:sym typeface="Merriweather"/>
              </a:defRPr>
            </a:lvl2pPr>
            <a:lvl3pPr indent="-254000" lvl="2" marL="9144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Merriweather"/>
                <a:ea typeface="Merriweather"/>
                <a:cs typeface="Merriweather"/>
                <a:sym typeface="Merriweather"/>
              </a:defRPr>
            </a:lvl3pPr>
            <a:lvl4pPr indent="-210819" lvl="3" marL="118872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Merriweather"/>
                <a:ea typeface="Merriweather"/>
                <a:cs typeface="Merriweather"/>
                <a:sym typeface="Merriweather"/>
              </a:defRPr>
            </a:lvl4pPr>
            <a:lvl5pPr indent="-218439" lvl="4" marL="146304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Merriweather"/>
                <a:ea typeface="Merriweather"/>
                <a:cs typeface="Merriweather"/>
                <a:sym typeface="Merriweather"/>
              </a:defRPr>
            </a:lvl5pPr>
            <a:lvl6pPr indent="-213360" lvl="5" marL="173736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Merriweather"/>
                <a:ea typeface="Merriweather"/>
                <a:cs typeface="Merriweather"/>
                <a:sym typeface="Merriweather"/>
              </a:defRPr>
            </a:lvl6pPr>
            <a:lvl7pPr indent="-193039" lvl="6" marL="192024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Merriweather"/>
                <a:ea typeface="Merriweather"/>
                <a:cs typeface="Merriweather"/>
                <a:sym typeface="Merriweather"/>
              </a:defRPr>
            </a:lvl7pPr>
            <a:lvl8pPr indent="-187960" lvl="7" marL="2194560" marR="0" rtl="0" algn="l">
              <a:spcBef>
                <a:spcPts val="320"/>
              </a:spcBef>
              <a:spcAft>
                <a:spcPts val="0"/>
              </a:spcAft>
              <a:buClr>
                <a:schemeClr val="dk2"/>
              </a:buClr>
              <a:buSzPts val="1600"/>
              <a:buFont typeface="Merriweather"/>
              <a:buChar char="•"/>
              <a:defRPr b="0" i="0" sz="1600" u="none" cap="none" strike="noStrike">
                <a:solidFill>
                  <a:schemeClr val="dk1"/>
                </a:solidFill>
                <a:latin typeface="Merriweather"/>
                <a:ea typeface="Merriweather"/>
                <a:cs typeface="Merriweather"/>
                <a:sym typeface="Merriweather"/>
              </a:defRPr>
            </a:lvl8pPr>
            <a:lvl9pPr indent="-182879" lvl="8" marL="2468880" marR="0" rtl="0" algn="l">
              <a:spcBef>
                <a:spcPts val="280"/>
              </a:spcBef>
              <a:spcAft>
                <a:spcPts val="0"/>
              </a:spcAft>
              <a:buClr>
                <a:schemeClr val="dk2"/>
              </a:buClr>
              <a:buSzPts val="1400"/>
              <a:buFont typeface="Merriweather"/>
              <a:buChar char="•"/>
              <a:defRPr b="0" i="0" sz="1400" u="none" cap="none" strike="noStrike">
                <a:solidFill>
                  <a:schemeClr val="dk1"/>
                </a:solidFill>
                <a:latin typeface="Merriweather"/>
                <a:ea typeface="Merriweather"/>
                <a:cs typeface="Merriweather"/>
                <a:sym typeface="Merriweather"/>
              </a:defRPr>
            </a:lvl9pPr>
          </a:lstStyle>
          <a:p/>
        </p:txBody>
      </p:sp>
      <p:sp>
        <p:nvSpPr>
          <p:cNvPr id="96" name="Google Shape;96;p12"/>
          <p:cNvSpPr/>
          <p:nvPr/>
        </p:nvSpPr>
        <p:spPr>
          <a:xfrm flipH="1" rot="10800000">
            <a:off x="-9525" y="5816600"/>
            <a:ext cx="9163050" cy="1041400"/>
          </a:xfrm>
          <a:custGeom>
            <a:rect b="b" l="l" r="r" t="t"/>
            <a:pathLst>
              <a:path extrusionOk="0" h="120000" w="120000">
                <a:moveTo>
                  <a:pt x="124" y="365"/>
                </a:moveTo>
                <a:lnTo>
                  <a:pt x="52848" y="0"/>
                </a:lnTo>
                <a:cubicBezTo>
                  <a:pt x="57089" y="18475"/>
                  <a:pt x="79584" y="67134"/>
                  <a:pt x="90935" y="67134"/>
                </a:cubicBezTo>
                <a:cubicBezTo>
                  <a:pt x="102286" y="67134"/>
                  <a:pt x="114885" y="27804"/>
                  <a:pt x="119875" y="10060"/>
                </a:cubicBezTo>
                <a:lnTo>
                  <a:pt x="120000" y="38963"/>
                </a:lnTo>
                <a:cubicBezTo>
                  <a:pt x="117879" y="47012"/>
                  <a:pt x="104282" y="80670"/>
                  <a:pt x="89438" y="80304"/>
                </a:cubicBezTo>
                <a:cubicBezTo>
                  <a:pt x="74594" y="79939"/>
                  <a:pt x="45841" y="30182"/>
                  <a:pt x="30935" y="36768"/>
                </a:cubicBezTo>
                <a:cubicBezTo>
                  <a:pt x="15592" y="38231"/>
                  <a:pt x="5613" y="88170"/>
                  <a:pt x="0" y="120000"/>
                </a:cubicBezTo>
                <a:lnTo>
                  <a:pt x="124" y="365"/>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a:ea typeface="Merriweather"/>
              <a:cs typeface="Merriweather"/>
              <a:sym typeface="Merriweather"/>
            </a:endParaRPr>
          </a:p>
        </p:txBody>
      </p:sp>
      <p:sp>
        <p:nvSpPr>
          <p:cNvPr id="97" name="Google Shape;97;p12"/>
          <p:cNvSpPr/>
          <p:nvPr/>
        </p:nvSpPr>
        <p:spPr>
          <a:xfrm flipH="1" rot="10800000">
            <a:off x="4381500" y="6219825"/>
            <a:ext cx="4762500" cy="638175"/>
          </a:xfrm>
          <a:custGeom>
            <a:rect b="b" l="l" r="r" t="t"/>
            <a:pathLst>
              <a:path extrusionOk="0" h="120000" w="120000">
                <a:moveTo>
                  <a:pt x="0" y="0"/>
                </a:moveTo>
                <a:cubicBezTo>
                  <a:pt x="6960" y="20571"/>
                  <a:pt x="46720" y="107495"/>
                  <a:pt x="66720" y="113747"/>
                </a:cubicBezTo>
                <a:cubicBezTo>
                  <a:pt x="86720" y="120000"/>
                  <a:pt x="111120" y="56268"/>
                  <a:pt x="120000" y="37512"/>
                </a:cubicBezTo>
                <a:lnTo>
                  <a:pt x="120000" y="1210"/>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a:ea typeface="Merriweather"/>
              <a:cs typeface="Merriweather"/>
              <a:sym typeface="Merriweathe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98" name="Shape 98"/>
        <p:cNvGrpSpPr/>
        <p:nvPr/>
      </p:nvGrpSpPr>
      <p:grpSpPr>
        <a:xfrm>
          <a:off x="0" y="0"/>
          <a:ext cx="0" cy="0"/>
          <a:chOff x="0" y="0"/>
          <a:chExt cx="0" cy="0"/>
        </a:xfrm>
      </p:grpSpPr>
      <p:sp>
        <p:nvSpPr>
          <p:cNvPr id="99" name="Google Shape;99;p13"/>
          <p:cNvSpPr txBox="1"/>
          <p:nvPr>
            <p:ph type="title"/>
          </p:nvPr>
        </p:nvSpPr>
        <p:spPr>
          <a:xfrm>
            <a:off x="457200" y="704088"/>
            <a:ext cx="8229600" cy="11430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2"/>
              </a:buClr>
              <a:buSzPts val="1400"/>
              <a:buFont typeface="Calibri"/>
              <a:buNone/>
              <a:defRPr b="0" i="0" sz="5000" u="none" cap="none" strike="noStrike">
                <a:solidFill>
                  <a:schemeClr val="dk2"/>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00" name="Google Shape;100;p13"/>
          <p:cNvSpPr txBox="1"/>
          <p:nvPr>
            <p:ph idx="1" type="body"/>
          </p:nvPr>
        </p:nvSpPr>
        <p:spPr>
          <a:xfrm rot="5400000">
            <a:off x="2377440" y="15240"/>
            <a:ext cx="4389120" cy="8229600"/>
          </a:xfrm>
          <a:prstGeom prst="rect">
            <a:avLst/>
          </a:prstGeom>
          <a:noFill/>
          <a:ln>
            <a:noFill/>
          </a:ln>
        </p:spPr>
        <p:txBody>
          <a:bodyPr anchorCtr="0" anchor="t" bIns="91425" lIns="91425" spcFirstLastPara="1" rIns="91425" wrap="square" tIns="91425">
            <a:no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Merriweather"/>
                <a:ea typeface="Merriweather"/>
                <a:cs typeface="Merriweather"/>
                <a:sym typeface="Merriweather"/>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Merriweather"/>
                <a:ea typeface="Merriweather"/>
                <a:cs typeface="Merriweather"/>
                <a:sym typeface="Merriweather"/>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Merriweather"/>
                <a:ea typeface="Merriweather"/>
                <a:cs typeface="Merriweather"/>
                <a:sym typeface="Merriweather"/>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Merriweather"/>
                <a:ea typeface="Merriweather"/>
                <a:cs typeface="Merriweather"/>
                <a:sym typeface="Merriweather"/>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Merriweather"/>
                <a:ea typeface="Merriweather"/>
                <a:cs typeface="Merriweather"/>
                <a:sym typeface="Merriweather"/>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Merriweather"/>
                <a:ea typeface="Merriweather"/>
                <a:cs typeface="Merriweather"/>
                <a:sym typeface="Merriweather"/>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Merriweather"/>
                <a:ea typeface="Merriweather"/>
                <a:cs typeface="Merriweather"/>
                <a:sym typeface="Merriweather"/>
              </a:defRPr>
            </a:lvl7pPr>
            <a:lvl8pPr indent="-330200" lvl="7" marL="3657600" marR="0" rtl="0" algn="l">
              <a:spcBef>
                <a:spcPts val="320"/>
              </a:spcBef>
              <a:spcAft>
                <a:spcPts val="0"/>
              </a:spcAft>
              <a:buClr>
                <a:schemeClr val="dk2"/>
              </a:buClr>
              <a:buSzPts val="1600"/>
              <a:buFont typeface="Merriweather"/>
              <a:buChar char="•"/>
              <a:defRPr b="0" i="0" sz="1600" u="none" cap="none" strike="noStrike">
                <a:solidFill>
                  <a:schemeClr val="dk1"/>
                </a:solidFill>
                <a:latin typeface="Merriweather"/>
                <a:ea typeface="Merriweather"/>
                <a:cs typeface="Merriweather"/>
                <a:sym typeface="Merriweather"/>
              </a:defRPr>
            </a:lvl8pPr>
            <a:lvl9pPr indent="-317500" lvl="8" marL="4114800" marR="0" rtl="0" algn="l">
              <a:spcBef>
                <a:spcPts val="280"/>
              </a:spcBef>
              <a:spcAft>
                <a:spcPts val="0"/>
              </a:spcAft>
              <a:buClr>
                <a:schemeClr val="dk2"/>
              </a:buClr>
              <a:buSzPts val="1400"/>
              <a:buFont typeface="Merriweather"/>
              <a:buChar char="•"/>
              <a:defRPr b="0" i="0" sz="1400" u="none" cap="none" strike="noStrike">
                <a:solidFill>
                  <a:schemeClr val="dk1"/>
                </a:solidFill>
                <a:latin typeface="Merriweather"/>
                <a:ea typeface="Merriweather"/>
                <a:cs typeface="Merriweather"/>
                <a:sym typeface="Merriweather"/>
              </a:defRPr>
            </a:lvl9pPr>
          </a:lstStyle>
          <a:p/>
        </p:txBody>
      </p:sp>
      <p:sp>
        <p:nvSpPr>
          <p:cNvPr id="101" name="Google Shape;101;p13"/>
          <p:cNvSpPr txBox="1"/>
          <p:nvPr>
            <p:ph idx="10" type="dt"/>
          </p:nvPr>
        </p:nvSpPr>
        <p:spPr>
          <a:xfrm>
            <a:off x="457200" y="6356350"/>
            <a:ext cx="21336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035C75"/>
                </a:solidFill>
                <a:latin typeface="Merriweather"/>
                <a:ea typeface="Merriweather"/>
                <a:cs typeface="Merriweather"/>
                <a:sym typeface="Merriweather"/>
              </a:defRPr>
            </a:lvl1pPr>
            <a:lvl2pPr indent="0" lvl="1" marL="4572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2pPr>
            <a:lvl3pPr indent="0" lvl="2" marL="9144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3pPr>
            <a:lvl4pPr indent="0" lvl="3" marL="13716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4pPr>
            <a:lvl5pPr indent="0" lvl="4" marL="18288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5pPr>
            <a:lvl6pPr indent="0" lvl="5" marL="22860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6pPr>
            <a:lvl7pPr indent="0" lvl="6" marL="27432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7pPr>
            <a:lvl8pPr indent="0" lvl="7" marL="32004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8pPr>
            <a:lvl9pPr indent="0" lvl="8" marL="36576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9pPr>
          </a:lstStyle>
          <a:p/>
        </p:txBody>
      </p:sp>
      <p:sp>
        <p:nvSpPr>
          <p:cNvPr id="102" name="Google Shape;102;p13"/>
          <p:cNvSpPr txBox="1"/>
          <p:nvPr>
            <p:ph idx="11" type="ftr"/>
          </p:nvPr>
        </p:nvSpPr>
        <p:spPr>
          <a:xfrm>
            <a:off x="2667000" y="6356350"/>
            <a:ext cx="33528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035C75"/>
                </a:solidFill>
                <a:latin typeface="Merriweather"/>
                <a:ea typeface="Merriweather"/>
                <a:cs typeface="Merriweather"/>
                <a:sym typeface="Merriweather"/>
              </a:defRPr>
            </a:lvl1pPr>
            <a:lvl2pPr indent="0" lvl="1" marL="4572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2pPr>
            <a:lvl3pPr indent="0" lvl="2" marL="9144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3pPr>
            <a:lvl4pPr indent="0" lvl="3" marL="13716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4pPr>
            <a:lvl5pPr indent="0" lvl="4" marL="18288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5pPr>
            <a:lvl6pPr indent="0" lvl="5" marL="22860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6pPr>
            <a:lvl7pPr indent="0" lvl="6" marL="27432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7pPr>
            <a:lvl8pPr indent="0" lvl="7" marL="32004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8pPr>
            <a:lvl9pPr indent="0" lvl="8" marL="36576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9pPr>
          </a:lstStyle>
          <a:p/>
        </p:txBody>
      </p:sp>
      <p:sp>
        <p:nvSpPr>
          <p:cNvPr id="103" name="Google Shape;103;p1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035C75"/>
                </a:solidFill>
                <a:latin typeface="Merriweather"/>
                <a:ea typeface="Merriweather"/>
                <a:cs typeface="Merriweather"/>
                <a:sym typeface="Merriweather"/>
              </a:defRPr>
            </a:lvl1pPr>
            <a:lvl2pPr indent="0" lvl="1" marL="0" marR="0" rtl="0" algn="r">
              <a:spcBef>
                <a:spcPts val="0"/>
              </a:spcBef>
              <a:buNone/>
              <a:defRPr sz="1200">
                <a:solidFill>
                  <a:srgbClr val="035C75"/>
                </a:solidFill>
                <a:latin typeface="Merriweather"/>
                <a:ea typeface="Merriweather"/>
                <a:cs typeface="Merriweather"/>
                <a:sym typeface="Merriweather"/>
              </a:defRPr>
            </a:lvl2pPr>
            <a:lvl3pPr indent="0" lvl="2" marL="0" marR="0" rtl="0" algn="r">
              <a:spcBef>
                <a:spcPts val="0"/>
              </a:spcBef>
              <a:buNone/>
              <a:defRPr sz="1200">
                <a:solidFill>
                  <a:srgbClr val="035C75"/>
                </a:solidFill>
                <a:latin typeface="Merriweather"/>
                <a:ea typeface="Merriweather"/>
                <a:cs typeface="Merriweather"/>
                <a:sym typeface="Merriweather"/>
              </a:defRPr>
            </a:lvl3pPr>
            <a:lvl4pPr indent="0" lvl="3" marL="0" marR="0" rtl="0" algn="r">
              <a:spcBef>
                <a:spcPts val="0"/>
              </a:spcBef>
              <a:buNone/>
              <a:defRPr sz="1200">
                <a:solidFill>
                  <a:srgbClr val="035C75"/>
                </a:solidFill>
                <a:latin typeface="Merriweather"/>
                <a:ea typeface="Merriweather"/>
                <a:cs typeface="Merriweather"/>
                <a:sym typeface="Merriweather"/>
              </a:defRPr>
            </a:lvl4pPr>
            <a:lvl5pPr indent="0" lvl="4" marL="0" marR="0" rtl="0" algn="r">
              <a:spcBef>
                <a:spcPts val="0"/>
              </a:spcBef>
              <a:buNone/>
              <a:defRPr sz="1200">
                <a:solidFill>
                  <a:srgbClr val="035C75"/>
                </a:solidFill>
                <a:latin typeface="Merriweather"/>
                <a:ea typeface="Merriweather"/>
                <a:cs typeface="Merriweather"/>
                <a:sym typeface="Merriweather"/>
              </a:defRPr>
            </a:lvl5pPr>
            <a:lvl6pPr indent="0" lvl="5" marL="0" marR="0" rtl="0" algn="r">
              <a:spcBef>
                <a:spcPts val="0"/>
              </a:spcBef>
              <a:buNone/>
              <a:defRPr sz="1200">
                <a:solidFill>
                  <a:srgbClr val="035C75"/>
                </a:solidFill>
                <a:latin typeface="Merriweather"/>
                <a:ea typeface="Merriweather"/>
                <a:cs typeface="Merriweather"/>
                <a:sym typeface="Merriweather"/>
              </a:defRPr>
            </a:lvl6pPr>
            <a:lvl7pPr indent="0" lvl="6" marL="0" marR="0" rtl="0" algn="r">
              <a:spcBef>
                <a:spcPts val="0"/>
              </a:spcBef>
              <a:buNone/>
              <a:defRPr sz="1200">
                <a:solidFill>
                  <a:srgbClr val="035C75"/>
                </a:solidFill>
                <a:latin typeface="Merriweather"/>
                <a:ea typeface="Merriweather"/>
                <a:cs typeface="Merriweather"/>
                <a:sym typeface="Merriweather"/>
              </a:defRPr>
            </a:lvl7pPr>
            <a:lvl8pPr indent="0" lvl="7" marL="0" marR="0" rtl="0" algn="r">
              <a:spcBef>
                <a:spcPts val="0"/>
              </a:spcBef>
              <a:buNone/>
              <a:defRPr sz="1200">
                <a:solidFill>
                  <a:srgbClr val="035C75"/>
                </a:solidFill>
                <a:latin typeface="Merriweather"/>
                <a:ea typeface="Merriweather"/>
                <a:cs typeface="Merriweather"/>
                <a:sym typeface="Merriweather"/>
              </a:defRPr>
            </a:lvl8pPr>
            <a:lvl9pPr indent="0" lvl="8" marL="0" marR="0" rtl="0" algn="r">
              <a:spcBef>
                <a:spcPts val="0"/>
              </a:spcBef>
              <a:buNone/>
              <a:defRPr sz="1200">
                <a:solidFill>
                  <a:srgbClr val="035C75"/>
                </a:solidFill>
                <a:latin typeface="Merriweather"/>
                <a:ea typeface="Merriweather"/>
                <a:cs typeface="Merriweather"/>
                <a:sym typeface="Merriweather"/>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04" name="Shape 104"/>
        <p:cNvGrpSpPr/>
        <p:nvPr/>
      </p:nvGrpSpPr>
      <p:grpSpPr>
        <a:xfrm>
          <a:off x="0" y="0"/>
          <a:ext cx="0" cy="0"/>
          <a:chOff x="0" y="0"/>
          <a:chExt cx="0" cy="0"/>
        </a:xfrm>
      </p:grpSpPr>
      <p:sp>
        <p:nvSpPr>
          <p:cNvPr id="105" name="Google Shape;105;p14"/>
          <p:cNvSpPr txBox="1"/>
          <p:nvPr>
            <p:ph type="title"/>
          </p:nvPr>
        </p:nvSpPr>
        <p:spPr>
          <a:xfrm rot="5400000">
            <a:off x="5052218" y="2491583"/>
            <a:ext cx="5211763" cy="20574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2"/>
              </a:buClr>
              <a:buSzPts val="1400"/>
              <a:buFont typeface="Calibri"/>
              <a:buNone/>
              <a:defRPr b="0" i="0" sz="5000" u="none" cap="none" strike="noStrike">
                <a:solidFill>
                  <a:schemeClr val="dk2"/>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06" name="Google Shape;106;p14"/>
          <p:cNvSpPr txBox="1"/>
          <p:nvPr>
            <p:ph idx="1" type="body"/>
          </p:nvPr>
        </p:nvSpPr>
        <p:spPr>
          <a:xfrm rot="5400000">
            <a:off x="861219" y="510383"/>
            <a:ext cx="5211763" cy="6019800"/>
          </a:xfrm>
          <a:prstGeom prst="rect">
            <a:avLst/>
          </a:prstGeom>
          <a:noFill/>
          <a:ln>
            <a:noFill/>
          </a:ln>
        </p:spPr>
        <p:txBody>
          <a:bodyPr anchorCtr="0" anchor="t" bIns="91425" lIns="91425" spcFirstLastPara="1" rIns="91425" wrap="square" tIns="91425">
            <a:no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Merriweather"/>
                <a:ea typeface="Merriweather"/>
                <a:cs typeface="Merriweather"/>
                <a:sym typeface="Merriweather"/>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Merriweather"/>
                <a:ea typeface="Merriweather"/>
                <a:cs typeface="Merriweather"/>
                <a:sym typeface="Merriweather"/>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Merriweather"/>
                <a:ea typeface="Merriweather"/>
                <a:cs typeface="Merriweather"/>
                <a:sym typeface="Merriweather"/>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Merriweather"/>
                <a:ea typeface="Merriweather"/>
                <a:cs typeface="Merriweather"/>
                <a:sym typeface="Merriweather"/>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Merriweather"/>
                <a:ea typeface="Merriweather"/>
                <a:cs typeface="Merriweather"/>
                <a:sym typeface="Merriweather"/>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Merriweather"/>
                <a:ea typeface="Merriweather"/>
                <a:cs typeface="Merriweather"/>
                <a:sym typeface="Merriweather"/>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Merriweather"/>
                <a:ea typeface="Merriweather"/>
                <a:cs typeface="Merriweather"/>
                <a:sym typeface="Merriweather"/>
              </a:defRPr>
            </a:lvl7pPr>
            <a:lvl8pPr indent="-330200" lvl="7" marL="3657600" marR="0" rtl="0" algn="l">
              <a:spcBef>
                <a:spcPts val="320"/>
              </a:spcBef>
              <a:spcAft>
                <a:spcPts val="0"/>
              </a:spcAft>
              <a:buClr>
                <a:schemeClr val="dk2"/>
              </a:buClr>
              <a:buSzPts val="1600"/>
              <a:buFont typeface="Merriweather"/>
              <a:buChar char="•"/>
              <a:defRPr b="0" i="0" sz="1600" u="none" cap="none" strike="noStrike">
                <a:solidFill>
                  <a:schemeClr val="dk1"/>
                </a:solidFill>
                <a:latin typeface="Merriweather"/>
                <a:ea typeface="Merriweather"/>
                <a:cs typeface="Merriweather"/>
                <a:sym typeface="Merriweather"/>
              </a:defRPr>
            </a:lvl8pPr>
            <a:lvl9pPr indent="-317500" lvl="8" marL="4114800" marR="0" rtl="0" algn="l">
              <a:spcBef>
                <a:spcPts val="280"/>
              </a:spcBef>
              <a:spcAft>
                <a:spcPts val="0"/>
              </a:spcAft>
              <a:buClr>
                <a:schemeClr val="dk2"/>
              </a:buClr>
              <a:buSzPts val="1400"/>
              <a:buFont typeface="Merriweather"/>
              <a:buChar char="•"/>
              <a:defRPr b="0" i="0" sz="1400" u="none" cap="none" strike="noStrike">
                <a:solidFill>
                  <a:schemeClr val="dk1"/>
                </a:solidFill>
                <a:latin typeface="Merriweather"/>
                <a:ea typeface="Merriweather"/>
                <a:cs typeface="Merriweather"/>
                <a:sym typeface="Merriweather"/>
              </a:defRPr>
            </a:lvl9pPr>
          </a:lstStyle>
          <a:p/>
        </p:txBody>
      </p:sp>
      <p:sp>
        <p:nvSpPr>
          <p:cNvPr id="107" name="Google Shape;107;p14"/>
          <p:cNvSpPr txBox="1"/>
          <p:nvPr>
            <p:ph idx="10" type="dt"/>
          </p:nvPr>
        </p:nvSpPr>
        <p:spPr>
          <a:xfrm>
            <a:off x="457200" y="6356350"/>
            <a:ext cx="21336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035C75"/>
                </a:solidFill>
                <a:latin typeface="Merriweather"/>
                <a:ea typeface="Merriweather"/>
                <a:cs typeface="Merriweather"/>
                <a:sym typeface="Merriweather"/>
              </a:defRPr>
            </a:lvl1pPr>
            <a:lvl2pPr indent="0" lvl="1" marL="4572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2pPr>
            <a:lvl3pPr indent="0" lvl="2" marL="9144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3pPr>
            <a:lvl4pPr indent="0" lvl="3" marL="13716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4pPr>
            <a:lvl5pPr indent="0" lvl="4" marL="18288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5pPr>
            <a:lvl6pPr indent="0" lvl="5" marL="22860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6pPr>
            <a:lvl7pPr indent="0" lvl="6" marL="27432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7pPr>
            <a:lvl8pPr indent="0" lvl="7" marL="32004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8pPr>
            <a:lvl9pPr indent="0" lvl="8" marL="36576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9pPr>
          </a:lstStyle>
          <a:p/>
        </p:txBody>
      </p:sp>
      <p:sp>
        <p:nvSpPr>
          <p:cNvPr id="108" name="Google Shape;108;p14"/>
          <p:cNvSpPr txBox="1"/>
          <p:nvPr>
            <p:ph idx="11" type="ftr"/>
          </p:nvPr>
        </p:nvSpPr>
        <p:spPr>
          <a:xfrm>
            <a:off x="2667000" y="6356350"/>
            <a:ext cx="33528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035C75"/>
                </a:solidFill>
                <a:latin typeface="Merriweather"/>
                <a:ea typeface="Merriweather"/>
                <a:cs typeface="Merriweather"/>
                <a:sym typeface="Merriweather"/>
              </a:defRPr>
            </a:lvl1pPr>
            <a:lvl2pPr indent="0" lvl="1" marL="4572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2pPr>
            <a:lvl3pPr indent="0" lvl="2" marL="9144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3pPr>
            <a:lvl4pPr indent="0" lvl="3" marL="13716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4pPr>
            <a:lvl5pPr indent="0" lvl="4" marL="18288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5pPr>
            <a:lvl6pPr indent="0" lvl="5" marL="22860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6pPr>
            <a:lvl7pPr indent="0" lvl="6" marL="27432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7pPr>
            <a:lvl8pPr indent="0" lvl="7" marL="32004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8pPr>
            <a:lvl9pPr indent="0" lvl="8" marL="36576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9pPr>
          </a:lstStyle>
          <a:p/>
        </p:txBody>
      </p:sp>
      <p:sp>
        <p:nvSpPr>
          <p:cNvPr id="109" name="Google Shape;109;p1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035C75"/>
                </a:solidFill>
                <a:latin typeface="Merriweather"/>
                <a:ea typeface="Merriweather"/>
                <a:cs typeface="Merriweather"/>
                <a:sym typeface="Merriweather"/>
              </a:defRPr>
            </a:lvl1pPr>
            <a:lvl2pPr indent="0" lvl="1" marL="0" marR="0" rtl="0" algn="r">
              <a:spcBef>
                <a:spcPts val="0"/>
              </a:spcBef>
              <a:buNone/>
              <a:defRPr sz="1200">
                <a:solidFill>
                  <a:srgbClr val="035C75"/>
                </a:solidFill>
                <a:latin typeface="Merriweather"/>
                <a:ea typeface="Merriweather"/>
                <a:cs typeface="Merriweather"/>
                <a:sym typeface="Merriweather"/>
              </a:defRPr>
            </a:lvl2pPr>
            <a:lvl3pPr indent="0" lvl="2" marL="0" marR="0" rtl="0" algn="r">
              <a:spcBef>
                <a:spcPts val="0"/>
              </a:spcBef>
              <a:buNone/>
              <a:defRPr sz="1200">
                <a:solidFill>
                  <a:srgbClr val="035C75"/>
                </a:solidFill>
                <a:latin typeface="Merriweather"/>
                <a:ea typeface="Merriweather"/>
                <a:cs typeface="Merriweather"/>
                <a:sym typeface="Merriweather"/>
              </a:defRPr>
            </a:lvl3pPr>
            <a:lvl4pPr indent="0" lvl="3" marL="0" marR="0" rtl="0" algn="r">
              <a:spcBef>
                <a:spcPts val="0"/>
              </a:spcBef>
              <a:buNone/>
              <a:defRPr sz="1200">
                <a:solidFill>
                  <a:srgbClr val="035C75"/>
                </a:solidFill>
                <a:latin typeface="Merriweather"/>
                <a:ea typeface="Merriweather"/>
                <a:cs typeface="Merriweather"/>
                <a:sym typeface="Merriweather"/>
              </a:defRPr>
            </a:lvl4pPr>
            <a:lvl5pPr indent="0" lvl="4" marL="0" marR="0" rtl="0" algn="r">
              <a:spcBef>
                <a:spcPts val="0"/>
              </a:spcBef>
              <a:buNone/>
              <a:defRPr sz="1200">
                <a:solidFill>
                  <a:srgbClr val="035C75"/>
                </a:solidFill>
                <a:latin typeface="Merriweather"/>
                <a:ea typeface="Merriweather"/>
                <a:cs typeface="Merriweather"/>
                <a:sym typeface="Merriweather"/>
              </a:defRPr>
            </a:lvl5pPr>
            <a:lvl6pPr indent="0" lvl="5" marL="0" marR="0" rtl="0" algn="r">
              <a:spcBef>
                <a:spcPts val="0"/>
              </a:spcBef>
              <a:buNone/>
              <a:defRPr sz="1200">
                <a:solidFill>
                  <a:srgbClr val="035C75"/>
                </a:solidFill>
                <a:latin typeface="Merriweather"/>
                <a:ea typeface="Merriweather"/>
                <a:cs typeface="Merriweather"/>
                <a:sym typeface="Merriweather"/>
              </a:defRPr>
            </a:lvl6pPr>
            <a:lvl7pPr indent="0" lvl="6" marL="0" marR="0" rtl="0" algn="r">
              <a:spcBef>
                <a:spcPts val="0"/>
              </a:spcBef>
              <a:buNone/>
              <a:defRPr sz="1200">
                <a:solidFill>
                  <a:srgbClr val="035C75"/>
                </a:solidFill>
                <a:latin typeface="Merriweather"/>
                <a:ea typeface="Merriweather"/>
                <a:cs typeface="Merriweather"/>
                <a:sym typeface="Merriweather"/>
              </a:defRPr>
            </a:lvl7pPr>
            <a:lvl8pPr indent="0" lvl="7" marL="0" marR="0" rtl="0" algn="r">
              <a:spcBef>
                <a:spcPts val="0"/>
              </a:spcBef>
              <a:buNone/>
              <a:defRPr sz="1200">
                <a:solidFill>
                  <a:srgbClr val="035C75"/>
                </a:solidFill>
                <a:latin typeface="Merriweather"/>
                <a:ea typeface="Merriweather"/>
                <a:cs typeface="Merriweather"/>
                <a:sym typeface="Merriweather"/>
              </a:defRPr>
            </a:lvl8pPr>
            <a:lvl9pPr indent="0" lvl="8" marL="0" marR="0" rtl="0" algn="r">
              <a:spcBef>
                <a:spcPts val="0"/>
              </a:spcBef>
              <a:buNone/>
              <a:defRPr sz="1200">
                <a:solidFill>
                  <a:srgbClr val="035C75"/>
                </a:solidFill>
                <a:latin typeface="Merriweather"/>
                <a:ea typeface="Merriweather"/>
                <a:cs typeface="Merriweather"/>
                <a:sym typeface="Merriweather"/>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7" name="Shape 37"/>
        <p:cNvGrpSpPr/>
        <p:nvPr/>
      </p:nvGrpSpPr>
      <p:grpSpPr>
        <a:xfrm>
          <a:off x="0" y="0"/>
          <a:ext cx="0" cy="0"/>
          <a:chOff x="0" y="0"/>
          <a:chExt cx="0" cy="0"/>
        </a:xfrm>
      </p:grpSpPr>
      <p:sp>
        <p:nvSpPr>
          <p:cNvPr id="38" name="Google Shape;38;p4"/>
          <p:cNvSpPr txBox="1"/>
          <p:nvPr>
            <p:ph type="title"/>
          </p:nvPr>
        </p:nvSpPr>
        <p:spPr>
          <a:xfrm>
            <a:off x="457200" y="704088"/>
            <a:ext cx="8229600" cy="11430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2"/>
              </a:buClr>
              <a:buSzPts val="1400"/>
              <a:buFont typeface="Calibri"/>
              <a:buNone/>
              <a:defRPr b="0" i="0" sz="5000" u="none" cap="none" strike="noStrike">
                <a:solidFill>
                  <a:schemeClr val="dk2"/>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9" name="Google Shape;39;p4"/>
          <p:cNvSpPr txBox="1"/>
          <p:nvPr>
            <p:ph idx="1" type="body"/>
          </p:nvPr>
        </p:nvSpPr>
        <p:spPr>
          <a:xfrm>
            <a:off x="457200" y="1935480"/>
            <a:ext cx="8229600" cy="4389120"/>
          </a:xfrm>
          <a:prstGeom prst="rect">
            <a:avLst/>
          </a:prstGeom>
          <a:noFill/>
          <a:ln>
            <a:noFill/>
          </a:ln>
        </p:spPr>
        <p:txBody>
          <a:bodyPr anchorCtr="0" anchor="t" bIns="91425" lIns="91425" spcFirstLastPara="1" rIns="91425" wrap="square" tIns="91425">
            <a:no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Merriweather"/>
                <a:ea typeface="Merriweather"/>
                <a:cs typeface="Merriweather"/>
                <a:sym typeface="Merriweather"/>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Merriweather"/>
                <a:ea typeface="Merriweather"/>
                <a:cs typeface="Merriweather"/>
                <a:sym typeface="Merriweather"/>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Merriweather"/>
                <a:ea typeface="Merriweather"/>
                <a:cs typeface="Merriweather"/>
                <a:sym typeface="Merriweather"/>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Merriweather"/>
                <a:ea typeface="Merriweather"/>
                <a:cs typeface="Merriweather"/>
                <a:sym typeface="Merriweather"/>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Merriweather"/>
                <a:ea typeface="Merriweather"/>
                <a:cs typeface="Merriweather"/>
                <a:sym typeface="Merriweather"/>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Merriweather"/>
                <a:ea typeface="Merriweather"/>
                <a:cs typeface="Merriweather"/>
                <a:sym typeface="Merriweather"/>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Merriweather"/>
                <a:ea typeface="Merriweather"/>
                <a:cs typeface="Merriweather"/>
                <a:sym typeface="Merriweather"/>
              </a:defRPr>
            </a:lvl7pPr>
            <a:lvl8pPr indent="-330200" lvl="7" marL="3657600" marR="0" rtl="0" algn="l">
              <a:spcBef>
                <a:spcPts val="320"/>
              </a:spcBef>
              <a:spcAft>
                <a:spcPts val="0"/>
              </a:spcAft>
              <a:buClr>
                <a:schemeClr val="dk2"/>
              </a:buClr>
              <a:buSzPts val="1600"/>
              <a:buFont typeface="Merriweather"/>
              <a:buChar char="•"/>
              <a:defRPr b="0" i="0" sz="1600" u="none" cap="none" strike="noStrike">
                <a:solidFill>
                  <a:schemeClr val="dk1"/>
                </a:solidFill>
                <a:latin typeface="Merriweather"/>
                <a:ea typeface="Merriweather"/>
                <a:cs typeface="Merriweather"/>
                <a:sym typeface="Merriweather"/>
              </a:defRPr>
            </a:lvl8pPr>
            <a:lvl9pPr indent="-317500" lvl="8" marL="4114800" marR="0" rtl="0" algn="l">
              <a:spcBef>
                <a:spcPts val="280"/>
              </a:spcBef>
              <a:spcAft>
                <a:spcPts val="0"/>
              </a:spcAft>
              <a:buClr>
                <a:schemeClr val="dk2"/>
              </a:buClr>
              <a:buSzPts val="1400"/>
              <a:buFont typeface="Merriweather"/>
              <a:buChar char="•"/>
              <a:defRPr b="0" i="0" sz="1400" u="none" cap="none" strike="noStrike">
                <a:solidFill>
                  <a:schemeClr val="dk1"/>
                </a:solidFill>
                <a:latin typeface="Merriweather"/>
                <a:ea typeface="Merriweather"/>
                <a:cs typeface="Merriweather"/>
                <a:sym typeface="Merriweather"/>
              </a:defRPr>
            </a:lvl9pPr>
          </a:lstStyle>
          <a:p/>
        </p:txBody>
      </p:sp>
      <p:sp>
        <p:nvSpPr>
          <p:cNvPr id="40" name="Google Shape;40;p4"/>
          <p:cNvSpPr txBox="1"/>
          <p:nvPr>
            <p:ph idx="10" type="dt"/>
          </p:nvPr>
        </p:nvSpPr>
        <p:spPr>
          <a:xfrm>
            <a:off x="457200" y="6356350"/>
            <a:ext cx="21336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035C75"/>
                </a:solidFill>
                <a:latin typeface="Merriweather"/>
                <a:ea typeface="Merriweather"/>
                <a:cs typeface="Merriweather"/>
                <a:sym typeface="Merriweather"/>
              </a:defRPr>
            </a:lvl1pPr>
            <a:lvl2pPr indent="0" lvl="1" marL="4572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2pPr>
            <a:lvl3pPr indent="0" lvl="2" marL="9144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3pPr>
            <a:lvl4pPr indent="0" lvl="3" marL="13716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4pPr>
            <a:lvl5pPr indent="0" lvl="4" marL="18288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5pPr>
            <a:lvl6pPr indent="0" lvl="5" marL="22860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6pPr>
            <a:lvl7pPr indent="0" lvl="6" marL="27432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7pPr>
            <a:lvl8pPr indent="0" lvl="7" marL="32004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8pPr>
            <a:lvl9pPr indent="0" lvl="8" marL="36576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9pPr>
          </a:lstStyle>
          <a:p/>
        </p:txBody>
      </p:sp>
      <p:sp>
        <p:nvSpPr>
          <p:cNvPr id="41" name="Google Shape;41;p4"/>
          <p:cNvSpPr txBox="1"/>
          <p:nvPr>
            <p:ph idx="11" type="ftr"/>
          </p:nvPr>
        </p:nvSpPr>
        <p:spPr>
          <a:xfrm>
            <a:off x="2667000" y="6356350"/>
            <a:ext cx="33528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035C75"/>
                </a:solidFill>
                <a:latin typeface="Merriweather"/>
                <a:ea typeface="Merriweather"/>
                <a:cs typeface="Merriweather"/>
                <a:sym typeface="Merriweather"/>
              </a:defRPr>
            </a:lvl1pPr>
            <a:lvl2pPr indent="0" lvl="1" marL="4572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2pPr>
            <a:lvl3pPr indent="0" lvl="2" marL="9144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3pPr>
            <a:lvl4pPr indent="0" lvl="3" marL="13716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4pPr>
            <a:lvl5pPr indent="0" lvl="4" marL="18288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5pPr>
            <a:lvl6pPr indent="0" lvl="5" marL="22860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6pPr>
            <a:lvl7pPr indent="0" lvl="6" marL="27432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7pPr>
            <a:lvl8pPr indent="0" lvl="7" marL="32004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8pPr>
            <a:lvl9pPr indent="0" lvl="8" marL="36576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9pPr>
          </a:lstStyle>
          <a:p/>
        </p:txBody>
      </p:sp>
      <p:sp>
        <p:nvSpPr>
          <p:cNvPr id="42" name="Google Shape;42;p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035C75"/>
                </a:solidFill>
                <a:latin typeface="Merriweather"/>
                <a:ea typeface="Merriweather"/>
                <a:cs typeface="Merriweather"/>
                <a:sym typeface="Merriweather"/>
              </a:defRPr>
            </a:lvl1pPr>
            <a:lvl2pPr indent="0" lvl="1" marL="0" marR="0" rtl="0" algn="r">
              <a:spcBef>
                <a:spcPts val="0"/>
              </a:spcBef>
              <a:buNone/>
              <a:defRPr sz="1200">
                <a:solidFill>
                  <a:srgbClr val="035C75"/>
                </a:solidFill>
                <a:latin typeface="Merriweather"/>
                <a:ea typeface="Merriweather"/>
                <a:cs typeface="Merriweather"/>
                <a:sym typeface="Merriweather"/>
              </a:defRPr>
            </a:lvl2pPr>
            <a:lvl3pPr indent="0" lvl="2" marL="0" marR="0" rtl="0" algn="r">
              <a:spcBef>
                <a:spcPts val="0"/>
              </a:spcBef>
              <a:buNone/>
              <a:defRPr sz="1200">
                <a:solidFill>
                  <a:srgbClr val="035C75"/>
                </a:solidFill>
                <a:latin typeface="Merriweather"/>
                <a:ea typeface="Merriweather"/>
                <a:cs typeface="Merriweather"/>
                <a:sym typeface="Merriweather"/>
              </a:defRPr>
            </a:lvl3pPr>
            <a:lvl4pPr indent="0" lvl="3" marL="0" marR="0" rtl="0" algn="r">
              <a:spcBef>
                <a:spcPts val="0"/>
              </a:spcBef>
              <a:buNone/>
              <a:defRPr sz="1200">
                <a:solidFill>
                  <a:srgbClr val="035C75"/>
                </a:solidFill>
                <a:latin typeface="Merriweather"/>
                <a:ea typeface="Merriweather"/>
                <a:cs typeface="Merriweather"/>
                <a:sym typeface="Merriweather"/>
              </a:defRPr>
            </a:lvl4pPr>
            <a:lvl5pPr indent="0" lvl="4" marL="0" marR="0" rtl="0" algn="r">
              <a:spcBef>
                <a:spcPts val="0"/>
              </a:spcBef>
              <a:buNone/>
              <a:defRPr sz="1200">
                <a:solidFill>
                  <a:srgbClr val="035C75"/>
                </a:solidFill>
                <a:latin typeface="Merriweather"/>
                <a:ea typeface="Merriweather"/>
                <a:cs typeface="Merriweather"/>
                <a:sym typeface="Merriweather"/>
              </a:defRPr>
            </a:lvl5pPr>
            <a:lvl6pPr indent="0" lvl="5" marL="0" marR="0" rtl="0" algn="r">
              <a:spcBef>
                <a:spcPts val="0"/>
              </a:spcBef>
              <a:buNone/>
              <a:defRPr sz="1200">
                <a:solidFill>
                  <a:srgbClr val="035C75"/>
                </a:solidFill>
                <a:latin typeface="Merriweather"/>
                <a:ea typeface="Merriweather"/>
                <a:cs typeface="Merriweather"/>
                <a:sym typeface="Merriweather"/>
              </a:defRPr>
            </a:lvl6pPr>
            <a:lvl7pPr indent="0" lvl="6" marL="0" marR="0" rtl="0" algn="r">
              <a:spcBef>
                <a:spcPts val="0"/>
              </a:spcBef>
              <a:buNone/>
              <a:defRPr sz="1200">
                <a:solidFill>
                  <a:srgbClr val="035C75"/>
                </a:solidFill>
                <a:latin typeface="Merriweather"/>
                <a:ea typeface="Merriweather"/>
                <a:cs typeface="Merriweather"/>
                <a:sym typeface="Merriweather"/>
              </a:defRPr>
            </a:lvl7pPr>
            <a:lvl8pPr indent="0" lvl="7" marL="0" marR="0" rtl="0" algn="r">
              <a:spcBef>
                <a:spcPts val="0"/>
              </a:spcBef>
              <a:buNone/>
              <a:defRPr sz="1200">
                <a:solidFill>
                  <a:srgbClr val="035C75"/>
                </a:solidFill>
                <a:latin typeface="Merriweather"/>
                <a:ea typeface="Merriweather"/>
                <a:cs typeface="Merriweather"/>
                <a:sym typeface="Merriweather"/>
              </a:defRPr>
            </a:lvl8pPr>
            <a:lvl9pPr indent="0" lvl="8" marL="0" marR="0" rtl="0" algn="r">
              <a:spcBef>
                <a:spcPts val="0"/>
              </a:spcBef>
              <a:buNone/>
              <a:defRPr sz="1200">
                <a:solidFill>
                  <a:srgbClr val="035C75"/>
                </a:solidFill>
                <a:latin typeface="Merriweather"/>
                <a:ea typeface="Merriweather"/>
                <a:cs typeface="Merriweather"/>
                <a:sym typeface="Merriweather"/>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bg>
      <p:bgPr>
        <a:gradFill>
          <a:gsLst>
            <a:gs pos="0">
              <a:srgbClr val="439FD7"/>
            </a:gs>
            <a:gs pos="25000">
              <a:srgbClr val="4397CA"/>
            </a:gs>
            <a:gs pos="100000">
              <a:srgbClr val="00466A"/>
            </a:gs>
          </a:gsLst>
          <a:path path="circle">
            <a:fillToRect b="50%" l="50%" r="50%" t="50%"/>
          </a:path>
          <a:tileRect/>
        </a:gradFill>
      </p:bgPr>
    </p:bg>
    <p:spTree>
      <p:nvGrpSpPr>
        <p:cNvPr id="43" name="Shape 43"/>
        <p:cNvGrpSpPr/>
        <p:nvPr/>
      </p:nvGrpSpPr>
      <p:grpSpPr>
        <a:xfrm>
          <a:off x="0" y="0"/>
          <a:ext cx="0" cy="0"/>
          <a:chOff x="0" y="0"/>
          <a:chExt cx="0" cy="0"/>
        </a:xfrm>
      </p:grpSpPr>
      <p:sp>
        <p:nvSpPr>
          <p:cNvPr id="44" name="Google Shape;44;p5"/>
          <p:cNvSpPr txBox="1"/>
          <p:nvPr>
            <p:ph type="ctrTitle"/>
          </p:nvPr>
        </p:nvSpPr>
        <p:spPr>
          <a:xfrm>
            <a:off x="533400" y="1371600"/>
            <a:ext cx="7851648" cy="1828800"/>
          </a:xfrm>
          <a:prstGeom prst="rect">
            <a:avLst/>
          </a:prstGeom>
          <a:noFill/>
          <a:ln>
            <a:noFill/>
          </a:ln>
        </p:spPr>
        <p:txBody>
          <a:bodyPr anchorCtr="0" anchor="b" bIns="91425" lIns="91425" spcFirstLastPara="1" rIns="91425" wrap="square" tIns="91425">
            <a:noAutofit/>
          </a:bodyPr>
          <a:lstStyle>
            <a:lvl1pPr indent="0" lvl="0" marL="0" marR="0" rtl="0" algn="r">
              <a:spcBef>
                <a:spcPts val="0"/>
              </a:spcBef>
              <a:spcAft>
                <a:spcPts val="0"/>
              </a:spcAft>
              <a:buClr>
                <a:srgbClr val="4CE0EA"/>
              </a:buClr>
              <a:buSzPts val="1400"/>
              <a:buFont typeface="Calibri"/>
              <a:buNone/>
              <a:defRPr b="1" i="0" sz="5600" u="none" cap="none" strike="noStrike">
                <a:solidFill>
                  <a:srgbClr val="4CE0EA"/>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5" name="Google Shape;45;p5"/>
          <p:cNvSpPr txBox="1"/>
          <p:nvPr>
            <p:ph idx="1" type="subTitle"/>
          </p:nvPr>
        </p:nvSpPr>
        <p:spPr>
          <a:xfrm>
            <a:off x="533400" y="3228536"/>
            <a:ext cx="7854696" cy="1752600"/>
          </a:xfrm>
          <a:prstGeom prst="rect">
            <a:avLst/>
          </a:prstGeom>
          <a:noFill/>
          <a:ln>
            <a:noFill/>
          </a:ln>
        </p:spPr>
        <p:txBody>
          <a:bodyPr anchorCtr="0" anchor="t" bIns="91425" lIns="91425" spcFirstLastPara="1" rIns="91425" wrap="square" tIns="91425">
            <a:noAutofit/>
          </a:bodyPr>
          <a:lstStyle>
            <a:lvl1pPr indent="0" lvl="0" marL="0" marR="45720" rtl="0" algn="r">
              <a:spcBef>
                <a:spcPts val="520"/>
              </a:spcBef>
              <a:spcAft>
                <a:spcPts val="0"/>
              </a:spcAft>
              <a:buClr>
                <a:schemeClr val="accent3"/>
              </a:buClr>
              <a:buSzPts val="2470"/>
              <a:buFont typeface="Noto Sans Symbols"/>
              <a:buNone/>
              <a:defRPr b="0" i="0" sz="2600" u="none" cap="none" strike="noStrike">
                <a:solidFill>
                  <a:schemeClr val="lt1"/>
                </a:solidFill>
                <a:latin typeface="Merriweather"/>
                <a:ea typeface="Merriweather"/>
                <a:cs typeface="Merriweather"/>
                <a:sym typeface="Merriweather"/>
              </a:defRPr>
            </a:lvl1pPr>
            <a:lvl2pPr indent="0" lvl="1" marL="457200" marR="0" rtl="0" algn="ctr">
              <a:spcBef>
                <a:spcPts val="480"/>
              </a:spcBef>
              <a:spcAft>
                <a:spcPts val="0"/>
              </a:spcAft>
              <a:buClr>
                <a:schemeClr val="accent1"/>
              </a:buClr>
              <a:buSzPts val="2040"/>
              <a:buFont typeface="Noto Sans Symbols"/>
              <a:buNone/>
              <a:defRPr b="0" i="0" sz="2400" u="none" cap="none" strike="noStrike">
                <a:solidFill>
                  <a:schemeClr val="lt1"/>
                </a:solidFill>
                <a:latin typeface="Merriweather"/>
                <a:ea typeface="Merriweather"/>
                <a:cs typeface="Merriweather"/>
                <a:sym typeface="Merriweather"/>
              </a:defRPr>
            </a:lvl2pPr>
            <a:lvl3pPr indent="0" lvl="2" marL="914400" marR="0" rtl="0" algn="ctr">
              <a:spcBef>
                <a:spcPts val="420"/>
              </a:spcBef>
              <a:spcAft>
                <a:spcPts val="0"/>
              </a:spcAft>
              <a:buClr>
                <a:schemeClr val="accent2"/>
              </a:buClr>
              <a:buSzPts val="1470"/>
              <a:buFont typeface="Noto Sans Symbols"/>
              <a:buNone/>
              <a:defRPr b="0" i="0" sz="2100" u="none" cap="none" strike="noStrike">
                <a:solidFill>
                  <a:schemeClr val="lt1"/>
                </a:solidFill>
                <a:latin typeface="Merriweather"/>
                <a:ea typeface="Merriweather"/>
                <a:cs typeface="Merriweather"/>
                <a:sym typeface="Merriweather"/>
              </a:defRPr>
            </a:lvl3pPr>
            <a:lvl4pPr indent="0" lvl="3" marL="1371600" marR="0" rtl="0" algn="ctr">
              <a:spcBef>
                <a:spcPts val="400"/>
              </a:spcBef>
              <a:spcAft>
                <a:spcPts val="0"/>
              </a:spcAft>
              <a:buClr>
                <a:schemeClr val="accent3"/>
              </a:buClr>
              <a:buSzPts val="1300"/>
              <a:buFont typeface="Noto Sans Symbols"/>
              <a:buNone/>
              <a:defRPr b="0" i="0" sz="2000" u="none" cap="none" strike="noStrike">
                <a:solidFill>
                  <a:schemeClr val="lt1"/>
                </a:solidFill>
                <a:latin typeface="Merriweather"/>
                <a:ea typeface="Merriweather"/>
                <a:cs typeface="Merriweather"/>
                <a:sym typeface="Merriweather"/>
              </a:defRPr>
            </a:lvl4pPr>
            <a:lvl5pPr indent="0" lvl="4" marL="1828800" marR="0" rtl="0" algn="ctr">
              <a:spcBef>
                <a:spcPts val="400"/>
              </a:spcBef>
              <a:spcAft>
                <a:spcPts val="0"/>
              </a:spcAft>
              <a:buClr>
                <a:schemeClr val="accent4"/>
              </a:buClr>
              <a:buSzPts val="1300"/>
              <a:buFont typeface="Noto Sans Symbols"/>
              <a:buNone/>
              <a:defRPr b="0" i="0" sz="2000" u="none" cap="none" strike="noStrike">
                <a:solidFill>
                  <a:schemeClr val="lt1"/>
                </a:solidFill>
                <a:latin typeface="Merriweather"/>
                <a:ea typeface="Merriweather"/>
                <a:cs typeface="Merriweather"/>
                <a:sym typeface="Merriweather"/>
              </a:defRPr>
            </a:lvl5pPr>
            <a:lvl6pPr indent="0" lvl="5" marL="2286000" marR="0" rtl="0" algn="ctr">
              <a:spcBef>
                <a:spcPts val="360"/>
              </a:spcBef>
              <a:spcAft>
                <a:spcPts val="0"/>
              </a:spcAft>
              <a:buClr>
                <a:schemeClr val="accent5"/>
              </a:buClr>
              <a:buSzPts val="1440"/>
              <a:buFont typeface="Noto Sans Symbols"/>
              <a:buNone/>
              <a:defRPr b="0" i="0" sz="1800" u="none" cap="none" strike="noStrike">
                <a:solidFill>
                  <a:schemeClr val="lt1"/>
                </a:solidFill>
                <a:latin typeface="Merriweather"/>
                <a:ea typeface="Merriweather"/>
                <a:cs typeface="Merriweather"/>
                <a:sym typeface="Merriweather"/>
              </a:defRPr>
            </a:lvl6pPr>
            <a:lvl7pPr indent="0" lvl="6" marL="2743200" marR="0" rtl="0" algn="ctr">
              <a:spcBef>
                <a:spcPts val="320"/>
              </a:spcBef>
              <a:spcAft>
                <a:spcPts val="0"/>
              </a:spcAft>
              <a:buClr>
                <a:schemeClr val="accent6"/>
              </a:buClr>
              <a:buSzPts val="1280"/>
              <a:buFont typeface="Noto Sans Symbols"/>
              <a:buNone/>
              <a:defRPr b="0" i="0" sz="1600" u="none" cap="none" strike="noStrike">
                <a:solidFill>
                  <a:schemeClr val="lt1"/>
                </a:solidFill>
                <a:latin typeface="Merriweather"/>
                <a:ea typeface="Merriweather"/>
                <a:cs typeface="Merriweather"/>
                <a:sym typeface="Merriweather"/>
              </a:defRPr>
            </a:lvl7pPr>
            <a:lvl8pPr indent="0" lvl="7" marL="3200400" marR="0" rtl="0" algn="ctr">
              <a:spcBef>
                <a:spcPts val="320"/>
              </a:spcBef>
              <a:spcAft>
                <a:spcPts val="0"/>
              </a:spcAft>
              <a:buClr>
                <a:schemeClr val="lt2"/>
              </a:buClr>
              <a:buSzPts val="1600"/>
              <a:buFont typeface="Merriweather"/>
              <a:buNone/>
              <a:defRPr b="0" i="0" sz="1600" u="none" cap="none" strike="noStrike">
                <a:solidFill>
                  <a:schemeClr val="lt1"/>
                </a:solidFill>
                <a:latin typeface="Merriweather"/>
                <a:ea typeface="Merriweather"/>
                <a:cs typeface="Merriweather"/>
                <a:sym typeface="Merriweather"/>
              </a:defRPr>
            </a:lvl8pPr>
            <a:lvl9pPr indent="0" lvl="8" marL="3657600" marR="0" rtl="0" algn="ctr">
              <a:spcBef>
                <a:spcPts val="280"/>
              </a:spcBef>
              <a:spcAft>
                <a:spcPts val="0"/>
              </a:spcAft>
              <a:buClr>
                <a:schemeClr val="lt2"/>
              </a:buClr>
              <a:buSzPts val="1400"/>
              <a:buFont typeface="Merriweather"/>
              <a:buNone/>
              <a:defRPr b="0" i="0" sz="1400" u="none" cap="none" strike="noStrike">
                <a:solidFill>
                  <a:schemeClr val="lt1"/>
                </a:solidFill>
                <a:latin typeface="Merriweather"/>
                <a:ea typeface="Merriweather"/>
                <a:cs typeface="Merriweather"/>
                <a:sym typeface="Merriweather"/>
              </a:defRPr>
            </a:lvl9pPr>
          </a:lstStyle>
          <a:p/>
        </p:txBody>
      </p:sp>
      <p:sp>
        <p:nvSpPr>
          <p:cNvPr id="46" name="Google Shape;46;p5"/>
          <p:cNvSpPr txBox="1"/>
          <p:nvPr>
            <p:ph idx="10" type="dt"/>
          </p:nvPr>
        </p:nvSpPr>
        <p:spPr>
          <a:xfrm>
            <a:off x="457200" y="6356350"/>
            <a:ext cx="21336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D0E9ED"/>
                </a:solidFill>
                <a:latin typeface="Merriweather"/>
                <a:ea typeface="Merriweather"/>
                <a:cs typeface="Merriweather"/>
                <a:sym typeface="Merriweather"/>
              </a:defRPr>
            </a:lvl1pPr>
            <a:lvl2pPr indent="0" lvl="1" marL="4572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2pPr>
            <a:lvl3pPr indent="0" lvl="2" marL="9144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3pPr>
            <a:lvl4pPr indent="0" lvl="3" marL="13716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4pPr>
            <a:lvl5pPr indent="0" lvl="4" marL="18288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5pPr>
            <a:lvl6pPr indent="0" lvl="5" marL="22860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6pPr>
            <a:lvl7pPr indent="0" lvl="6" marL="27432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7pPr>
            <a:lvl8pPr indent="0" lvl="7" marL="32004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8pPr>
            <a:lvl9pPr indent="0" lvl="8" marL="36576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9pPr>
          </a:lstStyle>
          <a:p/>
        </p:txBody>
      </p:sp>
      <p:sp>
        <p:nvSpPr>
          <p:cNvPr id="47" name="Google Shape;47;p5"/>
          <p:cNvSpPr txBox="1"/>
          <p:nvPr>
            <p:ph idx="11" type="ftr"/>
          </p:nvPr>
        </p:nvSpPr>
        <p:spPr>
          <a:xfrm>
            <a:off x="2667000" y="6356350"/>
            <a:ext cx="33528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D0E9ED"/>
                </a:solidFill>
                <a:latin typeface="Merriweather"/>
                <a:ea typeface="Merriweather"/>
                <a:cs typeface="Merriweather"/>
                <a:sym typeface="Merriweather"/>
              </a:defRPr>
            </a:lvl1pPr>
            <a:lvl2pPr indent="0" lvl="1" marL="4572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2pPr>
            <a:lvl3pPr indent="0" lvl="2" marL="9144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3pPr>
            <a:lvl4pPr indent="0" lvl="3" marL="13716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4pPr>
            <a:lvl5pPr indent="0" lvl="4" marL="18288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5pPr>
            <a:lvl6pPr indent="0" lvl="5" marL="22860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6pPr>
            <a:lvl7pPr indent="0" lvl="6" marL="27432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7pPr>
            <a:lvl8pPr indent="0" lvl="7" marL="32004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8pPr>
            <a:lvl9pPr indent="0" lvl="8" marL="36576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9pPr>
          </a:lstStyle>
          <a:p/>
        </p:txBody>
      </p:sp>
      <p:sp>
        <p:nvSpPr>
          <p:cNvPr id="48" name="Google Shape;48;p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D0E9ED"/>
                </a:solidFill>
                <a:latin typeface="Merriweather"/>
                <a:ea typeface="Merriweather"/>
                <a:cs typeface="Merriweather"/>
                <a:sym typeface="Merriweather"/>
              </a:defRPr>
            </a:lvl1pPr>
            <a:lvl2pPr indent="0" lvl="1" marL="0" marR="0" rtl="0" algn="r">
              <a:spcBef>
                <a:spcPts val="0"/>
              </a:spcBef>
              <a:buNone/>
              <a:defRPr sz="1200">
                <a:solidFill>
                  <a:srgbClr val="D0E9ED"/>
                </a:solidFill>
                <a:latin typeface="Merriweather"/>
                <a:ea typeface="Merriweather"/>
                <a:cs typeface="Merriweather"/>
                <a:sym typeface="Merriweather"/>
              </a:defRPr>
            </a:lvl2pPr>
            <a:lvl3pPr indent="0" lvl="2" marL="0" marR="0" rtl="0" algn="r">
              <a:spcBef>
                <a:spcPts val="0"/>
              </a:spcBef>
              <a:buNone/>
              <a:defRPr sz="1200">
                <a:solidFill>
                  <a:srgbClr val="D0E9ED"/>
                </a:solidFill>
                <a:latin typeface="Merriweather"/>
                <a:ea typeface="Merriweather"/>
                <a:cs typeface="Merriweather"/>
                <a:sym typeface="Merriweather"/>
              </a:defRPr>
            </a:lvl3pPr>
            <a:lvl4pPr indent="0" lvl="3" marL="0" marR="0" rtl="0" algn="r">
              <a:spcBef>
                <a:spcPts val="0"/>
              </a:spcBef>
              <a:buNone/>
              <a:defRPr sz="1200">
                <a:solidFill>
                  <a:srgbClr val="D0E9ED"/>
                </a:solidFill>
                <a:latin typeface="Merriweather"/>
                <a:ea typeface="Merriweather"/>
                <a:cs typeface="Merriweather"/>
                <a:sym typeface="Merriweather"/>
              </a:defRPr>
            </a:lvl4pPr>
            <a:lvl5pPr indent="0" lvl="4" marL="0" marR="0" rtl="0" algn="r">
              <a:spcBef>
                <a:spcPts val="0"/>
              </a:spcBef>
              <a:buNone/>
              <a:defRPr sz="1200">
                <a:solidFill>
                  <a:srgbClr val="D0E9ED"/>
                </a:solidFill>
                <a:latin typeface="Merriweather"/>
                <a:ea typeface="Merriweather"/>
                <a:cs typeface="Merriweather"/>
                <a:sym typeface="Merriweather"/>
              </a:defRPr>
            </a:lvl5pPr>
            <a:lvl6pPr indent="0" lvl="5" marL="0" marR="0" rtl="0" algn="r">
              <a:spcBef>
                <a:spcPts val="0"/>
              </a:spcBef>
              <a:buNone/>
              <a:defRPr sz="1200">
                <a:solidFill>
                  <a:srgbClr val="D0E9ED"/>
                </a:solidFill>
                <a:latin typeface="Merriweather"/>
                <a:ea typeface="Merriweather"/>
                <a:cs typeface="Merriweather"/>
                <a:sym typeface="Merriweather"/>
              </a:defRPr>
            </a:lvl6pPr>
            <a:lvl7pPr indent="0" lvl="6" marL="0" marR="0" rtl="0" algn="r">
              <a:spcBef>
                <a:spcPts val="0"/>
              </a:spcBef>
              <a:buNone/>
              <a:defRPr sz="1200">
                <a:solidFill>
                  <a:srgbClr val="D0E9ED"/>
                </a:solidFill>
                <a:latin typeface="Merriweather"/>
                <a:ea typeface="Merriweather"/>
                <a:cs typeface="Merriweather"/>
                <a:sym typeface="Merriweather"/>
              </a:defRPr>
            </a:lvl7pPr>
            <a:lvl8pPr indent="0" lvl="7" marL="0" marR="0" rtl="0" algn="r">
              <a:spcBef>
                <a:spcPts val="0"/>
              </a:spcBef>
              <a:buNone/>
              <a:defRPr sz="1200">
                <a:solidFill>
                  <a:srgbClr val="D0E9ED"/>
                </a:solidFill>
                <a:latin typeface="Merriweather"/>
                <a:ea typeface="Merriweather"/>
                <a:cs typeface="Merriweather"/>
                <a:sym typeface="Merriweather"/>
              </a:defRPr>
            </a:lvl8pPr>
            <a:lvl9pPr indent="0" lvl="8" marL="0" marR="0" rtl="0" algn="r">
              <a:spcBef>
                <a:spcPts val="0"/>
              </a:spcBef>
              <a:buNone/>
              <a:defRPr sz="1200">
                <a:solidFill>
                  <a:srgbClr val="D0E9ED"/>
                </a:solidFill>
                <a:latin typeface="Merriweather"/>
                <a:ea typeface="Merriweather"/>
                <a:cs typeface="Merriweather"/>
                <a:sym typeface="Merriweather"/>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bg>
      <p:bgPr>
        <a:gradFill>
          <a:gsLst>
            <a:gs pos="0">
              <a:srgbClr val="439FD7"/>
            </a:gs>
            <a:gs pos="25000">
              <a:srgbClr val="4397CA"/>
            </a:gs>
            <a:gs pos="100000">
              <a:srgbClr val="00466A"/>
            </a:gs>
          </a:gsLst>
          <a:path path="circle">
            <a:fillToRect b="50%" l="50%" r="50%" t="50%"/>
          </a:path>
          <a:tileRect/>
        </a:gradFill>
      </p:bgPr>
    </p:bg>
    <p:spTree>
      <p:nvGrpSpPr>
        <p:cNvPr id="49" name="Shape 49"/>
        <p:cNvGrpSpPr/>
        <p:nvPr/>
      </p:nvGrpSpPr>
      <p:grpSpPr>
        <a:xfrm>
          <a:off x="0" y="0"/>
          <a:ext cx="0" cy="0"/>
          <a:chOff x="0" y="0"/>
          <a:chExt cx="0" cy="0"/>
        </a:xfrm>
      </p:grpSpPr>
      <p:sp>
        <p:nvSpPr>
          <p:cNvPr id="50" name="Google Shape;50;p6"/>
          <p:cNvSpPr txBox="1"/>
          <p:nvPr>
            <p:ph type="title"/>
          </p:nvPr>
        </p:nvSpPr>
        <p:spPr>
          <a:xfrm>
            <a:off x="530352" y="1316736"/>
            <a:ext cx="7772400" cy="1362456"/>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rgbClr val="4AE3AC"/>
              </a:buClr>
              <a:buSzPts val="1400"/>
              <a:buFont typeface="Calibri"/>
              <a:buNone/>
              <a:defRPr b="1" i="0" sz="5600" u="none" cap="none" strike="noStrike">
                <a:solidFill>
                  <a:srgbClr val="4AE3AC"/>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1" name="Google Shape;51;p6"/>
          <p:cNvSpPr txBox="1"/>
          <p:nvPr>
            <p:ph idx="1" type="body"/>
          </p:nvPr>
        </p:nvSpPr>
        <p:spPr>
          <a:xfrm>
            <a:off x="530352" y="2704664"/>
            <a:ext cx="7772400" cy="150971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440"/>
              </a:spcBef>
              <a:spcAft>
                <a:spcPts val="0"/>
              </a:spcAft>
              <a:buClr>
                <a:schemeClr val="accent3"/>
              </a:buClr>
              <a:buSzPts val="2470"/>
              <a:buFont typeface="Noto Sans Symbols"/>
              <a:buNone/>
              <a:defRPr b="0" i="0" sz="2200" u="none" cap="none" strike="noStrike">
                <a:solidFill>
                  <a:schemeClr val="lt1"/>
                </a:solidFill>
                <a:latin typeface="Merriweather"/>
                <a:ea typeface="Merriweather"/>
                <a:cs typeface="Merriweather"/>
                <a:sym typeface="Merriweather"/>
              </a:defRPr>
            </a:lvl1pPr>
            <a:lvl2pPr indent="-228600" lvl="1" marL="914400" marR="0" rtl="0" algn="l">
              <a:spcBef>
                <a:spcPts val="360"/>
              </a:spcBef>
              <a:spcAft>
                <a:spcPts val="0"/>
              </a:spcAft>
              <a:buClr>
                <a:schemeClr val="accent1"/>
              </a:buClr>
              <a:buSzPts val="2040"/>
              <a:buFont typeface="Noto Sans Symbols"/>
              <a:buNone/>
              <a:defRPr b="0" i="0" sz="1800" u="none" cap="none" strike="noStrike">
                <a:solidFill>
                  <a:schemeClr val="lt1"/>
                </a:solidFill>
                <a:latin typeface="Merriweather"/>
                <a:ea typeface="Merriweather"/>
                <a:cs typeface="Merriweather"/>
                <a:sym typeface="Merriweather"/>
              </a:defRPr>
            </a:lvl2pPr>
            <a:lvl3pPr indent="-228600" lvl="2" marL="1371600" marR="0" rtl="0" algn="l">
              <a:spcBef>
                <a:spcPts val="320"/>
              </a:spcBef>
              <a:spcAft>
                <a:spcPts val="0"/>
              </a:spcAft>
              <a:buClr>
                <a:schemeClr val="accent2"/>
              </a:buClr>
              <a:buSzPts val="1470"/>
              <a:buFont typeface="Noto Sans Symbols"/>
              <a:buNone/>
              <a:defRPr b="0" i="0" sz="1600" u="none" cap="none" strike="noStrike">
                <a:solidFill>
                  <a:schemeClr val="lt1"/>
                </a:solidFill>
                <a:latin typeface="Merriweather"/>
                <a:ea typeface="Merriweather"/>
                <a:cs typeface="Merriweather"/>
                <a:sym typeface="Merriweather"/>
              </a:defRPr>
            </a:lvl3pPr>
            <a:lvl4pPr indent="-228600" lvl="3" marL="1828800" marR="0" rtl="0" algn="l">
              <a:spcBef>
                <a:spcPts val="280"/>
              </a:spcBef>
              <a:spcAft>
                <a:spcPts val="0"/>
              </a:spcAft>
              <a:buClr>
                <a:schemeClr val="accent3"/>
              </a:buClr>
              <a:buSzPts val="1300"/>
              <a:buFont typeface="Noto Sans Symbols"/>
              <a:buNone/>
              <a:defRPr b="0" i="0" sz="1400" u="none" cap="none" strike="noStrike">
                <a:solidFill>
                  <a:schemeClr val="lt1"/>
                </a:solidFill>
                <a:latin typeface="Merriweather"/>
                <a:ea typeface="Merriweather"/>
                <a:cs typeface="Merriweather"/>
                <a:sym typeface="Merriweather"/>
              </a:defRPr>
            </a:lvl4pPr>
            <a:lvl5pPr indent="-228600" lvl="4" marL="2286000" marR="0" rtl="0" algn="l">
              <a:spcBef>
                <a:spcPts val="280"/>
              </a:spcBef>
              <a:spcAft>
                <a:spcPts val="0"/>
              </a:spcAft>
              <a:buClr>
                <a:schemeClr val="accent4"/>
              </a:buClr>
              <a:buSzPts val="1300"/>
              <a:buFont typeface="Noto Sans Symbols"/>
              <a:buNone/>
              <a:defRPr b="0" i="0" sz="1400" u="none" cap="none" strike="noStrike">
                <a:solidFill>
                  <a:schemeClr val="lt1"/>
                </a:solidFill>
                <a:latin typeface="Merriweather"/>
                <a:ea typeface="Merriweather"/>
                <a:cs typeface="Merriweather"/>
                <a:sym typeface="Merriweather"/>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Merriweather"/>
                <a:ea typeface="Merriweather"/>
                <a:cs typeface="Merriweather"/>
                <a:sym typeface="Merriweather"/>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Merriweather"/>
                <a:ea typeface="Merriweather"/>
                <a:cs typeface="Merriweather"/>
                <a:sym typeface="Merriweather"/>
              </a:defRPr>
            </a:lvl7pPr>
            <a:lvl8pPr indent="-330200" lvl="7" marL="3657600" marR="0" rtl="0" algn="l">
              <a:spcBef>
                <a:spcPts val="320"/>
              </a:spcBef>
              <a:spcAft>
                <a:spcPts val="0"/>
              </a:spcAft>
              <a:buClr>
                <a:schemeClr val="lt2"/>
              </a:buClr>
              <a:buSzPts val="1600"/>
              <a:buFont typeface="Merriweather"/>
              <a:buChar char="•"/>
              <a:defRPr b="0" i="0" sz="1600" u="none" cap="none" strike="noStrike">
                <a:solidFill>
                  <a:schemeClr val="lt1"/>
                </a:solidFill>
                <a:latin typeface="Merriweather"/>
                <a:ea typeface="Merriweather"/>
                <a:cs typeface="Merriweather"/>
                <a:sym typeface="Merriweather"/>
              </a:defRPr>
            </a:lvl8pPr>
            <a:lvl9pPr indent="-317500" lvl="8" marL="4114800" marR="0" rtl="0" algn="l">
              <a:spcBef>
                <a:spcPts val="280"/>
              </a:spcBef>
              <a:spcAft>
                <a:spcPts val="0"/>
              </a:spcAft>
              <a:buClr>
                <a:schemeClr val="lt2"/>
              </a:buClr>
              <a:buSzPts val="1400"/>
              <a:buFont typeface="Merriweather"/>
              <a:buChar char="•"/>
              <a:defRPr b="0" i="0" sz="1400" u="none" cap="none" strike="noStrike">
                <a:solidFill>
                  <a:schemeClr val="lt1"/>
                </a:solidFill>
                <a:latin typeface="Merriweather"/>
                <a:ea typeface="Merriweather"/>
                <a:cs typeface="Merriweather"/>
                <a:sym typeface="Merriweather"/>
              </a:defRPr>
            </a:lvl9pPr>
          </a:lstStyle>
          <a:p/>
        </p:txBody>
      </p:sp>
      <p:sp>
        <p:nvSpPr>
          <p:cNvPr id="52" name="Google Shape;52;p6"/>
          <p:cNvSpPr txBox="1"/>
          <p:nvPr>
            <p:ph idx="10" type="dt"/>
          </p:nvPr>
        </p:nvSpPr>
        <p:spPr>
          <a:xfrm>
            <a:off x="457200" y="6356350"/>
            <a:ext cx="21336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D0E9ED"/>
                </a:solidFill>
                <a:latin typeface="Merriweather"/>
                <a:ea typeface="Merriweather"/>
                <a:cs typeface="Merriweather"/>
                <a:sym typeface="Merriweather"/>
              </a:defRPr>
            </a:lvl1pPr>
            <a:lvl2pPr indent="0" lvl="1" marL="4572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2pPr>
            <a:lvl3pPr indent="0" lvl="2" marL="9144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3pPr>
            <a:lvl4pPr indent="0" lvl="3" marL="13716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4pPr>
            <a:lvl5pPr indent="0" lvl="4" marL="18288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5pPr>
            <a:lvl6pPr indent="0" lvl="5" marL="22860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6pPr>
            <a:lvl7pPr indent="0" lvl="6" marL="27432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7pPr>
            <a:lvl8pPr indent="0" lvl="7" marL="32004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8pPr>
            <a:lvl9pPr indent="0" lvl="8" marL="36576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9pPr>
          </a:lstStyle>
          <a:p/>
        </p:txBody>
      </p:sp>
      <p:sp>
        <p:nvSpPr>
          <p:cNvPr id="53" name="Google Shape;53;p6"/>
          <p:cNvSpPr txBox="1"/>
          <p:nvPr>
            <p:ph idx="11" type="ftr"/>
          </p:nvPr>
        </p:nvSpPr>
        <p:spPr>
          <a:xfrm>
            <a:off x="2667000" y="6356350"/>
            <a:ext cx="33528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D0E9ED"/>
                </a:solidFill>
                <a:latin typeface="Merriweather"/>
                <a:ea typeface="Merriweather"/>
                <a:cs typeface="Merriweather"/>
                <a:sym typeface="Merriweather"/>
              </a:defRPr>
            </a:lvl1pPr>
            <a:lvl2pPr indent="0" lvl="1" marL="4572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2pPr>
            <a:lvl3pPr indent="0" lvl="2" marL="9144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3pPr>
            <a:lvl4pPr indent="0" lvl="3" marL="13716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4pPr>
            <a:lvl5pPr indent="0" lvl="4" marL="18288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5pPr>
            <a:lvl6pPr indent="0" lvl="5" marL="22860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6pPr>
            <a:lvl7pPr indent="0" lvl="6" marL="27432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7pPr>
            <a:lvl8pPr indent="0" lvl="7" marL="32004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8pPr>
            <a:lvl9pPr indent="0" lvl="8" marL="36576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9pPr>
          </a:lstStyle>
          <a:p/>
        </p:txBody>
      </p:sp>
      <p:sp>
        <p:nvSpPr>
          <p:cNvPr id="54" name="Google Shape;54;p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D0E9ED"/>
                </a:solidFill>
                <a:latin typeface="Merriweather"/>
                <a:ea typeface="Merriweather"/>
                <a:cs typeface="Merriweather"/>
                <a:sym typeface="Merriweather"/>
              </a:defRPr>
            </a:lvl1pPr>
            <a:lvl2pPr indent="0" lvl="1" marL="0" marR="0" rtl="0" algn="r">
              <a:spcBef>
                <a:spcPts val="0"/>
              </a:spcBef>
              <a:buNone/>
              <a:defRPr sz="1200">
                <a:solidFill>
                  <a:srgbClr val="D0E9ED"/>
                </a:solidFill>
                <a:latin typeface="Merriweather"/>
                <a:ea typeface="Merriweather"/>
                <a:cs typeface="Merriweather"/>
                <a:sym typeface="Merriweather"/>
              </a:defRPr>
            </a:lvl2pPr>
            <a:lvl3pPr indent="0" lvl="2" marL="0" marR="0" rtl="0" algn="r">
              <a:spcBef>
                <a:spcPts val="0"/>
              </a:spcBef>
              <a:buNone/>
              <a:defRPr sz="1200">
                <a:solidFill>
                  <a:srgbClr val="D0E9ED"/>
                </a:solidFill>
                <a:latin typeface="Merriweather"/>
                <a:ea typeface="Merriweather"/>
                <a:cs typeface="Merriweather"/>
                <a:sym typeface="Merriweather"/>
              </a:defRPr>
            </a:lvl3pPr>
            <a:lvl4pPr indent="0" lvl="3" marL="0" marR="0" rtl="0" algn="r">
              <a:spcBef>
                <a:spcPts val="0"/>
              </a:spcBef>
              <a:buNone/>
              <a:defRPr sz="1200">
                <a:solidFill>
                  <a:srgbClr val="D0E9ED"/>
                </a:solidFill>
                <a:latin typeface="Merriweather"/>
                <a:ea typeface="Merriweather"/>
                <a:cs typeface="Merriweather"/>
                <a:sym typeface="Merriweather"/>
              </a:defRPr>
            </a:lvl4pPr>
            <a:lvl5pPr indent="0" lvl="4" marL="0" marR="0" rtl="0" algn="r">
              <a:spcBef>
                <a:spcPts val="0"/>
              </a:spcBef>
              <a:buNone/>
              <a:defRPr sz="1200">
                <a:solidFill>
                  <a:srgbClr val="D0E9ED"/>
                </a:solidFill>
                <a:latin typeface="Merriweather"/>
                <a:ea typeface="Merriweather"/>
                <a:cs typeface="Merriweather"/>
                <a:sym typeface="Merriweather"/>
              </a:defRPr>
            </a:lvl5pPr>
            <a:lvl6pPr indent="0" lvl="5" marL="0" marR="0" rtl="0" algn="r">
              <a:spcBef>
                <a:spcPts val="0"/>
              </a:spcBef>
              <a:buNone/>
              <a:defRPr sz="1200">
                <a:solidFill>
                  <a:srgbClr val="D0E9ED"/>
                </a:solidFill>
                <a:latin typeface="Merriweather"/>
                <a:ea typeface="Merriweather"/>
                <a:cs typeface="Merriweather"/>
                <a:sym typeface="Merriweather"/>
              </a:defRPr>
            </a:lvl6pPr>
            <a:lvl7pPr indent="0" lvl="6" marL="0" marR="0" rtl="0" algn="r">
              <a:spcBef>
                <a:spcPts val="0"/>
              </a:spcBef>
              <a:buNone/>
              <a:defRPr sz="1200">
                <a:solidFill>
                  <a:srgbClr val="D0E9ED"/>
                </a:solidFill>
                <a:latin typeface="Merriweather"/>
                <a:ea typeface="Merriweather"/>
                <a:cs typeface="Merriweather"/>
                <a:sym typeface="Merriweather"/>
              </a:defRPr>
            </a:lvl7pPr>
            <a:lvl8pPr indent="0" lvl="7" marL="0" marR="0" rtl="0" algn="r">
              <a:spcBef>
                <a:spcPts val="0"/>
              </a:spcBef>
              <a:buNone/>
              <a:defRPr sz="1200">
                <a:solidFill>
                  <a:srgbClr val="D0E9ED"/>
                </a:solidFill>
                <a:latin typeface="Merriweather"/>
                <a:ea typeface="Merriweather"/>
                <a:cs typeface="Merriweather"/>
                <a:sym typeface="Merriweather"/>
              </a:defRPr>
            </a:lvl8pPr>
            <a:lvl9pPr indent="0" lvl="8" marL="0" marR="0" rtl="0" algn="r">
              <a:spcBef>
                <a:spcPts val="0"/>
              </a:spcBef>
              <a:buNone/>
              <a:defRPr sz="1200">
                <a:solidFill>
                  <a:srgbClr val="D0E9ED"/>
                </a:solidFill>
                <a:latin typeface="Merriweather"/>
                <a:ea typeface="Merriweather"/>
                <a:cs typeface="Merriweather"/>
                <a:sym typeface="Merriweather"/>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55" name="Shape 55"/>
        <p:cNvGrpSpPr/>
        <p:nvPr/>
      </p:nvGrpSpPr>
      <p:grpSpPr>
        <a:xfrm>
          <a:off x="0" y="0"/>
          <a:ext cx="0" cy="0"/>
          <a:chOff x="0" y="0"/>
          <a:chExt cx="0" cy="0"/>
        </a:xfrm>
      </p:grpSpPr>
      <p:sp>
        <p:nvSpPr>
          <p:cNvPr id="56" name="Google Shape;56;p7"/>
          <p:cNvSpPr txBox="1"/>
          <p:nvPr>
            <p:ph type="title"/>
          </p:nvPr>
        </p:nvSpPr>
        <p:spPr>
          <a:xfrm>
            <a:off x="457200" y="704088"/>
            <a:ext cx="8229600" cy="11430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2"/>
              </a:buClr>
              <a:buSzPts val="1400"/>
              <a:buFont typeface="Calibri"/>
              <a:buNone/>
              <a:defRPr b="0" i="0" sz="5000" u="none" cap="none" strike="noStrike">
                <a:solidFill>
                  <a:schemeClr val="dk2"/>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7" name="Google Shape;57;p7"/>
          <p:cNvSpPr txBox="1"/>
          <p:nvPr>
            <p:ph idx="1" type="body"/>
          </p:nvPr>
        </p:nvSpPr>
        <p:spPr>
          <a:xfrm>
            <a:off x="457200" y="1920085"/>
            <a:ext cx="4038600" cy="4434840"/>
          </a:xfrm>
          <a:prstGeom prst="rect">
            <a:avLst/>
          </a:prstGeom>
          <a:noFill/>
          <a:ln>
            <a:noFill/>
          </a:ln>
        </p:spPr>
        <p:txBody>
          <a:bodyPr anchorCtr="0" anchor="t" bIns="91425" lIns="91425" spcFirstLastPara="1" rIns="91425" wrap="square" tIns="91425">
            <a:no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Merriweather"/>
                <a:ea typeface="Merriweather"/>
                <a:cs typeface="Merriweather"/>
                <a:sym typeface="Merriweather"/>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Merriweather"/>
                <a:ea typeface="Merriweather"/>
                <a:cs typeface="Merriweather"/>
                <a:sym typeface="Merriweather"/>
              </a:defRPr>
            </a:lvl2pPr>
            <a:lvl3pPr indent="-317500" lvl="2" marL="13716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Merriweather"/>
                <a:ea typeface="Merriweather"/>
                <a:cs typeface="Merriweather"/>
                <a:sym typeface="Merriweather"/>
              </a:defRPr>
            </a:lvl3pPr>
            <a:lvl4pPr indent="-302894" lvl="3" marL="1828800" marR="0" rtl="0" algn="l">
              <a:spcBef>
                <a:spcPts val="360"/>
              </a:spcBef>
              <a:spcAft>
                <a:spcPts val="0"/>
              </a:spcAft>
              <a:buClr>
                <a:schemeClr val="accent3"/>
              </a:buClr>
              <a:buSzPts val="1170"/>
              <a:buFont typeface="Noto Sans Symbols"/>
              <a:buChar char="●"/>
              <a:defRPr b="0" i="0" sz="1800" u="none" cap="none" strike="noStrike">
                <a:solidFill>
                  <a:schemeClr val="dk1"/>
                </a:solidFill>
                <a:latin typeface="Merriweather"/>
                <a:ea typeface="Merriweather"/>
                <a:cs typeface="Merriweather"/>
                <a:sym typeface="Merriweather"/>
              </a:defRPr>
            </a:lvl4pPr>
            <a:lvl5pPr indent="-302895" lvl="4" marL="2286000" marR="0" rtl="0" algn="l">
              <a:spcBef>
                <a:spcPts val="360"/>
              </a:spcBef>
              <a:spcAft>
                <a:spcPts val="0"/>
              </a:spcAft>
              <a:buClr>
                <a:schemeClr val="accent4"/>
              </a:buClr>
              <a:buSzPts val="1170"/>
              <a:buFont typeface="Noto Sans Symbols"/>
              <a:buChar char="●"/>
              <a:defRPr b="0" i="0" sz="1800" u="none" cap="none" strike="noStrike">
                <a:solidFill>
                  <a:schemeClr val="dk1"/>
                </a:solidFill>
                <a:latin typeface="Merriweather"/>
                <a:ea typeface="Merriweather"/>
                <a:cs typeface="Merriweather"/>
                <a:sym typeface="Merriweather"/>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Merriweather"/>
                <a:ea typeface="Merriweather"/>
                <a:cs typeface="Merriweather"/>
                <a:sym typeface="Merriweather"/>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Merriweather"/>
                <a:ea typeface="Merriweather"/>
                <a:cs typeface="Merriweather"/>
                <a:sym typeface="Merriweather"/>
              </a:defRPr>
            </a:lvl7pPr>
            <a:lvl8pPr indent="-330200" lvl="7" marL="3657600" marR="0" rtl="0" algn="l">
              <a:spcBef>
                <a:spcPts val="320"/>
              </a:spcBef>
              <a:spcAft>
                <a:spcPts val="0"/>
              </a:spcAft>
              <a:buClr>
                <a:schemeClr val="dk2"/>
              </a:buClr>
              <a:buSzPts val="1600"/>
              <a:buFont typeface="Merriweather"/>
              <a:buChar char="•"/>
              <a:defRPr b="0" i="0" sz="1600" u="none" cap="none" strike="noStrike">
                <a:solidFill>
                  <a:schemeClr val="dk1"/>
                </a:solidFill>
                <a:latin typeface="Merriweather"/>
                <a:ea typeface="Merriweather"/>
                <a:cs typeface="Merriweather"/>
                <a:sym typeface="Merriweather"/>
              </a:defRPr>
            </a:lvl8pPr>
            <a:lvl9pPr indent="-317500" lvl="8" marL="4114800" marR="0" rtl="0" algn="l">
              <a:spcBef>
                <a:spcPts val="280"/>
              </a:spcBef>
              <a:spcAft>
                <a:spcPts val="0"/>
              </a:spcAft>
              <a:buClr>
                <a:schemeClr val="dk2"/>
              </a:buClr>
              <a:buSzPts val="1400"/>
              <a:buFont typeface="Merriweather"/>
              <a:buChar char="•"/>
              <a:defRPr b="0" i="0" sz="1400" u="none" cap="none" strike="noStrike">
                <a:solidFill>
                  <a:schemeClr val="dk1"/>
                </a:solidFill>
                <a:latin typeface="Merriweather"/>
                <a:ea typeface="Merriweather"/>
                <a:cs typeface="Merriweather"/>
                <a:sym typeface="Merriweather"/>
              </a:defRPr>
            </a:lvl9pPr>
          </a:lstStyle>
          <a:p/>
        </p:txBody>
      </p:sp>
      <p:sp>
        <p:nvSpPr>
          <p:cNvPr id="58" name="Google Shape;58;p7"/>
          <p:cNvSpPr txBox="1"/>
          <p:nvPr>
            <p:ph idx="2" type="body"/>
          </p:nvPr>
        </p:nvSpPr>
        <p:spPr>
          <a:xfrm>
            <a:off x="4648200" y="1920085"/>
            <a:ext cx="4038600" cy="4434840"/>
          </a:xfrm>
          <a:prstGeom prst="rect">
            <a:avLst/>
          </a:prstGeom>
          <a:noFill/>
          <a:ln>
            <a:noFill/>
          </a:ln>
        </p:spPr>
        <p:txBody>
          <a:bodyPr anchorCtr="0" anchor="t" bIns="91425" lIns="91425" spcFirstLastPara="1" rIns="91425" wrap="square" tIns="91425">
            <a:no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Merriweather"/>
                <a:ea typeface="Merriweather"/>
                <a:cs typeface="Merriweather"/>
                <a:sym typeface="Merriweather"/>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Merriweather"/>
                <a:ea typeface="Merriweather"/>
                <a:cs typeface="Merriweather"/>
                <a:sym typeface="Merriweather"/>
              </a:defRPr>
            </a:lvl2pPr>
            <a:lvl3pPr indent="-317500" lvl="2" marL="13716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Merriweather"/>
                <a:ea typeface="Merriweather"/>
                <a:cs typeface="Merriweather"/>
                <a:sym typeface="Merriweather"/>
              </a:defRPr>
            </a:lvl3pPr>
            <a:lvl4pPr indent="-302894" lvl="3" marL="1828800" marR="0" rtl="0" algn="l">
              <a:spcBef>
                <a:spcPts val="360"/>
              </a:spcBef>
              <a:spcAft>
                <a:spcPts val="0"/>
              </a:spcAft>
              <a:buClr>
                <a:schemeClr val="accent3"/>
              </a:buClr>
              <a:buSzPts val="1170"/>
              <a:buFont typeface="Noto Sans Symbols"/>
              <a:buChar char="●"/>
              <a:defRPr b="0" i="0" sz="1800" u="none" cap="none" strike="noStrike">
                <a:solidFill>
                  <a:schemeClr val="dk1"/>
                </a:solidFill>
                <a:latin typeface="Merriweather"/>
                <a:ea typeface="Merriweather"/>
                <a:cs typeface="Merriweather"/>
                <a:sym typeface="Merriweather"/>
              </a:defRPr>
            </a:lvl4pPr>
            <a:lvl5pPr indent="-302895" lvl="4" marL="2286000" marR="0" rtl="0" algn="l">
              <a:spcBef>
                <a:spcPts val="360"/>
              </a:spcBef>
              <a:spcAft>
                <a:spcPts val="0"/>
              </a:spcAft>
              <a:buClr>
                <a:schemeClr val="accent4"/>
              </a:buClr>
              <a:buSzPts val="1170"/>
              <a:buFont typeface="Noto Sans Symbols"/>
              <a:buChar char="●"/>
              <a:defRPr b="0" i="0" sz="1800" u="none" cap="none" strike="noStrike">
                <a:solidFill>
                  <a:schemeClr val="dk1"/>
                </a:solidFill>
                <a:latin typeface="Merriweather"/>
                <a:ea typeface="Merriweather"/>
                <a:cs typeface="Merriweather"/>
                <a:sym typeface="Merriweather"/>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Merriweather"/>
                <a:ea typeface="Merriweather"/>
                <a:cs typeface="Merriweather"/>
                <a:sym typeface="Merriweather"/>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Merriweather"/>
                <a:ea typeface="Merriweather"/>
                <a:cs typeface="Merriweather"/>
                <a:sym typeface="Merriweather"/>
              </a:defRPr>
            </a:lvl7pPr>
            <a:lvl8pPr indent="-330200" lvl="7" marL="3657600" marR="0" rtl="0" algn="l">
              <a:spcBef>
                <a:spcPts val="320"/>
              </a:spcBef>
              <a:spcAft>
                <a:spcPts val="0"/>
              </a:spcAft>
              <a:buClr>
                <a:schemeClr val="dk2"/>
              </a:buClr>
              <a:buSzPts val="1600"/>
              <a:buFont typeface="Merriweather"/>
              <a:buChar char="•"/>
              <a:defRPr b="0" i="0" sz="1600" u="none" cap="none" strike="noStrike">
                <a:solidFill>
                  <a:schemeClr val="dk1"/>
                </a:solidFill>
                <a:latin typeface="Merriweather"/>
                <a:ea typeface="Merriweather"/>
                <a:cs typeface="Merriweather"/>
                <a:sym typeface="Merriweather"/>
              </a:defRPr>
            </a:lvl8pPr>
            <a:lvl9pPr indent="-317500" lvl="8" marL="4114800" marR="0" rtl="0" algn="l">
              <a:spcBef>
                <a:spcPts val="280"/>
              </a:spcBef>
              <a:spcAft>
                <a:spcPts val="0"/>
              </a:spcAft>
              <a:buClr>
                <a:schemeClr val="dk2"/>
              </a:buClr>
              <a:buSzPts val="1400"/>
              <a:buFont typeface="Merriweather"/>
              <a:buChar char="•"/>
              <a:defRPr b="0" i="0" sz="1400" u="none" cap="none" strike="noStrike">
                <a:solidFill>
                  <a:schemeClr val="dk1"/>
                </a:solidFill>
                <a:latin typeface="Merriweather"/>
                <a:ea typeface="Merriweather"/>
                <a:cs typeface="Merriweather"/>
                <a:sym typeface="Merriweather"/>
              </a:defRPr>
            </a:lvl9pPr>
          </a:lstStyle>
          <a:p/>
        </p:txBody>
      </p:sp>
      <p:sp>
        <p:nvSpPr>
          <p:cNvPr id="59" name="Google Shape;59;p7"/>
          <p:cNvSpPr txBox="1"/>
          <p:nvPr>
            <p:ph idx="10" type="dt"/>
          </p:nvPr>
        </p:nvSpPr>
        <p:spPr>
          <a:xfrm>
            <a:off x="457200" y="6356350"/>
            <a:ext cx="21336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035C75"/>
                </a:solidFill>
                <a:latin typeface="Merriweather"/>
                <a:ea typeface="Merriweather"/>
                <a:cs typeface="Merriweather"/>
                <a:sym typeface="Merriweather"/>
              </a:defRPr>
            </a:lvl1pPr>
            <a:lvl2pPr indent="0" lvl="1" marL="4572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2pPr>
            <a:lvl3pPr indent="0" lvl="2" marL="9144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3pPr>
            <a:lvl4pPr indent="0" lvl="3" marL="13716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4pPr>
            <a:lvl5pPr indent="0" lvl="4" marL="18288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5pPr>
            <a:lvl6pPr indent="0" lvl="5" marL="22860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6pPr>
            <a:lvl7pPr indent="0" lvl="6" marL="27432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7pPr>
            <a:lvl8pPr indent="0" lvl="7" marL="32004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8pPr>
            <a:lvl9pPr indent="0" lvl="8" marL="36576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9pPr>
          </a:lstStyle>
          <a:p/>
        </p:txBody>
      </p:sp>
      <p:sp>
        <p:nvSpPr>
          <p:cNvPr id="60" name="Google Shape;60;p7"/>
          <p:cNvSpPr txBox="1"/>
          <p:nvPr>
            <p:ph idx="11" type="ftr"/>
          </p:nvPr>
        </p:nvSpPr>
        <p:spPr>
          <a:xfrm>
            <a:off x="2667000" y="6356350"/>
            <a:ext cx="33528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035C75"/>
                </a:solidFill>
                <a:latin typeface="Merriweather"/>
                <a:ea typeface="Merriweather"/>
                <a:cs typeface="Merriweather"/>
                <a:sym typeface="Merriweather"/>
              </a:defRPr>
            </a:lvl1pPr>
            <a:lvl2pPr indent="0" lvl="1" marL="4572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2pPr>
            <a:lvl3pPr indent="0" lvl="2" marL="9144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3pPr>
            <a:lvl4pPr indent="0" lvl="3" marL="13716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4pPr>
            <a:lvl5pPr indent="0" lvl="4" marL="18288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5pPr>
            <a:lvl6pPr indent="0" lvl="5" marL="22860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6pPr>
            <a:lvl7pPr indent="0" lvl="6" marL="27432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7pPr>
            <a:lvl8pPr indent="0" lvl="7" marL="32004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8pPr>
            <a:lvl9pPr indent="0" lvl="8" marL="36576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9pPr>
          </a:lstStyle>
          <a:p/>
        </p:txBody>
      </p:sp>
      <p:sp>
        <p:nvSpPr>
          <p:cNvPr id="61" name="Google Shape;61;p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035C75"/>
                </a:solidFill>
                <a:latin typeface="Merriweather"/>
                <a:ea typeface="Merriweather"/>
                <a:cs typeface="Merriweather"/>
                <a:sym typeface="Merriweather"/>
              </a:defRPr>
            </a:lvl1pPr>
            <a:lvl2pPr indent="0" lvl="1" marL="0" marR="0" rtl="0" algn="r">
              <a:spcBef>
                <a:spcPts val="0"/>
              </a:spcBef>
              <a:buNone/>
              <a:defRPr sz="1200">
                <a:solidFill>
                  <a:srgbClr val="035C75"/>
                </a:solidFill>
                <a:latin typeface="Merriweather"/>
                <a:ea typeface="Merriweather"/>
                <a:cs typeface="Merriweather"/>
                <a:sym typeface="Merriweather"/>
              </a:defRPr>
            </a:lvl2pPr>
            <a:lvl3pPr indent="0" lvl="2" marL="0" marR="0" rtl="0" algn="r">
              <a:spcBef>
                <a:spcPts val="0"/>
              </a:spcBef>
              <a:buNone/>
              <a:defRPr sz="1200">
                <a:solidFill>
                  <a:srgbClr val="035C75"/>
                </a:solidFill>
                <a:latin typeface="Merriweather"/>
                <a:ea typeface="Merriweather"/>
                <a:cs typeface="Merriweather"/>
                <a:sym typeface="Merriweather"/>
              </a:defRPr>
            </a:lvl3pPr>
            <a:lvl4pPr indent="0" lvl="3" marL="0" marR="0" rtl="0" algn="r">
              <a:spcBef>
                <a:spcPts val="0"/>
              </a:spcBef>
              <a:buNone/>
              <a:defRPr sz="1200">
                <a:solidFill>
                  <a:srgbClr val="035C75"/>
                </a:solidFill>
                <a:latin typeface="Merriweather"/>
                <a:ea typeface="Merriweather"/>
                <a:cs typeface="Merriweather"/>
                <a:sym typeface="Merriweather"/>
              </a:defRPr>
            </a:lvl4pPr>
            <a:lvl5pPr indent="0" lvl="4" marL="0" marR="0" rtl="0" algn="r">
              <a:spcBef>
                <a:spcPts val="0"/>
              </a:spcBef>
              <a:buNone/>
              <a:defRPr sz="1200">
                <a:solidFill>
                  <a:srgbClr val="035C75"/>
                </a:solidFill>
                <a:latin typeface="Merriweather"/>
                <a:ea typeface="Merriweather"/>
                <a:cs typeface="Merriweather"/>
                <a:sym typeface="Merriweather"/>
              </a:defRPr>
            </a:lvl5pPr>
            <a:lvl6pPr indent="0" lvl="5" marL="0" marR="0" rtl="0" algn="r">
              <a:spcBef>
                <a:spcPts val="0"/>
              </a:spcBef>
              <a:buNone/>
              <a:defRPr sz="1200">
                <a:solidFill>
                  <a:srgbClr val="035C75"/>
                </a:solidFill>
                <a:latin typeface="Merriweather"/>
                <a:ea typeface="Merriweather"/>
                <a:cs typeface="Merriweather"/>
                <a:sym typeface="Merriweather"/>
              </a:defRPr>
            </a:lvl6pPr>
            <a:lvl7pPr indent="0" lvl="6" marL="0" marR="0" rtl="0" algn="r">
              <a:spcBef>
                <a:spcPts val="0"/>
              </a:spcBef>
              <a:buNone/>
              <a:defRPr sz="1200">
                <a:solidFill>
                  <a:srgbClr val="035C75"/>
                </a:solidFill>
                <a:latin typeface="Merriweather"/>
                <a:ea typeface="Merriweather"/>
                <a:cs typeface="Merriweather"/>
                <a:sym typeface="Merriweather"/>
              </a:defRPr>
            </a:lvl7pPr>
            <a:lvl8pPr indent="0" lvl="7" marL="0" marR="0" rtl="0" algn="r">
              <a:spcBef>
                <a:spcPts val="0"/>
              </a:spcBef>
              <a:buNone/>
              <a:defRPr sz="1200">
                <a:solidFill>
                  <a:srgbClr val="035C75"/>
                </a:solidFill>
                <a:latin typeface="Merriweather"/>
                <a:ea typeface="Merriweather"/>
                <a:cs typeface="Merriweather"/>
                <a:sym typeface="Merriweather"/>
              </a:defRPr>
            </a:lvl8pPr>
            <a:lvl9pPr indent="0" lvl="8" marL="0" marR="0" rtl="0" algn="r">
              <a:spcBef>
                <a:spcPts val="0"/>
              </a:spcBef>
              <a:buNone/>
              <a:defRPr sz="1200">
                <a:solidFill>
                  <a:srgbClr val="035C75"/>
                </a:solidFill>
                <a:latin typeface="Merriweather"/>
                <a:ea typeface="Merriweather"/>
                <a:cs typeface="Merriweather"/>
                <a:sym typeface="Merriweather"/>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62" name="Shape 62"/>
        <p:cNvGrpSpPr/>
        <p:nvPr/>
      </p:nvGrpSpPr>
      <p:grpSpPr>
        <a:xfrm>
          <a:off x="0" y="0"/>
          <a:ext cx="0" cy="0"/>
          <a:chOff x="0" y="0"/>
          <a:chExt cx="0" cy="0"/>
        </a:xfrm>
      </p:grpSpPr>
      <p:sp>
        <p:nvSpPr>
          <p:cNvPr id="63" name="Google Shape;63;p8"/>
          <p:cNvSpPr txBox="1"/>
          <p:nvPr>
            <p:ph type="title"/>
          </p:nvPr>
        </p:nvSpPr>
        <p:spPr>
          <a:xfrm>
            <a:off x="457200" y="704088"/>
            <a:ext cx="8229600" cy="11430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2"/>
              </a:buClr>
              <a:buSzPts val="1400"/>
              <a:buFont typeface="Calibri"/>
              <a:buNone/>
              <a:defRPr b="0" i="0" sz="5000" u="none" cap="none" strike="noStrike">
                <a:solidFill>
                  <a:schemeClr val="dk2"/>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4" name="Google Shape;64;p8"/>
          <p:cNvSpPr txBox="1"/>
          <p:nvPr>
            <p:ph idx="1" type="body"/>
          </p:nvPr>
        </p:nvSpPr>
        <p:spPr>
          <a:xfrm>
            <a:off x="457200" y="1855248"/>
            <a:ext cx="4040188" cy="659352"/>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480"/>
              </a:spcBef>
              <a:spcAft>
                <a:spcPts val="0"/>
              </a:spcAft>
              <a:buClr>
                <a:schemeClr val="accent3"/>
              </a:buClr>
              <a:buSzPts val="2470"/>
              <a:buFont typeface="Noto Sans Symbols"/>
              <a:buNone/>
              <a:defRPr b="1" i="0" sz="2400" u="none" cap="none" strike="noStrike">
                <a:solidFill>
                  <a:schemeClr val="dk2"/>
                </a:solidFill>
                <a:latin typeface="Merriweather"/>
                <a:ea typeface="Merriweather"/>
                <a:cs typeface="Merriweather"/>
                <a:sym typeface="Merriweather"/>
              </a:defRPr>
            </a:lvl1pPr>
            <a:lvl2pPr indent="-228600" lvl="1" marL="914400" marR="0" rtl="0" algn="l">
              <a:spcBef>
                <a:spcPts val="400"/>
              </a:spcBef>
              <a:spcAft>
                <a:spcPts val="0"/>
              </a:spcAft>
              <a:buClr>
                <a:schemeClr val="accent1"/>
              </a:buClr>
              <a:buSzPts val="2040"/>
              <a:buFont typeface="Noto Sans Symbols"/>
              <a:buNone/>
              <a:defRPr b="1" i="0" sz="2000" u="none" cap="none" strike="noStrike">
                <a:solidFill>
                  <a:schemeClr val="dk1"/>
                </a:solidFill>
                <a:latin typeface="Merriweather"/>
                <a:ea typeface="Merriweather"/>
                <a:cs typeface="Merriweather"/>
                <a:sym typeface="Merriweather"/>
              </a:defRPr>
            </a:lvl2pPr>
            <a:lvl3pPr indent="-228600" lvl="2" marL="1371600" marR="0" rtl="0" algn="l">
              <a:spcBef>
                <a:spcPts val="360"/>
              </a:spcBef>
              <a:spcAft>
                <a:spcPts val="0"/>
              </a:spcAft>
              <a:buClr>
                <a:schemeClr val="accent2"/>
              </a:buClr>
              <a:buSzPts val="1470"/>
              <a:buFont typeface="Noto Sans Symbols"/>
              <a:buNone/>
              <a:defRPr b="1" i="0" sz="1800" u="none" cap="none" strike="noStrike">
                <a:solidFill>
                  <a:schemeClr val="dk1"/>
                </a:solidFill>
                <a:latin typeface="Merriweather"/>
                <a:ea typeface="Merriweather"/>
                <a:cs typeface="Merriweather"/>
                <a:sym typeface="Merriweather"/>
              </a:defRPr>
            </a:lvl3pPr>
            <a:lvl4pPr indent="-228600" lvl="3" marL="1828800" marR="0" rtl="0" algn="l">
              <a:spcBef>
                <a:spcPts val="320"/>
              </a:spcBef>
              <a:spcAft>
                <a:spcPts val="0"/>
              </a:spcAft>
              <a:buClr>
                <a:schemeClr val="accent3"/>
              </a:buClr>
              <a:buSzPts val="1300"/>
              <a:buFont typeface="Noto Sans Symbols"/>
              <a:buNone/>
              <a:defRPr b="1" i="0" sz="1600" u="none" cap="none" strike="noStrike">
                <a:solidFill>
                  <a:schemeClr val="dk1"/>
                </a:solidFill>
                <a:latin typeface="Merriweather"/>
                <a:ea typeface="Merriweather"/>
                <a:cs typeface="Merriweather"/>
                <a:sym typeface="Merriweather"/>
              </a:defRPr>
            </a:lvl4pPr>
            <a:lvl5pPr indent="-228600" lvl="4" marL="2286000" marR="0" rtl="0" algn="l">
              <a:spcBef>
                <a:spcPts val="320"/>
              </a:spcBef>
              <a:spcAft>
                <a:spcPts val="0"/>
              </a:spcAft>
              <a:buClr>
                <a:schemeClr val="accent4"/>
              </a:buClr>
              <a:buSzPts val="1300"/>
              <a:buFont typeface="Noto Sans Symbols"/>
              <a:buNone/>
              <a:defRPr b="1" i="0" sz="1600" u="none" cap="none" strike="noStrike">
                <a:solidFill>
                  <a:schemeClr val="dk1"/>
                </a:solidFill>
                <a:latin typeface="Merriweather"/>
                <a:ea typeface="Merriweather"/>
                <a:cs typeface="Merriweather"/>
                <a:sym typeface="Merriweather"/>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Merriweather"/>
                <a:ea typeface="Merriweather"/>
                <a:cs typeface="Merriweather"/>
                <a:sym typeface="Merriweather"/>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Merriweather"/>
                <a:ea typeface="Merriweather"/>
                <a:cs typeface="Merriweather"/>
                <a:sym typeface="Merriweather"/>
              </a:defRPr>
            </a:lvl7pPr>
            <a:lvl8pPr indent="-330200" lvl="7" marL="3657600" marR="0" rtl="0" algn="l">
              <a:spcBef>
                <a:spcPts val="320"/>
              </a:spcBef>
              <a:spcAft>
                <a:spcPts val="0"/>
              </a:spcAft>
              <a:buClr>
                <a:schemeClr val="dk2"/>
              </a:buClr>
              <a:buSzPts val="1600"/>
              <a:buFont typeface="Merriweather"/>
              <a:buChar char="•"/>
              <a:defRPr b="0" i="0" sz="1600" u="none" cap="none" strike="noStrike">
                <a:solidFill>
                  <a:schemeClr val="dk1"/>
                </a:solidFill>
                <a:latin typeface="Merriweather"/>
                <a:ea typeface="Merriweather"/>
                <a:cs typeface="Merriweather"/>
                <a:sym typeface="Merriweather"/>
              </a:defRPr>
            </a:lvl8pPr>
            <a:lvl9pPr indent="-317500" lvl="8" marL="4114800" marR="0" rtl="0" algn="l">
              <a:spcBef>
                <a:spcPts val="280"/>
              </a:spcBef>
              <a:spcAft>
                <a:spcPts val="0"/>
              </a:spcAft>
              <a:buClr>
                <a:schemeClr val="dk2"/>
              </a:buClr>
              <a:buSzPts val="1400"/>
              <a:buFont typeface="Merriweather"/>
              <a:buChar char="•"/>
              <a:defRPr b="0" i="0" sz="1400" u="none" cap="none" strike="noStrike">
                <a:solidFill>
                  <a:schemeClr val="dk1"/>
                </a:solidFill>
                <a:latin typeface="Merriweather"/>
                <a:ea typeface="Merriweather"/>
                <a:cs typeface="Merriweather"/>
                <a:sym typeface="Merriweather"/>
              </a:defRPr>
            </a:lvl9pPr>
          </a:lstStyle>
          <a:p/>
        </p:txBody>
      </p:sp>
      <p:sp>
        <p:nvSpPr>
          <p:cNvPr id="65" name="Google Shape;65;p8"/>
          <p:cNvSpPr txBox="1"/>
          <p:nvPr>
            <p:ph idx="2" type="body"/>
          </p:nvPr>
        </p:nvSpPr>
        <p:spPr>
          <a:xfrm>
            <a:off x="4645025" y="1859757"/>
            <a:ext cx="4041775" cy="654843"/>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480"/>
              </a:spcBef>
              <a:spcAft>
                <a:spcPts val="0"/>
              </a:spcAft>
              <a:buClr>
                <a:schemeClr val="accent3"/>
              </a:buClr>
              <a:buSzPts val="2470"/>
              <a:buFont typeface="Noto Sans Symbols"/>
              <a:buNone/>
              <a:defRPr b="1" i="0" sz="2400" u="none" cap="none" strike="noStrike">
                <a:solidFill>
                  <a:schemeClr val="dk2"/>
                </a:solidFill>
                <a:latin typeface="Merriweather"/>
                <a:ea typeface="Merriweather"/>
                <a:cs typeface="Merriweather"/>
                <a:sym typeface="Merriweather"/>
              </a:defRPr>
            </a:lvl1pPr>
            <a:lvl2pPr indent="-228600" lvl="1" marL="914400" marR="0" rtl="0" algn="l">
              <a:spcBef>
                <a:spcPts val="400"/>
              </a:spcBef>
              <a:spcAft>
                <a:spcPts val="0"/>
              </a:spcAft>
              <a:buClr>
                <a:schemeClr val="accent1"/>
              </a:buClr>
              <a:buSzPts val="2040"/>
              <a:buFont typeface="Noto Sans Symbols"/>
              <a:buNone/>
              <a:defRPr b="1" i="0" sz="2000" u="none" cap="none" strike="noStrike">
                <a:solidFill>
                  <a:schemeClr val="dk1"/>
                </a:solidFill>
                <a:latin typeface="Merriweather"/>
                <a:ea typeface="Merriweather"/>
                <a:cs typeface="Merriweather"/>
                <a:sym typeface="Merriweather"/>
              </a:defRPr>
            </a:lvl2pPr>
            <a:lvl3pPr indent="-228600" lvl="2" marL="1371600" marR="0" rtl="0" algn="l">
              <a:spcBef>
                <a:spcPts val="360"/>
              </a:spcBef>
              <a:spcAft>
                <a:spcPts val="0"/>
              </a:spcAft>
              <a:buClr>
                <a:schemeClr val="accent2"/>
              </a:buClr>
              <a:buSzPts val="1470"/>
              <a:buFont typeface="Noto Sans Symbols"/>
              <a:buNone/>
              <a:defRPr b="1" i="0" sz="1800" u="none" cap="none" strike="noStrike">
                <a:solidFill>
                  <a:schemeClr val="dk1"/>
                </a:solidFill>
                <a:latin typeface="Merriweather"/>
                <a:ea typeface="Merriweather"/>
                <a:cs typeface="Merriweather"/>
                <a:sym typeface="Merriweather"/>
              </a:defRPr>
            </a:lvl3pPr>
            <a:lvl4pPr indent="-228600" lvl="3" marL="1828800" marR="0" rtl="0" algn="l">
              <a:spcBef>
                <a:spcPts val="320"/>
              </a:spcBef>
              <a:spcAft>
                <a:spcPts val="0"/>
              </a:spcAft>
              <a:buClr>
                <a:schemeClr val="accent3"/>
              </a:buClr>
              <a:buSzPts val="1300"/>
              <a:buFont typeface="Noto Sans Symbols"/>
              <a:buNone/>
              <a:defRPr b="1" i="0" sz="1600" u="none" cap="none" strike="noStrike">
                <a:solidFill>
                  <a:schemeClr val="dk1"/>
                </a:solidFill>
                <a:latin typeface="Merriweather"/>
                <a:ea typeface="Merriweather"/>
                <a:cs typeface="Merriweather"/>
                <a:sym typeface="Merriweather"/>
              </a:defRPr>
            </a:lvl4pPr>
            <a:lvl5pPr indent="-228600" lvl="4" marL="2286000" marR="0" rtl="0" algn="l">
              <a:spcBef>
                <a:spcPts val="320"/>
              </a:spcBef>
              <a:spcAft>
                <a:spcPts val="0"/>
              </a:spcAft>
              <a:buClr>
                <a:schemeClr val="accent4"/>
              </a:buClr>
              <a:buSzPts val="1300"/>
              <a:buFont typeface="Noto Sans Symbols"/>
              <a:buNone/>
              <a:defRPr b="1" i="0" sz="1600" u="none" cap="none" strike="noStrike">
                <a:solidFill>
                  <a:schemeClr val="dk1"/>
                </a:solidFill>
                <a:latin typeface="Merriweather"/>
                <a:ea typeface="Merriweather"/>
                <a:cs typeface="Merriweather"/>
                <a:sym typeface="Merriweather"/>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Merriweather"/>
                <a:ea typeface="Merriweather"/>
                <a:cs typeface="Merriweather"/>
                <a:sym typeface="Merriweather"/>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Merriweather"/>
                <a:ea typeface="Merriweather"/>
                <a:cs typeface="Merriweather"/>
                <a:sym typeface="Merriweather"/>
              </a:defRPr>
            </a:lvl7pPr>
            <a:lvl8pPr indent="-330200" lvl="7" marL="3657600" marR="0" rtl="0" algn="l">
              <a:spcBef>
                <a:spcPts val="320"/>
              </a:spcBef>
              <a:spcAft>
                <a:spcPts val="0"/>
              </a:spcAft>
              <a:buClr>
                <a:schemeClr val="dk2"/>
              </a:buClr>
              <a:buSzPts val="1600"/>
              <a:buFont typeface="Merriweather"/>
              <a:buChar char="•"/>
              <a:defRPr b="0" i="0" sz="1600" u="none" cap="none" strike="noStrike">
                <a:solidFill>
                  <a:schemeClr val="dk1"/>
                </a:solidFill>
                <a:latin typeface="Merriweather"/>
                <a:ea typeface="Merriweather"/>
                <a:cs typeface="Merriweather"/>
                <a:sym typeface="Merriweather"/>
              </a:defRPr>
            </a:lvl8pPr>
            <a:lvl9pPr indent="-317500" lvl="8" marL="4114800" marR="0" rtl="0" algn="l">
              <a:spcBef>
                <a:spcPts val="280"/>
              </a:spcBef>
              <a:spcAft>
                <a:spcPts val="0"/>
              </a:spcAft>
              <a:buClr>
                <a:schemeClr val="dk2"/>
              </a:buClr>
              <a:buSzPts val="1400"/>
              <a:buFont typeface="Merriweather"/>
              <a:buChar char="•"/>
              <a:defRPr b="0" i="0" sz="1400" u="none" cap="none" strike="noStrike">
                <a:solidFill>
                  <a:schemeClr val="dk1"/>
                </a:solidFill>
                <a:latin typeface="Merriweather"/>
                <a:ea typeface="Merriweather"/>
                <a:cs typeface="Merriweather"/>
                <a:sym typeface="Merriweather"/>
              </a:defRPr>
            </a:lvl9pPr>
          </a:lstStyle>
          <a:p/>
        </p:txBody>
      </p:sp>
      <p:sp>
        <p:nvSpPr>
          <p:cNvPr id="66" name="Google Shape;66;p8"/>
          <p:cNvSpPr txBox="1"/>
          <p:nvPr>
            <p:ph idx="3" type="body"/>
          </p:nvPr>
        </p:nvSpPr>
        <p:spPr>
          <a:xfrm>
            <a:off x="457200" y="2514600"/>
            <a:ext cx="4040188" cy="3845720"/>
          </a:xfrm>
          <a:prstGeom prst="rect">
            <a:avLst/>
          </a:prstGeom>
          <a:noFill/>
          <a:ln>
            <a:noFill/>
          </a:ln>
        </p:spPr>
        <p:txBody>
          <a:bodyPr anchorCtr="0" anchor="t" bIns="91425" lIns="91425" spcFirstLastPara="1" rIns="91425" wrap="square" tIns="91425">
            <a:noAutofit/>
          </a:bodyPr>
          <a:lstStyle>
            <a:lvl1pPr indent="-361315" lvl="0" marL="457200" marR="0" rtl="0" algn="l">
              <a:spcBef>
                <a:spcPts val="440"/>
              </a:spcBef>
              <a:spcAft>
                <a:spcPts val="0"/>
              </a:spcAft>
              <a:buClr>
                <a:schemeClr val="accent3"/>
              </a:buClr>
              <a:buSzPts val="2090"/>
              <a:buFont typeface="Noto Sans Symbols"/>
              <a:buChar char="●"/>
              <a:defRPr b="0" i="0" sz="2200" u="none" cap="none" strike="noStrike">
                <a:solidFill>
                  <a:schemeClr val="dk1"/>
                </a:solidFill>
                <a:latin typeface="Merriweather"/>
                <a:ea typeface="Merriweather"/>
                <a:cs typeface="Merriweather"/>
                <a:sym typeface="Merriweather"/>
              </a:defRPr>
            </a:lvl1pPr>
            <a:lvl2pPr indent="-336550" lvl="1" marL="914400" marR="0" rtl="0" algn="l">
              <a:spcBef>
                <a:spcPts val="400"/>
              </a:spcBef>
              <a:spcAft>
                <a:spcPts val="0"/>
              </a:spcAft>
              <a:buClr>
                <a:schemeClr val="accent1"/>
              </a:buClr>
              <a:buSzPts val="1700"/>
              <a:buFont typeface="Noto Sans Symbols"/>
              <a:buChar char="●"/>
              <a:defRPr b="0" i="0" sz="2000" u="none" cap="none" strike="noStrike">
                <a:solidFill>
                  <a:schemeClr val="dk1"/>
                </a:solidFill>
                <a:latin typeface="Merriweather"/>
                <a:ea typeface="Merriweather"/>
                <a:cs typeface="Merriweather"/>
                <a:sym typeface="Merriweather"/>
              </a:defRPr>
            </a:lvl2pPr>
            <a:lvl3pPr indent="-308610" lvl="2" marL="1371600" marR="0" rtl="0" algn="l">
              <a:spcBef>
                <a:spcPts val="360"/>
              </a:spcBef>
              <a:spcAft>
                <a:spcPts val="0"/>
              </a:spcAft>
              <a:buClr>
                <a:schemeClr val="accent2"/>
              </a:buClr>
              <a:buSzPts val="1260"/>
              <a:buFont typeface="Noto Sans Symbols"/>
              <a:buChar char="●"/>
              <a:defRPr b="0" i="0" sz="1800" u="none" cap="none" strike="noStrike">
                <a:solidFill>
                  <a:schemeClr val="dk1"/>
                </a:solidFill>
                <a:latin typeface="Merriweather"/>
                <a:ea typeface="Merriweather"/>
                <a:cs typeface="Merriweather"/>
                <a:sym typeface="Merriweather"/>
              </a:defRPr>
            </a:lvl3pPr>
            <a:lvl4pPr indent="-294639" lvl="3" marL="1828800" marR="0" rtl="0" algn="l">
              <a:spcBef>
                <a:spcPts val="320"/>
              </a:spcBef>
              <a:spcAft>
                <a:spcPts val="0"/>
              </a:spcAft>
              <a:buClr>
                <a:schemeClr val="accent3"/>
              </a:buClr>
              <a:buSzPts val="1040"/>
              <a:buFont typeface="Noto Sans Symbols"/>
              <a:buChar char="●"/>
              <a:defRPr b="0" i="0" sz="1600" u="none" cap="none" strike="noStrike">
                <a:solidFill>
                  <a:schemeClr val="dk1"/>
                </a:solidFill>
                <a:latin typeface="Merriweather"/>
                <a:ea typeface="Merriweather"/>
                <a:cs typeface="Merriweather"/>
                <a:sym typeface="Merriweather"/>
              </a:defRPr>
            </a:lvl4pPr>
            <a:lvl5pPr indent="-294639" lvl="4" marL="2286000" marR="0" rtl="0" algn="l">
              <a:spcBef>
                <a:spcPts val="320"/>
              </a:spcBef>
              <a:spcAft>
                <a:spcPts val="0"/>
              </a:spcAft>
              <a:buClr>
                <a:schemeClr val="accent4"/>
              </a:buClr>
              <a:buSzPts val="1040"/>
              <a:buFont typeface="Noto Sans Symbols"/>
              <a:buChar char="●"/>
              <a:defRPr b="0" i="0" sz="1600" u="none" cap="none" strike="noStrike">
                <a:solidFill>
                  <a:schemeClr val="dk1"/>
                </a:solidFill>
                <a:latin typeface="Merriweather"/>
                <a:ea typeface="Merriweather"/>
                <a:cs typeface="Merriweather"/>
                <a:sym typeface="Merriweather"/>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Merriweather"/>
                <a:ea typeface="Merriweather"/>
                <a:cs typeface="Merriweather"/>
                <a:sym typeface="Merriweather"/>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Merriweather"/>
                <a:ea typeface="Merriweather"/>
                <a:cs typeface="Merriweather"/>
                <a:sym typeface="Merriweather"/>
              </a:defRPr>
            </a:lvl7pPr>
            <a:lvl8pPr indent="-330200" lvl="7" marL="3657600" marR="0" rtl="0" algn="l">
              <a:spcBef>
                <a:spcPts val="320"/>
              </a:spcBef>
              <a:spcAft>
                <a:spcPts val="0"/>
              </a:spcAft>
              <a:buClr>
                <a:schemeClr val="dk2"/>
              </a:buClr>
              <a:buSzPts val="1600"/>
              <a:buFont typeface="Merriweather"/>
              <a:buChar char="•"/>
              <a:defRPr b="0" i="0" sz="1600" u="none" cap="none" strike="noStrike">
                <a:solidFill>
                  <a:schemeClr val="dk1"/>
                </a:solidFill>
                <a:latin typeface="Merriweather"/>
                <a:ea typeface="Merriweather"/>
                <a:cs typeface="Merriweather"/>
                <a:sym typeface="Merriweather"/>
              </a:defRPr>
            </a:lvl8pPr>
            <a:lvl9pPr indent="-317500" lvl="8" marL="4114800" marR="0" rtl="0" algn="l">
              <a:spcBef>
                <a:spcPts val="280"/>
              </a:spcBef>
              <a:spcAft>
                <a:spcPts val="0"/>
              </a:spcAft>
              <a:buClr>
                <a:schemeClr val="dk2"/>
              </a:buClr>
              <a:buSzPts val="1400"/>
              <a:buFont typeface="Merriweather"/>
              <a:buChar char="•"/>
              <a:defRPr b="0" i="0" sz="1400" u="none" cap="none" strike="noStrike">
                <a:solidFill>
                  <a:schemeClr val="dk1"/>
                </a:solidFill>
                <a:latin typeface="Merriweather"/>
                <a:ea typeface="Merriweather"/>
                <a:cs typeface="Merriweather"/>
                <a:sym typeface="Merriweather"/>
              </a:defRPr>
            </a:lvl9pPr>
          </a:lstStyle>
          <a:p/>
        </p:txBody>
      </p:sp>
      <p:sp>
        <p:nvSpPr>
          <p:cNvPr id="67" name="Google Shape;67;p8"/>
          <p:cNvSpPr txBox="1"/>
          <p:nvPr>
            <p:ph idx="4" type="body"/>
          </p:nvPr>
        </p:nvSpPr>
        <p:spPr>
          <a:xfrm>
            <a:off x="4645025" y="2514600"/>
            <a:ext cx="4041775" cy="3845720"/>
          </a:xfrm>
          <a:prstGeom prst="rect">
            <a:avLst/>
          </a:prstGeom>
          <a:noFill/>
          <a:ln>
            <a:noFill/>
          </a:ln>
        </p:spPr>
        <p:txBody>
          <a:bodyPr anchorCtr="0" anchor="t" bIns="91425" lIns="91425" spcFirstLastPara="1" rIns="91425" wrap="square" tIns="91425">
            <a:noAutofit/>
          </a:bodyPr>
          <a:lstStyle>
            <a:lvl1pPr indent="-361315" lvl="0" marL="457200" marR="0" rtl="0" algn="l">
              <a:spcBef>
                <a:spcPts val="440"/>
              </a:spcBef>
              <a:spcAft>
                <a:spcPts val="0"/>
              </a:spcAft>
              <a:buClr>
                <a:schemeClr val="accent3"/>
              </a:buClr>
              <a:buSzPts val="2090"/>
              <a:buFont typeface="Noto Sans Symbols"/>
              <a:buChar char="●"/>
              <a:defRPr b="0" i="0" sz="2200" u="none" cap="none" strike="noStrike">
                <a:solidFill>
                  <a:schemeClr val="dk1"/>
                </a:solidFill>
                <a:latin typeface="Merriweather"/>
                <a:ea typeface="Merriweather"/>
                <a:cs typeface="Merriweather"/>
                <a:sym typeface="Merriweather"/>
              </a:defRPr>
            </a:lvl1pPr>
            <a:lvl2pPr indent="-336550" lvl="1" marL="914400" marR="0" rtl="0" algn="l">
              <a:spcBef>
                <a:spcPts val="400"/>
              </a:spcBef>
              <a:spcAft>
                <a:spcPts val="0"/>
              </a:spcAft>
              <a:buClr>
                <a:schemeClr val="accent1"/>
              </a:buClr>
              <a:buSzPts val="1700"/>
              <a:buFont typeface="Noto Sans Symbols"/>
              <a:buChar char="●"/>
              <a:defRPr b="0" i="0" sz="2000" u="none" cap="none" strike="noStrike">
                <a:solidFill>
                  <a:schemeClr val="dk1"/>
                </a:solidFill>
                <a:latin typeface="Merriweather"/>
                <a:ea typeface="Merriweather"/>
                <a:cs typeface="Merriweather"/>
                <a:sym typeface="Merriweather"/>
              </a:defRPr>
            </a:lvl2pPr>
            <a:lvl3pPr indent="-308610" lvl="2" marL="1371600" marR="0" rtl="0" algn="l">
              <a:spcBef>
                <a:spcPts val="360"/>
              </a:spcBef>
              <a:spcAft>
                <a:spcPts val="0"/>
              </a:spcAft>
              <a:buClr>
                <a:schemeClr val="accent2"/>
              </a:buClr>
              <a:buSzPts val="1260"/>
              <a:buFont typeface="Noto Sans Symbols"/>
              <a:buChar char="●"/>
              <a:defRPr b="0" i="0" sz="1800" u="none" cap="none" strike="noStrike">
                <a:solidFill>
                  <a:schemeClr val="dk1"/>
                </a:solidFill>
                <a:latin typeface="Merriweather"/>
                <a:ea typeface="Merriweather"/>
                <a:cs typeface="Merriweather"/>
                <a:sym typeface="Merriweather"/>
              </a:defRPr>
            </a:lvl3pPr>
            <a:lvl4pPr indent="-294639" lvl="3" marL="1828800" marR="0" rtl="0" algn="l">
              <a:spcBef>
                <a:spcPts val="320"/>
              </a:spcBef>
              <a:spcAft>
                <a:spcPts val="0"/>
              </a:spcAft>
              <a:buClr>
                <a:schemeClr val="accent3"/>
              </a:buClr>
              <a:buSzPts val="1040"/>
              <a:buFont typeface="Noto Sans Symbols"/>
              <a:buChar char="●"/>
              <a:defRPr b="0" i="0" sz="1600" u="none" cap="none" strike="noStrike">
                <a:solidFill>
                  <a:schemeClr val="dk1"/>
                </a:solidFill>
                <a:latin typeface="Merriweather"/>
                <a:ea typeface="Merriweather"/>
                <a:cs typeface="Merriweather"/>
                <a:sym typeface="Merriweather"/>
              </a:defRPr>
            </a:lvl4pPr>
            <a:lvl5pPr indent="-294639" lvl="4" marL="2286000" marR="0" rtl="0" algn="l">
              <a:spcBef>
                <a:spcPts val="320"/>
              </a:spcBef>
              <a:spcAft>
                <a:spcPts val="0"/>
              </a:spcAft>
              <a:buClr>
                <a:schemeClr val="accent4"/>
              </a:buClr>
              <a:buSzPts val="1040"/>
              <a:buFont typeface="Noto Sans Symbols"/>
              <a:buChar char="●"/>
              <a:defRPr b="0" i="0" sz="1600" u="none" cap="none" strike="noStrike">
                <a:solidFill>
                  <a:schemeClr val="dk1"/>
                </a:solidFill>
                <a:latin typeface="Merriweather"/>
                <a:ea typeface="Merriweather"/>
                <a:cs typeface="Merriweather"/>
                <a:sym typeface="Merriweather"/>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Merriweather"/>
                <a:ea typeface="Merriweather"/>
                <a:cs typeface="Merriweather"/>
                <a:sym typeface="Merriweather"/>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Merriweather"/>
                <a:ea typeface="Merriweather"/>
                <a:cs typeface="Merriweather"/>
                <a:sym typeface="Merriweather"/>
              </a:defRPr>
            </a:lvl7pPr>
            <a:lvl8pPr indent="-330200" lvl="7" marL="3657600" marR="0" rtl="0" algn="l">
              <a:spcBef>
                <a:spcPts val="320"/>
              </a:spcBef>
              <a:spcAft>
                <a:spcPts val="0"/>
              </a:spcAft>
              <a:buClr>
                <a:schemeClr val="dk2"/>
              </a:buClr>
              <a:buSzPts val="1600"/>
              <a:buFont typeface="Merriweather"/>
              <a:buChar char="•"/>
              <a:defRPr b="0" i="0" sz="1600" u="none" cap="none" strike="noStrike">
                <a:solidFill>
                  <a:schemeClr val="dk1"/>
                </a:solidFill>
                <a:latin typeface="Merriweather"/>
                <a:ea typeface="Merriweather"/>
                <a:cs typeface="Merriweather"/>
                <a:sym typeface="Merriweather"/>
              </a:defRPr>
            </a:lvl8pPr>
            <a:lvl9pPr indent="-317500" lvl="8" marL="4114800" marR="0" rtl="0" algn="l">
              <a:spcBef>
                <a:spcPts val="280"/>
              </a:spcBef>
              <a:spcAft>
                <a:spcPts val="0"/>
              </a:spcAft>
              <a:buClr>
                <a:schemeClr val="dk2"/>
              </a:buClr>
              <a:buSzPts val="1400"/>
              <a:buFont typeface="Merriweather"/>
              <a:buChar char="•"/>
              <a:defRPr b="0" i="0" sz="1400" u="none" cap="none" strike="noStrike">
                <a:solidFill>
                  <a:schemeClr val="dk1"/>
                </a:solidFill>
                <a:latin typeface="Merriweather"/>
                <a:ea typeface="Merriweather"/>
                <a:cs typeface="Merriweather"/>
                <a:sym typeface="Merriweather"/>
              </a:defRPr>
            </a:lvl9pPr>
          </a:lstStyle>
          <a:p/>
        </p:txBody>
      </p:sp>
      <p:sp>
        <p:nvSpPr>
          <p:cNvPr id="68" name="Google Shape;68;p8"/>
          <p:cNvSpPr txBox="1"/>
          <p:nvPr>
            <p:ph idx="10" type="dt"/>
          </p:nvPr>
        </p:nvSpPr>
        <p:spPr>
          <a:xfrm>
            <a:off x="457200" y="6356350"/>
            <a:ext cx="21336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035C75"/>
                </a:solidFill>
                <a:latin typeface="Merriweather"/>
                <a:ea typeface="Merriweather"/>
                <a:cs typeface="Merriweather"/>
                <a:sym typeface="Merriweather"/>
              </a:defRPr>
            </a:lvl1pPr>
            <a:lvl2pPr indent="0" lvl="1" marL="4572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2pPr>
            <a:lvl3pPr indent="0" lvl="2" marL="9144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3pPr>
            <a:lvl4pPr indent="0" lvl="3" marL="13716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4pPr>
            <a:lvl5pPr indent="0" lvl="4" marL="18288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5pPr>
            <a:lvl6pPr indent="0" lvl="5" marL="22860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6pPr>
            <a:lvl7pPr indent="0" lvl="6" marL="27432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7pPr>
            <a:lvl8pPr indent="0" lvl="7" marL="32004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8pPr>
            <a:lvl9pPr indent="0" lvl="8" marL="36576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9pPr>
          </a:lstStyle>
          <a:p/>
        </p:txBody>
      </p:sp>
      <p:sp>
        <p:nvSpPr>
          <p:cNvPr id="69" name="Google Shape;69;p8"/>
          <p:cNvSpPr txBox="1"/>
          <p:nvPr>
            <p:ph idx="11" type="ftr"/>
          </p:nvPr>
        </p:nvSpPr>
        <p:spPr>
          <a:xfrm>
            <a:off x="2667000" y="6356350"/>
            <a:ext cx="33528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035C75"/>
                </a:solidFill>
                <a:latin typeface="Merriweather"/>
                <a:ea typeface="Merriweather"/>
                <a:cs typeface="Merriweather"/>
                <a:sym typeface="Merriweather"/>
              </a:defRPr>
            </a:lvl1pPr>
            <a:lvl2pPr indent="0" lvl="1" marL="4572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2pPr>
            <a:lvl3pPr indent="0" lvl="2" marL="9144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3pPr>
            <a:lvl4pPr indent="0" lvl="3" marL="13716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4pPr>
            <a:lvl5pPr indent="0" lvl="4" marL="18288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5pPr>
            <a:lvl6pPr indent="0" lvl="5" marL="22860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6pPr>
            <a:lvl7pPr indent="0" lvl="6" marL="27432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7pPr>
            <a:lvl8pPr indent="0" lvl="7" marL="32004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8pPr>
            <a:lvl9pPr indent="0" lvl="8" marL="36576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9pPr>
          </a:lstStyle>
          <a:p/>
        </p:txBody>
      </p:sp>
      <p:sp>
        <p:nvSpPr>
          <p:cNvPr id="70" name="Google Shape;70;p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035C75"/>
                </a:solidFill>
                <a:latin typeface="Merriweather"/>
                <a:ea typeface="Merriweather"/>
                <a:cs typeface="Merriweather"/>
                <a:sym typeface="Merriweather"/>
              </a:defRPr>
            </a:lvl1pPr>
            <a:lvl2pPr indent="0" lvl="1" marL="0" marR="0" rtl="0" algn="r">
              <a:spcBef>
                <a:spcPts val="0"/>
              </a:spcBef>
              <a:buNone/>
              <a:defRPr sz="1200">
                <a:solidFill>
                  <a:srgbClr val="035C75"/>
                </a:solidFill>
                <a:latin typeface="Merriweather"/>
                <a:ea typeface="Merriweather"/>
                <a:cs typeface="Merriweather"/>
                <a:sym typeface="Merriweather"/>
              </a:defRPr>
            </a:lvl2pPr>
            <a:lvl3pPr indent="0" lvl="2" marL="0" marR="0" rtl="0" algn="r">
              <a:spcBef>
                <a:spcPts val="0"/>
              </a:spcBef>
              <a:buNone/>
              <a:defRPr sz="1200">
                <a:solidFill>
                  <a:srgbClr val="035C75"/>
                </a:solidFill>
                <a:latin typeface="Merriweather"/>
                <a:ea typeface="Merriweather"/>
                <a:cs typeface="Merriweather"/>
                <a:sym typeface="Merriweather"/>
              </a:defRPr>
            </a:lvl3pPr>
            <a:lvl4pPr indent="0" lvl="3" marL="0" marR="0" rtl="0" algn="r">
              <a:spcBef>
                <a:spcPts val="0"/>
              </a:spcBef>
              <a:buNone/>
              <a:defRPr sz="1200">
                <a:solidFill>
                  <a:srgbClr val="035C75"/>
                </a:solidFill>
                <a:latin typeface="Merriweather"/>
                <a:ea typeface="Merriweather"/>
                <a:cs typeface="Merriweather"/>
                <a:sym typeface="Merriweather"/>
              </a:defRPr>
            </a:lvl4pPr>
            <a:lvl5pPr indent="0" lvl="4" marL="0" marR="0" rtl="0" algn="r">
              <a:spcBef>
                <a:spcPts val="0"/>
              </a:spcBef>
              <a:buNone/>
              <a:defRPr sz="1200">
                <a:solidFill>
                  <a:srgbClr val="035C75"/>
                </a:solidFill>
                <a:latin typeface="Merriweather"/>
                <a:ea typeface="Merriweather"/>
                <a:cs typeface="Merriweather"/>
                <a:sym typeface="Merriweather"/>
              </a:defRPr>
            </a:lvl5pPr>
            <a:lvl6pPr indent="0" lvl="5" marL="0" marR="0" rtl="0" algn="r">
              <a:spcBef>
                <a:spcPts val="0"/>
              </a:spcBef>
              <a:buNone/>
              <a:defRPr sz="1200">
                <a:solidFill>
                  <a:srgbClr val="035C75"/>
                </a:solidFill>
                <a:latin typeface="Merriweather"/>
                <a:ea typeface="Merriweather"/>
                <a:cs typeface="Merriweather"/>
                <a:sym typeface="Merriweather"/>
              </a:defRPr>
            </a:lvl6pPr>
            <a:lvl7pPr indent="0" lvl="6" marL="0" marR="0" rtl="0" algn="r">
              <a:spcBef>
                <a:spcPts val="0"/>
              </a:spcBef>
              <a:buNone/>
              <a:defRPr sz="1200">
                <a:solidFill>
                  <a:srgbClr val="035C75"/>
                </a:solidFill>
                <a:latin typeface="Merriweather"/>
                <a:ea typeface="Merriweather"/>
                <a:cs typeface="Merriweather"/>
                <a:sym typeface="Merriweather"/>
              </a:defRPr>
            </a:lvl7pPr>
            <a:lvl8pPr indent="0" lvl="7" marL="0" marR="0" rtl="0" algn="r">
              <a:spcBef>
                <a:spcPts val="0"/>
              </a:spcBef>
              <a:buNone/>
              <a:defRPr sz="1200">
                <a:solidFill>
                  <a:srgbClr val="035C75"/>
                </a:solidFill>
                <a:latin typeface="Merriweather"/>
                <a:ea typeface="Merriweather"/>
                <a:cs typeface="Merriweather"/>
                <a:sym typeface="Merriweather"/>
              </a:defRPr>
            </a:lvl8pPr>
            <a:lvl9pPr indent="0" lvl="8" marL="0" marR="0" rtl="0" algn="r">
              <a:spcBef>
                <a:spcPts val="0"/>
              </a:spcBef>
              <a:buNone/>
              <a:defRPr sz="1200">
                <a:solidFill>
                  <a:srgbClr val="035C75"/>
                </a:solidFill>
                <a:latin typeface="Merriweather"/>
                <a:ea typeface="Merriweather"/>
                <a:cs typeface="Merriweather"/>
                <a:sym typeface="Merriweather"/>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71" name="Shape 71"/>
        <p:cNvGrpSpPr/>
        <p:nvPr/>
      </p:nvGrpSpPr>
      <p:grpSpPr>
        <a:xfrm>
          <a:off x="0" y="0"/>
          <a:ext cx="0" cy="0"/>
          <a:chOff x="0" y="0"/>
          <a:chExt cx="0" cy="0"/>
        </a:xfrm>
      </p:grpSpPr>
      <p:sp>
        <p:nvSpPr>
          <p:cNvPr id="72" name="Google Shape;72;p9"/>
          <p:cNvSpPr txBox="1"/>
          <p:nvPr>
            <p:ph type="title"/>
          </p:nvPr>
        </p:nvSpPr>
        <p:spPr>
          <a:xfrm>
            <a:off x="457200" y="704088"/>
            <a:ext cx="8305800" cy="11430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2"/>
              </a:buClr>
              <a:buSzPts val="1400"/>
              <a:buFont typeface="Calibri"/>
              <a:buNone/>
              <a:defRPr b="0" i="0" sz="5000" u="none" cap="none" strike="noStrike">
                <a:solidFill>
                  <a:schemeClr val="dk2"/>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3" name="Google Shape;73;p9"/>
          <p:cNvSpPr txBox="1"/>
          <p:nvPr>
            <p:ph idx="10" type="dt"/>
          </p:nvPr>
        </p:nvSpPr>
        <p:spPr>
          <a:xfrm>
            <a:off x="457200" y="6356350"/>
            <a:ext cx="21336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035C75"/>
                </a:solidFill>
                <a:latin typeface="Merriweather"/>
                <a:ea typeface="Merriweather"/>
                <a:cs typeface="Merriweather"/>
                <a:sym typeface="Merriweather"/>
              </a:defRPr>
            </a:lvl1pPr>
            <a:lvl2pPr indent="0" lvl="1" marL="4572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2pPr>
            <a:lvl3pPr indent="0" lvl="2" marL="9144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3pPr>
            <a:lvl4pPr indent="0" lvl="3" marL="13716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4pPr>
            <a:lvl5pPr indent="0" lvl="4" marL="18288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5pPr>
            <a:lvl6pPr indent="0" lvl="5" marL="22860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6pPr>
            <a:lvl7pPr indent="0" lvl="6" marL="27432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7pPr>
            <a:lvl8pPr indent="0" lvl="7" marL="32004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8pPr>
            <a:lvl9pPr indent="0" lvl="8" marL="36576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9pPr>
          </a:lstStyle>
          <a:p/>
        </p:txBody>
      </p:sp>
      <p:sp>
        <p:nvSpPr>
          <p:cNvPr id="74" name="Google Shape;74;p9"/>
          <p:cNvSpPr txBox="1"/>
          <p:nvPr>
            <p:ph idx="11" type="ftr"/>
          </p:nvPr>
        </p:nvSpPr>
        <p:spPr>
          <a:xfrm>
            <a:off x="2667000" y="6356350"/>
            <a:ext cx="33528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035C75"/>
                </a:solidFill>
                <a:latin typeface="Merriweather"/>
                <a:ea typeface="Merriweather"/>
                <a:cs typeface="Merriweather"/>
                <a:sym typeface="Merriweather"/>
              </a:defRPr>
            </a:lvl1pPr>
            <a:lvl2pPr indent="0" lvl="1" marL="4572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2pPr>
            <a:lvl3pPr indent="0" lvl="2" marL="9144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3pPr>
            <a:lvl4pPr indent="0" lvl="3" marL="13716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4pPr>
            <a:lvl5pPr indent="0" lvl="4" marL="18288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5pPr>
            <a:lvl6pPr indent="0" lvl="5" marL="22860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6pPr>
            <a:lvl7pPr indent="0" lvl="6" marL="27432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7pPr>
            <a:lvl8pPr indent="0" lvl="7" marL="32004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8pPr>
            <a:lvl9pPr indent="0" lvl="8" marL="36576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9pPr>
          </a:lstStyle>
          <a:p/>
        </p:txBody>
      </p:sp>
      <p:sp>
        <p:nvSpPr>
          <p:cNvPr id="75" name="Google Shape;75;p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035C75"/>
                </a:solidFill>
                <a:latin typeface="Merriweather"/>
                <a:ea typeface="Merriweather"/>
                <a:cs typeface="Merriweather"/>
                <a:sym typeface="Merriweather"/>
              </a:defRPr>
            </a:lvl1pPr>
            <a:lvl2pPr indent="0" lvl="1" marL="0" marR="0" rtl="0" algn="r">
              <a:spcBef>
                <a:spcPts val="0"/>
              </a:spcBef>
              <a:buNone/>
              <a:defRPr sz="1200">
                <a:solidFill>
                  <a:srgbClr val="035C75"/>
                </a:solidFill>
                <a:latin typeface="Merriweather"/>
                <a:ea typeface="Merriweather"/>
                <a:cs typeface="Merriweather"/>
                <a:sym typeface="Merriweather"/>
              </a:defRPr>
            </a:lvl2pPr>
            <a:lvl3pPr indent="0" lvl="2" marL="0" marR="0" rtl="0" algn="r">
              <a:spcBef>
                <a:spcPts val="0"/>
              </a:spcBef>
              <a:buNone/>
              <a:defRPr sz="1200">
                <a:solidFill>
                  <a:srgbClr val="035C75"/>
                </a:solidFill>
                <a:latin typeface="Merriweather"/>
                <a:ea typeface="Merriweather"/>
                <a:cs typeface="Merriweather"/>
                <a:sym typeface="Merriweather"/>
              </a:defRPr>
            </a:lvl3pPr>
            <a:lvl4pPr indent="0" lvl="3" marL="0" marR="0" rtl="0" algn="r">
              <a:spcBef>
                <a:spcPts val="0"/>
              </a:spcBef>
              <a:buNone/>
              <a:defRPr sz="1200">
                <a:solidFill>
                  <a:srgbClr val="035C75"/>
                </a:solidFill>
                <a:latin typeface="Merriweather"/>
                <a:ea typeface="Merriweather"/>
                <a:cs typeface="Merriweather"/>
                <a:sym typeface="Merriweather"/>
              </a:defRPr>
            </a:lvl4pPr>
            <a:lvl5pPr indent="0" lvl="4" marL="0" marR="0" rtl="0" algn="r">
              <a:spcBef>
                <a:spcPts val="0"/>
              </a:spcBef>
              <a:buNone/>
              <a:defRPr sz="1200">
                <a:solidFill>
                  <a:srgbClr val="035C75"/>
                </a:solidFill>
                <a:latin typeface="Merriweather"/>
                <a:ea typeface="Merriweather"/>
                <a:cs typeface="Merriweather"/>
                <a:sym typeface="Merriweather"/>
              </a:defRPr>
            </a:lvl5pPr>
            <a:lvl6pPr indent="0" lvl="5" marL="0" marR="0" rtl="0" algn="r">
              <a:spcBef>
                <a:spcPts val="0"/>
              </a:spcBef>
              <a:buNone/>
              <a:defRPr sz="1200">
                <a:solidFill>
                  <a:srgbClr val="035C75"/>
                </a:solidFill>
                <a:latin typeface="Merriweather"/>
                <a:ea typeface="Merriweather"/>
                <a:cs typeface="Merriweather"/>
                <a:sym typeface="Merriweather"/>
              </a:defRPr>
            </a:lvl6pPr>
            <a:lvl7pPr indent="0" lvl="6" marL="0" marR="0" rtl="0" algn="r">
              <a:spcBef>
                <a:spcPts val="0"/>
              </a:spcBef>
              <a:buNone/>
              <a:defRPr sz="1200">
                <a:solidFill>
                  <a:srgbClr val="035C75"/>
                </a:solidFill>
                <a:latin typeface="Merriweather"/>
                <a:ea typeface="Merriweather"/>
                <a:cs typeface="Merriweather"/>
                <a:sym typeface="Merriweather"/>
              </a:defRPr>
            </a:lvl7pPr>
            <a:lvl8pPr indent="0" lvl="7" marL="0" marR="0" rtl="0" algn="r">
              <a:spcBef>
                <a:spcPts val="0"/>
              </a:spcBef>
              <a:buNone/>
              <a:defRPr sz="1200">
                <a:solidFill>
                  <a:srgbClr val="035C75"/>
                </a:solidFill>
                <a:latin typeface="Merriweather"/>
                <a:ea typeface="Merriweather"/>
                <a:cs typeface="Merriweather"/>
                <a:sym typeface="Merriweather"/>
              </a:defRPr>
            </a:lvl8pPr>
            <a:lvl9pPr indent="0" lvl="8" marL="0" marR="0" rtl="0" algn="r">
              <a:spcBef>
                <a:spcPts val="0"/>
              </a:spcBef>
              <a:buNone/>
              <a:defRPr sz="1200">
                <a:solidFill>
                  <a:srgbClr val="035C75"/>
                </a:solidFill>
                <a:latin typeface="Merriweather"/>
                <a:ea typeface="Merriweather"/>
                <a:cs typeface="Merriweather"/>
                <a:sym typeface="Merriweather"/>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76" name="Shape 76"/>
        <p:cNvGrpSpPr/>
        <p:nvPr/>
      </p:nvGrpSpPr>
      <p:grpSpPr>
        <a:xfrm>
          <a:off x="0" y="0"/>
          <a:ext cx="0" cy="0"/>
          <a:chOff x="0" y="0"/>
          <a:chExt cx="0" cy="0"/>
        </a:xfrm>
      </p:grpSpPr>
      <p:sp>
        <p:nvSpPr>
          <p:cNvPr id="77" name="Google Shape;77;p10"/>
          <p:cNvSpPr txBox="1"/>
          <p:nvPr>
            <p:ph idx="10" type="dt"/>
          </p:nvPr>
        </p:nvSpPr>
        <p:spPr>
          <a:xfrm>
            <a:off x="457200" y="6356350"/>
            <a:ext cx="21336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035C75"/>
                </a:solidFill>
                <a:latin typeface="Merriweather"/>
                <a:ea typeface="Merriweather"/>
                <a:cs typeface="Merriweather"/>
                <a:sym typeface="Merriweather"/>
              </a:defRPr>
            </a:lvl1pPr>
            <a:lvl2pPr indent="0" lvl="1" marL="4572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2pPr>
            <a:lvl3pPr indent="0" lvl="2" marL="9144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3pPr>
            <a:lvl4pPr indent="0" lvl="3" marL="13716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4pPr>
            <a:lvl5pPr indent="0" lvl="4" marL="18288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5pPr>
            <a:lvl6pPr indent="0" lvl="5" marL="22860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6pPr>
            <a:lvl7pPr indent="0" lvl="6" marL="27432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7pPr>
            <a:lvl8pPr indent="0" lvl="7" marL="32004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8pPr>
            <a:lvl9pPr indent="0" lvl="8" marL="36576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9pPr>
          </a:lstStyle>
          <a:p/>
        </p:txBody>
      </p:sp>
      <p:sp>
        <p:nvSpPr>
          <p:cNvPr id="78" name="Google Shape;78;p10"/>
          <p:cNvSpPr txBox="1"/>
          <p:nvPr>
            <p:ph idx="11" type="ftr"/>
          </p:nvPr>
        </p:nvSpPr>
        <p:spPr>
          <a:xfrm>
            <a:off x="2667000" y="6356350"/>
            <a:ext cx="33528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035C75"/>
                </a:solidFill>
                <a:latin typeface="Merriweather"/>
                <a:ea typeface="Merriweather"/>
                <a:cs typeface="Merriweather"/>
                <a:sym typeface="Merriweather"/>
              </a:defRPr>
            </a:lvl1pPr>
            <a:lvl2pPr indent="0" lvl="1" marL="4572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2pPr>
            <a:lvl3pPr indent="0" lvl="2" marL="9144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3pPr>
            <a:lvl4pPr indent="0" lvl="3" marL="13716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4pPr>
            <a:lvl5pPr indent="0" lvl="4" marL="18288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5pPr>
            <a:lvl6pPr indent="0" lvl="5" marL="22860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6pPr>
            <a:lvl7pPr indent="0" lvl="6" marL="27432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7pPr>
            <a:lvl8pPr indent="0" lvl="7" marL="32004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8pPr>
            <a:lvl9pPr indent="0" lvl="8" marL="36576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9pPr>
          </a:lstStyle>
          <a:p/>
        </p:txBody>
      </p:sp>
      <p:sp>
        <p:nvSpPr>
          <p:cNvPr id="79" name="Google Shape;79;p1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035C75"/>
                </a:solidFill>
                <a:latin typeface="Merriweather"/>
                <a:ea typeface="Merriweather"/>
                <a:cs typeface="Merriweather"/>
                <a:sym typeface="Merriweather"/>
              </a:defRPr>
            </a:lvl1pPr>
            <a:lvl2pPr indent="0" lvl="1" marL="0" marR="0" rtl="0" algn="r">
              <a:spcBef>
                <a:spcPts val="0"/>
              </a:spcBef>
              <a:buNone/>
              <a:defRPr sz="1200">
                <a:solidFill>
                  <a:srgbClr val="035C75"/>
                </a:solidFill>
                <a:latin typeface="Merriweather"/>
                <a:ea typeface="Merriweather"/>
                <a:cs typeface="Merriweather"/>
                <a:sym typeface="Merriweather"/>
              </a:defRPr>
            </a:lvl2pPr>
            <a:lvl3pPr indent="0" lvl="2" marL="0" marR="0" rtl="0" algn="r">
              <a:spcBef>
                <a:spcPts val="0"/>
              </a:spcBef>
              <a:buNone/>
              <a:defRPr sz="1200">
                <a:solidFill>
                  <a:srgbClr val="035C75"/>
                </a:solidFill>
                <a:latin typeface="Merriweather"/>
                <a:ea typeface="Merriweather"/>
                <a:cs typeface="Merriweather"/>
                <a:sym typeface="Merriweather"/>
              </a:defRPr>
            </a:lvl3pPr>
            <a:lvl4pPr indent="0" lvl="3" marL="0" marR="0" rtl="0" algn="r">
              <a:spcBef>
                <a:spcPts val="0"/>
              </a:spcBef>
              <a:buNone/>
              <a:defRPr sz="1200">
                <a:solidFill>
                  <a:srgbClr val="035C75"/>
                </a:solidFill>
                <a:latin typeface="Merriweather"/>
                <a:ea typeface="Merriweather"/>
                <a:cs typeface="Merriweather"/>
                <a:sym typeface="Merriweather"/>
              </a:defRPr>
            </a:lvl4pPr>
            <a:lvl5pPr indent="0" lvl="4" marL="0" marR="0" rtl="0" algn="r">
              <a:spcBef>
                <a:spcPts val="0"/>
              </a:spcBef>
              <a:buNone/>
              <a:defRPr sz="1200">
                <a:solidFill>
                  <a:srgbClr val="035C75"/>
                </a:solidFill>
                <a:latin typeface="Merriweather"/>
                <a:ea typeface="Merriweather"/>
                <a:cs typeface="Merriweather"/>
                <a:sym typeface="Merriweather"/>
              </a:defRPr>
            </a:lvl5pPr>
            <a:lvl6pPr indent="0" lvl="5" marL="0" marR="0" rtl="0" algn="r">
              <a:spcBef>
                <a:spcPts val="0"/>
              </a:spcBef>
              <a:buNone/>
              <a:defRPr sz="1200">
                <a:solidFill>
                  <a:srgbClr val="035C75"/>
                </a:solidFill>
                <a:latin typeface="Merriweather"/>
                <a:ea typeface="Merriweather"/>
                <a:cs typeface="Merriweather"/>
                <a:sym typeface="Merriweather"/>
              </a:defRPr>
            </a:lvl6pPr>
            <a:lvl7pPr indent="0" lvl="6" marL="0" marR="0" rtl="0" algn="r">
              <a:spcBef>
                <a:spcPts val="0"/>
              </a:spcBef>
              <a:buNone/>
              <a:defRPr sz="1200">
                <a:solidFill>
                  <a:srgbClr val="035C75"/>
                </a:solidFill>
                <a:latin typeface="Merriweather"/>
                <a:ea typeface="Merriweather"/>
                <a:cs typeface="Merriweather"/>
                <a:sym typeface="Merriweather"/>
              </a:defRPr>
            </a:lvl7pPr>
            <a:lvl8pPr indent="0" lvl="7" marL="0" marR="0" rtl="0" algn="r">
              <a:spcBef>
                <a:spcPts val="0"/>
              </a:spcBef>
              <a:buNone/>
              <a:defRPr sz="1200">
                <a:solidFill>
                  <a:srgbClr val="035C75"/>
                </a:solidFill>
                <a:latin typeface="Merriweather"/>
                <a:ea typeface="Merriweather"/>
                <a:cs typeface="Merriweather"/>
                <a:sym typeface="Merriweather"/>
              </a:defRPr>
            </a:lvl8pPr>
            <a:lvl9pPr indent="0" lvl="8" marL="0" marR="0" rtl="0" algn="r">
              <a:spcBef>
                <a:spcPts val="0"/>
              </a:spcBef>
              <a:buNone/>
              <a:defRPr sz="1200">
                <a:solidFill>
                  <a:srgbClr val="035C75"/>
                </a:solidFill>
                <a:latin typeface="Merriweather"/>
                <a:ea typeface="Merriweather"/>
                <a:cs typeface="Merriweather"/>
                <a:sym typeface="Merriweather"/>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80" name="Shape 80"/>
        <p:cNvGrpSpPr/>
        <p:nvPr/>
      </p:nvGrpSpPr>
      <p:grpSpPr>
        <a:xfrm>
          <a:off x="0" y="0"/>
          <a:ext cx="0" cy="0"/>
          <a:chOff x="0" y="0"/>
          <a:chExt cx="0" cy="0"/>
        </a:xfrm>
      </p:grpSpPr>
      <p:sp>
        <p:nvSpPr>
          <p:cNvPr id="81" name="Google Shape;81;p11"/>
          <p:cNvSpPr txBox="1"/>
          <p:nvPr>
            <p:ph type="title"/>
          </p:nvPr>
        </p:nvSpPr>
        <p:spPr>
          <a:xfrm>
            <a:off x="685800" y="514352"/>
            <a:ext cx="2743200"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2"/>
              </a:buClr>
              <a:buSzPts val="1400"/>
              <a:buFont typeface="Calibri"/>
              <a:buNone/>
              <a:defRPr b="0" i="0" sz="2600" u="none" cap="none" strike="noStrike">
                <a:solidFill>
                  <a:schemeClr val="dk2"/>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2" name="Google Shape;82;p11"/>
          <p:cNvSpPr txBox="1"/>
          <p:nvPr>
            <p:ph idx="1" type="body"/>
          </p:nvPr>
        </p:nvSpPr>
        <p:spPr>
          <a:xfrm>
            <a:off x="685800" y="1676400"/>
            <a:ext cx="2743200" cy="45720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accent3"/>
              </a:buClr>
              <a:buSzPts val="2470"/>
              <a:buFont typeface="Noto Sans Symbols"/>
              <a:buNone/>
              <a:defRPr b="0" i="0" sz="1400" u="none" cap="none" strike="noStrike">
                <a:solidFill>
                  <a:schemeClr val="dk1"/>
                </a:solidFill>
                <a:latin typeface="Merriweather"/>
                <a:ea typeface="Merriweather"/>
                <a:cs typeface="Merriweather"/>
                <a:sym typeface="Merriweather"/>
              </a:defRPr>
            </a:lvl1pPr>
            <a:lvl2pPr indent="-228600" lvl="1" marL="914400" marR="0" rtl="0" algn="l">
              <a:spcBef>
                <a:spcPts val="240"/>
              </a:spcBef>
              <a:spcAft>
                <a:spcPts val="0"/>
              </a:spcAft>
              <a:buClr>
                <a:schemeClr val="accent1"/>
              </a:buClr>
              <a:buSzPts val="2040"/>
              <a:buFont typeface="Noto Sans Symbols"/>
              <a:buNone/>
              <a:defRPr b="0" i="0" sz="1200" u="none" cap="none" strike="noStrike">
                <a:solidFill>
                  <a:schemeClr val="dk1"/>
                </a:solidFill>
                <a:latin typeface="Merriweather"/>
                <a:ea typeface="Merriweather"/>
                <a:cs typeface="Merriweather"/>
                <a:sym typeface="Merriweather"/>
              </a:defRPr>
            </a:lvl2pPr>
            <a:lvl3pPr indent="-228600" lvl="2" marL="1371600" marR="0" rtl="0" algn="l">
              <a:spcBef>
                <a:spcPts val="200"/>
              </a:spcBef>
              <a:spcAft>
                <a:spcPts val="0"/>
              </a:spcAft>
              <a:buClr>
                <a:schemeClr val="accent2"/>
              </a:buClr>
              <a:buSzPts val="1470"/>
              <a:buFont typeface="Noto Sans Symbols"/>
              <a:buNone/>
              <a:defRPr b="0" i="0" sz="1000" u="none" cap="none" strike="noStrike">
                <a:solidFill>
                  <a:schemeClr val="dk1"/>
                </a:solidFill>
                <a:latin typeface="Merriweather"/>
                <a:ea typeface="Merriweather"/>
                <a:cs typeface="Merriweather"/>
                <a:sym typeface="Merriweather"/>
              </a:defRPr>
            </a:lvl3pPr>
            <a:lvl4pPr indent="-228600" lvl="3" marL="1828800" marR="0" rtl="0" algn="l">
              <a:spcBef>
                <a:spcPts val="180"/>
              </a:spcBef>
              <a:spcAft>
                <a:spcPts val="0"/>
              </a:spcAft>
              <a:buClr>
                <a:schemeClr val="accent3"/>
              </a:buClr>
              <a:buSzPts val="1300"/>
              <a:buFont typeface="Noto Sans Symbols"/>
              <a:buNone/>
              <a:defRPr b="0" i="0" sz="900" u="none" cap="none" strike="noStrike">
                <a:solidFill>
                  <a:schemeClr val="dk1"/>
                </a:solidFill>
                <a:latin typeface="Merriweather"/>
                <a:ea typeface="Merriweather"/>
                <a:cs typeface="Merriweather"/>
                <a:sym typeface="Merriweather"/>
              </a:defRPr>
            </a:lvl4pPr>
            <a:lvl5pPr indent="-228600" lvl="4" marL="2286000" marR="0" rtl="0" algn="l">
              <a:spcBef>
                <a:spcPts val="180"/>
              </a:spcBef>
              <a:spcAft>
                <a:spcPts val="0"/>
              </a:spcAft>
              <a:buClr>
                <a:schemeClr val="accent4"/>
              </a:buClr>
              <a:buSzPts val="1300"/>
              <a:buFont typeface="Noto Sans Symbols"/>
              <a:buNone/>
              <a:defRPr b="0" i="0" sz="900" u="none" cap="none" strike="noStrike">
                <a:solidFill>
                  <a:schemeClr val="dk1"/>
                </a:solidFill>
                <a:latin typeface="Merriweather"/>
                <a:ea typeface="Merriweather"/>
                <a:cs typeface="Merriweather"/>
                <a:sym typeface="Merriweather"/>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Merriweather"/>
                <a:ea typeface="Merriweather"/>
                <a:cs typeface="Merriweather"/>
                <a:sym typeface="Merriweather"/>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Merriweather"/>
                <a:ea typeface="Merriweather"/>
                <a:cs typeface="Merriweather"/>
                <a:sym typeface="Merriweather"/>
              </a:defRPr>
            </a:lvl7pPr>
            <a:lvl8pPr indent="-330200" lvl="7" marL="3657600" marR="0" rtl="0" algn="l">
              <a:spcBef>
                <a:spcPts val="320"/>
              </a:spcBef>
              <a:spcAft>
                <a:spcPts val="0"/>
              </a:spcAft>
              <a:buClr>
                <a:schemeClr val="dk2"/>
              </a:buClr>
              <a:buSzPts val="1600"/>
              <a:buFont typeface="Merriweather"/>
              <a:buChar char="•"/>
              <a:defRPr b="0" i="0" sz="1600" u="none" cap="none" strike="noStrike">
                <a:solidFill>
                  <a:schemeClr val="dk1"/>
                </a:solidFill>
                <a:latin typeface="Merriweather"/>
                <a:ea typeface="Merriweather"/>
                <a:cs typeface="Merriweather"/>
                <a:sym typeface="Merriweather"/>
              </a:defRPr>
            </a:lvl8pPr>
            <a:lvl9pPr indent="-317500" lvl="8" marL="4114800" marR="0" rtl="0" algn="l">
              <a:spcBef>
                <a:spcPts val="280"/>
              </a:spcBef>
              <a:spcAft>
                <a:spcPts val="0"/>
              </a:spcAft>
              <a:buClr>
                <a:schemeClr val="dk2"/>
              </a:buClr>
              <a:buSzPts val="1400"/>
              <a:buFont typeface="Merriweather"/>
              <a:buChar char="•"/>
              <a:defRPr b="0" i="0" sz="1400" u="none" cap="none" strike="noStrike">
                <a:solidFill>
                  <a:schemeClr val="dk1"/>
                </a:solidFill>
                <a:latin typeface="Merriweather"/>
                <a:ea typeface="Merriweather"/>
                <a:cs typeface="Merriweather"/>
                <a:sym typeface="Merriweather"/>
              </a:defRPr>
            </a:lvl9pPr>
          </a:lstStyle>
          <a:p/>
        </p:txBody>
      </p:sp>
      <p:sp>
        <p:nvSpPr>
          <p:cNvPr id="83" name="Google Shape;83;p11"/>
          <p:cNvSpPr txBox="1"/>
          <p:nvPr>
            <p:ph idx="2" type="body"/>
          </p:nvPr>
        </p:nvSpPr>
        <p:spPr>
          <a:xfrm>
            <a:off x="3575050" y="1676400"/>
            <a:ext cx="5111750" cy="4572000"/>
          </a:xfrm>
          <a:prstGeom prst="rect">
            <a:avLst/>
          </a:prstGeom>
          <a:noFill/>
          <a:ln>
            <a:noFill/>
          </a:ln>
        </p:spPr>
        <p:txBody>
          <a:bodyPr anchorCtr="0" anchor="t" bIns="91425" lIns="91425" spcFirstLastPara="1" rIns="91425" wrap="square" tIns="91425">
            <a:noAutofit/>
          </a:bodyPr>
          <a:lstStyle>
            <a:lvl1pPr indent="-397510" lvl="0" marL="457200" marR="0" rtl="0" algn="l">
              <a:spcBef>
                <a:spcPts val="560"/>
              </a:spcBef>
              <a:spcAft>
                <a:spcPts val="0"/>
              </a:spcAft>
              <a:buClr>
                <a:schemeClr val="accent3"/>
              </a:buClr>
              <a:buSzPts val="2660"/>
              <a:buFont typeface="Noto Sans Symbols"/>
              <a:buChar char="●"/>
              <a:defRPr b="0" i="0" sz="2800" u="none" cap="none" strike="noStrike">
                <a:solidFill>
                  <a:schemeClr val="dk1"/>
                </a:solidFill>
                <a:latin typeface="Merriweather"/>
                <a:ea typeface="Merriweather"/>
                <a:cs typeface="Merriweather"/>
                <a:sym typeface="Merriweather"/>
              </a:defRPr>
            </a:lvl1pPr>
            <a:lvl2pPr indent="-368935" lvl="1" marL="914400" marR="0" rtl="0" algn="l">
              <a:spcBef>
                <a:spcPts val="520"/>
              </a:spcBef>
              <a:spcAft>
                <a:spcPts val="0"/>
              </a:spcAft>
              <a:buClr>
                <a:schemeClr val="accent1"/>
              </a:buClr>
              <a:buSzPts val="2210"/>
              <a:buFont typeface="Noto Sans Symbols"/>
              <a:buChar char="●"/>
              <a:defRPr b="0" i="0" sz="2600" u="none" cap="none" strike="noStrike">
                <a:solidFill>
                  <a:schemeClr val="dk1"/>
                </a:solidFill>
                <a:latin typeface="Merriweather"/>
                <a:ea typeface="Merriweather"/>
                <a:cs typeface="Merriweather"/>
                <a:sym typeface="Merriweather"/>
              </a:defRPr>
            </a:lvl2pPr>
            <a:lvl3pPr indent="-335280" lvl="2" marL="1371600" marR="0" rtl="0" algn="l">
              <a:spcBef>
                <a:spcPts val="480"/>
              </a:spcBef>
              <a:spcAft>
                <a:spcPts val="0"/>
              </a:spcAft>
              <a:buClr>
                <a:schemeClr val="accent2"/>
              </a:buClr>
              <a:buSzPts val="1680"/>
              <a:buFont typeface="Noto Sans Symbols"/>
              <a:buChar char="●"/>
              <a:defRPr b="0" i="0" sz="2400" u="none" cap="none" strike="noStrike">
                <a:solidFill>
                  <a:schemeClr val="dk1"/>
                </a:solidFill>
                <a:latin typeface="Merriweather"/>
                <a:ea typeface="Merriweather"/>
                <a:cs typeface="Merriweather"/>
                <a:sym typeface="Merriweather"/>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Merriweather"/>
                <a:ea typeface="Merriweather"/>
                <a:cs typeface="Merriweather"/>
                <a:sym typeface="Merriweather"/>
              </a:defRPr>
            </a:lvl4pPr>
            <a:lvl5pPr indent="-302895" lvl="4" marL="2286000" marR="0" rtl="0" algn="l">
              <a:spcBef>
                <a:spcPts val="360"/>
              </a:spcBef>
              <a:spcAft>
                <a:spcPts val="0"/>
              </a:spcAft>
              <a:buClr>
                <a:schemeClr val="accent4"/>
              </a:buClr>
              <a:buSzPts val="1170"/>
              <a:buFont typeface="Noto Sans Symbols"/>
              <a:buChar char="●"/>
              <a:defRPr b="0" i="0" sz="1800" u="none" cap="none" strike="noStrike">
                <a:solidFill>
                  <a:schemeClr val="dk1"/>
                </a:solidFill>
                <a:latin typeface="Merriweather"/>
                <a:ea typeface="Merriweather"/>
                <a:cs typeface="Merriweather"/>
                <a:sym typeface="Merriweather"/>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Merriweather"/>
                <a:ea typeface="Merriweather"/>
                <a:cs typeface="Merriweather"/>
                <a:sym typeface="Merriweather"/>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Merriweather"/>
                <a:ea typeface="Merriweather"/>
                <a:cs typeface="Merriweather"/>
                <a:sym typeface="Merriweather"/>
              </a:defRPr>
            </a:lvl7pPr>
            <a:lvl8pPr indent="-330200" lvl="7" marL="3657600" marR="0" rtl="0" algn="l">
              <a:spcBef>
                <a:spcPts val="320"/>
              </a:spcBef>
              <a:spcAft>
                <a:spcPts val="0"/>
              </a:spcAft>
              <a:buClr>
                <a:schemeClr val="dk2"/>
              </a:buClr>
              <a:buSzPts val="1600"/>
              <a:buFont typeface="Merriweather"/>
              <a:buChar char="•"/>
              <a:defRPr b="0" i="0" sz="1600" u="none" cap="none" strike="noStrike">
                <a:solidFill>
                  <a:schemeClr val="dk1"/>
                </a:solidFill>
                <a:latin typeface="Merriweather"/>
                <a:ea typeface="Merriweather"/>
                <a:cs typeface="Merriweather"/>
                <a:sym typeface="Merriweather"/>
              </a:defRPr>
            </a:lvl8pPr>
            <a:lvl9pPr indent="-317500" lvl="8" marL="4114800" marR="0" rtl="0" algn="l">
              <a:spcBef>
                <a:spcPts val="280"/>
              </a:spcBef>
              <a:spcAft>
                <a:spcPts val="0"/>
              </a:spcAft>
              <a:buClr>
                <a:schemeClr val="dk2"/>
              </a:buClr>
              <a:buSzPts val="1400"/>
              <a:buFont typeface="Merriweather"/>
              <a:buChar char="•"/>
              <a:defRPr b="0" i="0" sz="1400" u="none" cap="none" strike="noStrike">
                <a:solidFill>
                  <a:schemeClr val="dk1"/>
                </a:solidFill>
                <a:latin typeface="Merriweather"/>
                <a:ea typeface="Merriweather"/>
                <a:cs typeface="Merriweather"/>
                <a:sym typeface="Merriweather"/>
              </a:defRPr>
            </a:lvl9pPr>
          </a:lstStyle>
          <a:p/>
        </p:txBody>
      </p:sp>
      <p:sp>
        <p:nvSpPr>
          <p:cNvPr id="84" name="Google Shape;84;p11"/>
          <p:cNvSpPr txBox="1"/>
          <p:nvPr>
            <p:ph idx="10" type="dt"/>
          </p:nvPr>
        </p:nvSpPr>
        <p:spPr>
          <a:xfrm>
            <a:off x="457200" y="6356350"/>
            <a:ext cx="21336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035C75"/>
                </a:solidFill>
                <a:latin typeface="Merriweather"/>
                <a:ea typeface="Merriweather"/>
                <a:cs typeface="Merriweather"/>
                <a:sym typeface="Merriweather"/>
              </a:defRPr>
            </a:lvl1pPr>
            <a:lvl2pPr indent="0" lvl="1" marL="4572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2pPr>
            <a:lvl3pPr indent="0" lvl="2" marL="9144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3pPr>
            <a:lvl4pPr indent="0" lvl="3" marL="13716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4pPr>
            <a:lvl5pPr indent="0" lvl="4" marL="18288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5pPr>
            <a:lvl6pPr indent="0" lvl="5" marL="22860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6pPr>
            <a:lvl7pPr indent="0" lvl="6" marL="27432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7pPr>
            <a:lvl8pPr indent="0" lvl="7" marL="32004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8pPr>
            <a:lvl9pPr indent="0" lvl="8" marL="36576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9pPr>
          </a:lstStyle>
          <a:p/>
        </p:txBody>
      </p:sp>
      <p:sp>
        <p:nvSpPr>
          <p:cNvPr id="85" name="Google Shape;85;p11"/>
          <p:cNvSpPr txBox="1"/>
          <p:nvPr>
            <p:ph idx="11" type="ftr"/>
          </p:nvPr>
        </p:nvSpPr>
        <p:spPr>
          <a:xfrm>
            <a:off x="2667000" y="6356350"/>
            <a:ext cx="33528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035C75"/>
                </a:solidFill>
                <a:latin typeface="Merriweather"/>
                <a:ea typeface="Merriweather"/>
                <a:cs typeface="Merriweather"/>
                <a:sym typeface="Merriweather"/>
              </a:defRPr>
            </a:lvl1pPr>
            <a:lvl2pPr indent="0" lvl="1" marL="4572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2pPr>
            <a:lvl3pPr indent="0" lvl="2" marL="9144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3pPr>
            <a:lvl4pPr indent="0" lvl="3" marL="13716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4pPr>
            <a:lvl5pPr indent="0" lvl="4" marL="18288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5pPr>
            <a:lvl6pPr indent="0" lvl="5" marL="22860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6pPr>
            <a:lvl7pPr indent="0" lvl="6" marL="27432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7pPr>
            <a:lvl8pPr indent="0" lvl="7" marL="32004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8pPr>
            <a:lvl9pPr indent="0" lvl="8" marL="36576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9pPr>
          </a:lstStyle>
          <a:p/>
        </p:txBody>
      </p:sp>
      <p:sp>
        <p:nvSpPr>
          <p:cNvPr id="86" name="Google Shape;86;p1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035C75"/>
                </a:solidFill>
                <a:latin typeface="Merriweather"/>
                <a:ea typeface="Merriweather"/>
                <a:cs typeface="Merriweather"/>
                <a:sym typeface="Merriweather"/>
              </a:defRPr>
            </a:lvl1pPr>
            <a:lvl2pPr indent="0" lvl="1" marL="0" marR="0" rtl="0" algn="r">
              <a:spcBef>
                <a:spcPts val="0"/>
              </a:spcBef>
              <a:buNone/>
              <a:defRPr sz="1200">
                <a:solidFill>
                  <a:srgbClr val="035C75"/>
                </a:solidFill>
                <a:latin typeface="Merriweather"/>
                <a:ea typeface="Merriweather"/>
                <a:cs typeface="Merriweather"/>
                <a:sym typeface="Merriweather"/>
              </a:defRPr>
            </a:lvl2pPr>
            <a:lvl3pPr indent="0" lvl="2" marL="0" marR="0" rtl="0" algn="r">
              <a:spcBef>
                <a:spcPts val="0"/>
              </a:spcBef>
              <a:buNone/>
              <a:defRPr sz="1200">
                <a:solidFill>
                  <a:srgbClr val="035C75"/>
                </a:solidFill>
                <a:latin typeface="Merriweather"/>
                <a:ea typeface="Merriweather"/>
                <a:cs typeface="Merriweather"/>
                <a:sym typeface="Merriweather"/>
              </a:defRPr>
            </a:lvl3pPr>
            <a:lvl4pPr indent="0" lvl="3" marL="0" marR="0" rtl="0" algn="r">
              <a:spcBef>
                <a:spcPts val="0"/>
              </a:spcBef>
              <a:buNone/>
              <a:defRPr sz="1200">
                <a:solidFill>
                  <a:srgbClr val="035C75"/>
                </a:solidFill>
                <a:latin typeface="Merriweather"/>
                <a:ea typeface="Merriweather"/>
                <a:cs typeface="Merriweather"/>
                <a:sym typeface="Merriweather"/>
              </a:defRPr>
            </a:lvl4pPr>
            <a:lvl5pPr indent="0" lvl="4" marL="0" marR="0" rtl="0" algn="r">
              <a:spcBef>
                <a:spcPts val="0"/>
              </a:spcBef>
              <a:buNone/>
              <a:defRPr sz="1200">
                <a:solidFill>
                  <a:srgbClr val="035C75"/>
                </a:solidFill>
                <a:latin typeface="Merriweather"/>
                <a:ea typeface="Merriweather"/>
                <a:cs typeface="Merriweather"/>
                <a:sym typeface="Merriweather"/>
              </a:defRPr>
            </a:lvl5pPr>
            <a:lvl6pPr indent="0" lvl="5" marL="0" marR="0" rtl="0" algn="r">
              <a:spcBef>
                <a:spcPts val="0"/>
              </a:spcBef>
              <a:buNone/>
              <a:defRPr sz="1200">
                <a:solidFill>
                  <a:srgbClr val="035C75"/>
                </a:solidFill>
                <a:latin typeface="Merriweather"/>
                <a:ea typeface="Merriweather"/>
                <a:cs typeface="Merriweather"/>
                <a:sym typeface="Merriweather"/>
              </a:defRPr>
            </a:lvl6pPr>
            <a:lvl7pPr indent="0" lvl="6" marL="0" marR="0" rtl="0" algn="r">
              <a:spcBef>
                <a:spcPts val="0"/>
              </a:spcBef>
              <a:buNone/>
              <a:defRPr sz="1200">
                <a:solidFill>
                  <a:srgbClr val="035C75"/>
                </a:solidFill>
                <a:latin typeface="Merriweather"/>
                <a:ea typeface="Merriweather"/>
                <a:cs typeface="Merriweather"/>
                <a:sym typeface="Merriweather"/>
              </a:defRPr>
            </a:lvl7pPr>
            <a:lvl8pPr indent="0" lvl="7" marL="0" marR="0" rtl="0" algn="r">
              <a:spcBef>
                <a:spcPts val="0"/>
              </a:spcBef>
              <a:buNone/>
              <a:defRPr sz="1200">
                <a:solidFill>
                  <a:srgbClr val="035C75"/>
                </a:solidFill>
                <a:latin typeface="Merriweather"/>
                <a:ea typeface="Merriweather"/>
                <a:cs typeface="Merriweather"/>
                <a:sym typeface="Merriweather"/>
              </a:defRPr>
            </a:lvl8pPr>
            <a:lvl9pPr indent="0" lvl="8" marL="0" marR="0" rtl="0" algn="r">
              <a:spcBef>
                <a:spcPts val="0"/>
              </a:spcBef>
              <a:buNone/>
              <a:defRPr sz="1200">
                <a:solidFill>
                  <a:srgbClr val="035C75"/>
                </a:solidFill>
                <a:latin typeface="Merriweather"/>
                <a:ea typeface="Merriweather"/>
                <a:cs typeface="Merriweather"/>
                <a:sym typeface="Merriweather"/>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
          <p:cNvSpPr/>
          <p:nvPr/>
        </p:nvSpPr>
        <p:spPr>
          <a:xfrm>
            <a:off x="-9525" y="-7144"/>
            <a:ext cx="9163050" cy="1041400"/>
          </a:xfrm>
          <a:custGeom>
            <a:rect b="b" l="l" r="r" t="t"/>
            <a:pathLst>
              <a:path extrusionOk="0" h="120000" w="120000">
                <a:moveTo>
                  <a:pt x="124" y="365"/>
                </a:moveTo>
                <a:lnTo>
                  <a:pt x="52848" y="0"/>
                </a:lnTo>
                <a:cubicBezTo>
                  <a:pt x="57089" y="18475"/>
                  <a:pt x="79584" y="67134"/>
                  <a:pt x="90935" y="67134"/>
                </a:cubicBezTo>
                <a:cubicBezTo>
                  <a:pt x="102286" y="67134"/>
                  <a:pt x="114885" y="27804"/>
                  <a:pt x="119875" y="10060"/>
                </a:cubicBezTo>
                <a:lnTo>
                  <a:pt x="120000" y="38963"/>
                </a:lnTo>
                <a:cubicBezTo>
                  <a:pt x="117879" y="47012"/>
                  <a:pt x="104282" y="80670"/>
                  <a:pt x="89438" y="80304"/>
                </a:cubicBezTo>
                <a:cubicBezTo>
                  <a:pt x="74594" y="79939"/>
                  <a:pt x="45841" y="30182"/>
                  <a:pt x="30935" y="36768"/>
                </a:cubicBezTo>
                <a:cubicBezTo>
                  <a:pt x="15592" y="38231"/>
                  <a:pt x="5613" y="88170"/>
                  <a:pt x="0" y="120000"/>
                </a:cubicBezTo>
                <a:lnTo>
                  <a:pt x="124" y="365"/>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Merriweather"/>
              <a:ea typeface="Merriweather"/>
              <a:cs typeface="Merriweather"/>
              <a:sym typeface="Merriweather"/>
            </a:endParaRPr>
          </a:p>
        </p:txBody>
      </p:sp>
      <p:sp>
        <p:nvSpPr>
          <p:cNvPr id="11" name="Google Shape;11;p1"/>
          <p:cNvSpPr/>
          <p:nvPr/>
        </p:nvSpPr>
        <p:spPr>
          <a:xfrm>
            <a:off x="4381500" y="-7144"/>
            <a:ext cx="4762500" cy="638175"/>
          </a:xfrm>
          <a:custGeom>
            <a:rect b="b" l="l" r="r" t="t"/>
            <a:pathLst>
              <a:path extrusionOk="0" h="120000" w="120000">
                <a:moveTo>
                  <a:pt x="0" y="0"/>
                </a:moveTo>
                <a:cubicBezTo>
                  <a:pt x="6960" y="20571"/>
                  <a:pt x="46720" y="107495"/>
                  <a:pt x="66720" y="113747"/>
                </a:cubicBezTo>
                <a:cubicBezTo>
                  <a:pt x="86720" y="120000"/>
                  <a:pt x="111120" y="56268"/>
                  <a:pt x="120000" y="37512"/>
                </a:cubicBezTo>
                <a:lnTo>
                  <a:pt x="120000" y="1210"/>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Merriweather"/>
              <a:ea typeface="Merriweather"/>
              <a:cs typeface="Merriweather"/>
              <a:sym typeface="Merriweather"/>
            </a:endParaRPr>
          </a:p>
        </p:txBody>
      </p:sp>
      <p:sp>
        <p:nvSpPr>
          <p:cNvPr id="12" name="Google Shape;12;p1"/>
          <p:cNvSpPr txBox="1"/>
          <p:nvPr>
            <p:ph type="title"/>
          </p:nvPr>
        </p:nvSpPr>
        <p:spPr>
          <a:xfrm>
            <a:off x="457200" y="704088"/>
            <a:ext cx="8229600" cy="11430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lt2"/>
              </a:buClr>
              <a:buSzPts val="1400"/>
              <a:buFont typeface="Calibri"/>
              <a:buNone/>
              <a:defRPr b="0" i="0" sz="5000" u="none" cap="none" strike="noStrike">
                <a:solidFill>
                  <a:schemeClr val="lt2"/>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3" name="Google Shape;13;p1"/>
          <p:cNvSpPr txBox="1"/>
          <p:nvPr>
            <p:ph idx="1" type="body"/>
          </p:nvPr>
        </p:nvSpPr>
        <p:spPr>
          <a:xfrm>
            <a:off x="457200" y="1935480"/>
            <a:ext cx="8229600" cy="4389120"/>
          </a:xfrm>
          <a:prstGeom prst="rect">
            <a:avLst/>
          </a:prstGeom>
          <a:noFill/>
          <a:ln>
            <a:noFill/>
          </a:ln>
        </p:spPr>
        <p:txBody>
          <a:bodyPr anchorCtr="0" anchor="t" bIns="91425" lIns="91425" spcFirstLastPara="1" rIns="91425" wrap="square" tIns="91425">
            <a:no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lt1"/>
                </a:solidFill>
                <a:latin typeface="Merriweather"/>
                <a:ea typeface="Merriweather"/>
                <a:cs typeface="Merriweather"/>
                <a:sym typeface="Merriweather"/>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lt1"/>
                </a:solidFill>
                <a:latin typeface="Merriweather"/>
                <a:ea typeface="Merriweather"/>
                <a:cs typeface="Merriweather"/>
                <a:sym typeface="Merriweather"/>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lt1"/>
                </a:solidFill>
                <a:latin typeface="Merriweather"/>
                <a:ea typeface="Merriweather"/>
                <a:cs typeface="Merriweather"/>
                <a:sym typeface="Merriweather"/>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lt1"/>
                </a:solidFill>
                <a:latin typeface="Merriweather"/>
                <a:ea typeface="Merriweather"/>
                <a:cs typeface="Merriweather"/>
                <a:sym typeface="Merriweather"/>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lt1"/>
                </a:solidFill>
                <a:latin typeface="Merriweather"/>
                <a:ea typeface="Merriweather"/>
                <a:cs typeface="Merriweather"/>
                <a:sym typeface="Merriweather"/>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Merriweather"/>
                <a:ea typeface="Merriweather"/>
                <a:cs typeface="Merriweather"/>
                <a:sym typeface="Merriweather"/>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Merriweather"/>
                <a:ea typeface="Merriweather"/>
                <a:cs typeface="Merriweather"/>
                <a:sym typeface="Merriweather"/>
              </a:defRPr>
            </a:lvl7pPr>
            <a:lvl8pPr indent="-330200" lvl="7" marL="3657600" marR="0" rtl="0" algn="l">
              <a:spcBef>
                <a:spcPts val="320"/>
              </a:spcBef>
              <a:spcAft>
                <a:spcPts val="0"/>
              </a:spcAft>
              <a:buClr>
                <a:schemeClr val="lt2"/>
              </a:buClr>
              <a:buSzPts val="1600"/>
              <a:buFont typeface="Merriweather"/>
              <a:buChar char="•"/>
              <a:defRPr b="0" i="0" sz="1600" u="none" cap="none" strike="noStrike">
                <a:solidFill>
                  <a:schemeClr val="lt1"/>
                </a:solidFill>
                <a:latin typeface="Merriweather"/>
                <a:ea typeface="Merriweather"/>
                <a:cs typeface="Merriweather"/>
                <a:sym typeface="Merriweather"/>
              </a:defRPr>
            </a:lvl8pPr>
            <a:lvl9pPr indent="-317500" lvl="8" marL="4114800" marR="0" rtl="0" algn="l">
              <a:spcBef>
                <a:spcPts val="280"/>
              </a:spcBef>
              <a:spcAft>
                <a:spcPts val="0"/>
              </a:spcAft>
              <a:buClr>
                <a:schemeClr val="lt2"/>
              </a:buClr>
              <a:buSzPts val="1400"/>
              <a:buFont typeface="Merriweather"/>
              <a:buChar char="•"/>
              <a:defRPr b="0" i="0" sz="1400" u="none" cap="none" strike="noStrike">
                <a:solidFill>
                  <a:schemeClr val="lt1"/>
                </a:solidFill>
                <a:latin typeface="Merriweather"/>
                <a:ea typeface="Merriweather"/>
                <a:cs typeface="Merriweather"/>
                <a:sym typeface="Merriweather"/>
              </a:defRPr>
            </a:lvl9pPr>
          </a:lstStyle>
          <a:p/>
        </p:txBody>
      </p:sp>
      <p:sp>
        <p:nvSpPr>
          <p:cNvPr id="14" name="Google Shape;14;p1"/>
          <p:cNvSpPr txBox="1"/>
          <p:nvPr>
            <p:ph idx="10" type="dt"/>
          </p:nvPr>
        </p:nvSpPr>
        <p:spPr>
          <a:xfrm>
            <a:off x="457200" y="6356350"/>
            <a:ext cx="21336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D0E9ED"/>
                </a:solidFill>
                <a:latin typeface="Merriweather"/>
                <a:ea typeface="Merriweather"/>
                <a:cs typeface="Merriweather"/>
                <a:sym typeface="Merriweather"/>
              </a:defRPr>
            </a:lvl1pPr>
            <a:lvl2pPr indent="0" lvl="1" marL="4572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2pPr>
            <a:lvl3pPr indent="0" lvl="2" marL="9144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3pPr>
            <a:lvl4pPr indent="0" lvl="3" marL="13716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4pPr>
            <a:lvl5pPr indent="0" lvl="4" marL="18288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5pPr>
            <a:lvl6pPr indent="0" lvl="5" marL="22860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6pPr>
            <a:lvl7pPr indent="0" lvl="6" marL="27432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7pPr>
            <a:lvl8pPr indent="0" lvl="7" marL="32004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8pPr>
            <a:lvl9pPr indent="0" lvl="8" marL="36576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9pPr>
          </a:lstStyle>
          <a:p/>
        </p:txBody>
      </p:sp>
      <p:sp>
        <p:nvSpPr>
          <p:cNvPr id="15" name="Google Shape;15;p1"/>
          <p:cNvSpPr txBox="1"/>
          <p:nvPr>
            <p:ph idx="11" type="ftr"/>
          </p:nvPr>
        </p:nvSpPr>
        <p:spPr>
          <a:xfrm>
            <a:off x="2667000" y="6356350"/>
            <a:ext cx="33528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D0E9ED"/>
                </a:solidFill>
                <a:latin typeface="Merriweather"/>
                <a:ea typeface="Merriweather"/>
                <a:cs typeface="Merriweather"/>
                <a:sym typeface="Merriweather"/>
              </a:defRPr>
            </a:lvl1pPr>
            <a:lvl2pPr indent="0" lvl="1" marL="4572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2pPr>
            <a:lvl3pPr indent="0" lvl="2" marL="9144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3pPr>
            <a:lvl4pPr indent="0" lvl="3" marL="13716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4pPr>
            <a:lvl5pPr indent="0" lvl="4" marL="18288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5pPr>
            <a:lvl6pPr indent="0" lvl="5" marL="22860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6pPr>
            <a:lvl7pPr indent="0" lvl="6" marL="27432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7pPr>
            <a:lvl8pPr indent="0" lvl="7" marL="32004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8pPr>
            <a:lvl9pPr indent="0" lvl="8" marL="3657600" marR="0" rtl="0" algn="l">
              <a:spcBef>
                <a:spcPts val="0"/>
              </a:spcBef>
              <a:spcAft>
                <a:spcPts val="0"/>
              </a:spcAft>
              <a:buSzPts val="1400"/>
              <a:buNone/>
              <a:defRPr b="0" i="0" sz="1800" u="none" cap="none" strike="noStrike">
                <a:solidFill>
                  <a:schemeClr val="lt1"/>
                </a:solidFill>
                <a:latin typeface="Merriweather"/>
                <a:ea typeface="Merriweather"/>
                <a:cs typeface="Merriweather"/>
                <a:sym typeface="Merriweather"/>
              </a:defRPr>
            </a:lvl9pPr>
          </a:lstStyle>
          <a:p/>
        </p:txBody>
      </p:sp>
      <p:sp>
        <p:nvSpPr>
          <p:cNvPr id="16" name="Google Shape;16;p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1200" u="none" cap="none" strike="noStrike">
                <a:solidFill>
                  <a:srgbClr val="D0E9ED"/>
                </a:solidFill>
                <a:latin typeface="Merriweather"/>
                <a:ea typeface="Merriweather"/>
                <a:cs typeface="Merriweather"/>
                <a:sym typeface="Merriweather"/>
              </a:defRPr>
            </a:lvl1pPr>
            <a:lvl2pPr indent="0" lvl="1" marL="0" marR="0" rtl="0" algn="r">
              <a:spcBef>
                <a:spcPts val="0"/>
              </a:spcBef>
              <a:buNone/>
              <a:defRPr b="0" i="0" sz="1200" u="none" cap="none" strike="noStrike">
                <a:solidFill>
                  <a:srgbClr val="D0E9ED"/>
                </a:solidFill>
                <a:latin typeface="Merriweather"/>
                <a:ea typeface="Merriweather"/>
                <a:cs typeface="Merriweather"/>
                <a:sym typeface="Merriweather"/>
              </a:defRPr>
            </a:lvl2pPr>
            <a:lvl3pPr indent="0" lvl="2" marL="0" marR="0" rtl="0" algn="r">
              <a:spcBef>
                <a:spcPts val="0"/>
              </a:spcBef>
              <a:buNone/>
              <a:defRPr b="0" i="0" sz="1200" u="none" cap="none" strike="noStrike">
                <a:solidFill>
                  <a:srgbClr val="D0E9ED"/>
                </a:solidFill>
                <a:latin typeface="Merriweather"/>
                <a:ea typeface="Merriweather"/>
                <a:cs typeface="Merriweather"/>
                <a:sym typeface="Merriweather"/>
              </a:defRPr>
            </a:lvl3pPr>
            <a:lvl4pPr indent="0" lvl="3" marL="0" marR="0" rtl="0" algn="r">
              <a:spcBef>
                <a:spcPts val="0"/>
              </a:spcBef>
              <a:buNone/>
              <a:defRPr b="0" i="0" sz="1200" u="none" cap="none" strike="noStrike">
                <a:solidFill>
                  <a:srgbClr val="D0E9ED"/>
                </a:solidFill>
                <a:latin typeface="Merriweather"/>
                <a:ea typeface="Merriweather"/>
                <a:cs typeface="Merriweather"/>
                <a:sym typeface="Merriweather"/>
              </a:defRPr>
            </a:lvl4pPr>
            <a:lvl5pPr indent="0" lvl="4" marL="0" marR="0" rtl="0" algn="r">
              <a:spcBef>
                <a:spcPts val="0"/>
              </a:spcBef>
              <a:buNone/>
              <a:defRPr b="0" i="0" sz="1200" u="none" cap="none" strike="noStrike">
                <a:solidFill>
                  <a:srgbClr val="D0E9ED"/>
                </a:solidFill>
                <a:latin typeface="Merriweather"/>
                <a:ea typeface="Merriweather"/>
                <a:cs typeface="Merriweather"/>
                <a:sym typeface="Merriweather"/>
              </a:defRPr>
            </a:lvl5pPr>
            <a:lvl6pPr indent="0" lvl="5" marL="0" marR="0" rtl="0" algn="r">
              <a:spcBef>
                <a:spcPts val="0"/>
              </a:spcBef>
              <a:buNone/>
              <a:defRPr b="0" i="0" sz="1200" u="none" cap="none" strike="noStrike">
                <a:solidFill>
                  <a:srgbClr val="D0E9ED"/>
                </a:solidFill>
                <a:latin typeface="Merriweather"/>
                <a:ea typeface="Merriweather"/>
                <a:cs typeface="Merriweather"/>
                <a:sym typeface="Merriweather"/>
              </a:defRPr>
            </a:lvl6pPr>
            <a:lvl7pPr indent="0" lvl="6" marL="0" marR="0" rtl="0" algn="r">
              <a:spcBef>
                <a:spcPts val="0"/>
              </a:spcBef>
              <a:buNone/>
              <a:defRPr b="0" i="0" sz="1200" u="none" cap="none" strike="noStrike">
                <a:solidFill>
                  <a:srgbClr val="D0E9ED"/>
                </a:solidFill>
                <a:latin typeface="Merriweather"/>
                <a:ea typeface="Merriweather"/>
                <a:cs typeface="Merriweather"/>
                <a:sym typeface="Merriweather"/>
              </a:defRPr>
            </a:lvl7pPr>
            <a:lvl8pPr indent="0" lvl="7" marL="0" marR="0" rtl="0" algn="r">
              <a:spcBef>
                <a:spcPts val="0"/>
              </a:spcBef>
              <a:buNone/>
              <a:defRPr b="0" i="0" sz="1200" u="none" cap="none" strike="noStrike">
                <a:solidFill>
                  <a:srgbClr val="D0E9ED"/>
                </a:solidFill>
                <a:latin typeface="Merriweather"/>
                <a:ea typeface="Merriweather"/>
                <a:cs typeface="Merriweather"/>
                <a:sym typeface="Merriweather"/>
              </a:defRPr>
            </a:lvl8pPr>
            <a:lvl9pPr indent="0" lvl="8" marL="0" marR="0" rtl="0" algn="r">
              <a:spcBef>
                <a:spcPts val="0"/>
              </a:spcBef>
              <a:buNone/>
              <a:defRPr b="0" i="0" sz="1200" u="none" cap="none" strike="noStrike">
                <a:solidFill>
                  <a:srgbClr val="D0E9ED"/>
                </a:solidFill>
                <a:latin typeface="Merriweather"/>
                <a:ea typeface="Merriweather"/>
                <a:cs typeface="Merriweather"/>
                <a:sym typeface="Merriweather"/>
              </a:defRPr>
            </a:lvl9pPr>
          </a:lstStyle>
          <a:p>
            <a:pPr indent="0" lvl="0" marL="0" rtl="0" algn="r">
              <a:spcBef>
                <a:spcPts val="0"/>
              </a:spcBef>
              <a:spcAft>
                <a:spcPts val="0"/>
              </a:spcAft>
              <a:buNone/>
            </a:pPr>
            <a:fld id="{00000000-1234-1234-1234-123412341234}" type="slidenum">
              <a:rPr lang="es-AR"/>
              <a:t>‹#›</a:t>
            </a:fld>
            <a:endParaRPr/>
          </a:p>
        </p:txBody>
      </p:sp>
      <p:grpSp>
        <p:nvGrpSpPr>
          <p:cNvPr id="17" name="Google Shape;17;p1"/>
          <p:cNvGrpSpPr/>
          <p:nvPr/>
        </p:nvGrpSpPr>
        <p:grpSpPr>
          <a:xfrm>
            <a:off x="-29294" y="-16113"/>
            <a:ext cx="9198255" cy="1086266"/>
            <a:chOff x="-29322" y="-1971"/>
            <a:chExt cx="9198255" cy="1086266"/>
          </a:xfrm>
        </p:grpSpPr>
        <p:sp>
          <p:nvSpPr>
            <p:cNvPr id="18" name="Google Shape;18;p1"/>
            <p:cNvSpPr/>
            <p:nvPr/>
          </p:nvSpPr>
          <p:spPr>
            <a:xfrm rot="-164308">
              <a:off x="-19045" y="216550"/>
              <a:ext cx="9163050" cy="649224"/>
            </a:xfrm>
            <a:custGeom>
              <a:rect b="b" l="l" r="r" t="t"/>
              <a:pathLst>
                <a:path extrusionOk="0" h="120000" w="120000">
                  <a:moveTo>
                    <a:pt x="0" y="109876"/>
                  </a:moveTo>
                  <a:cubicBezTo>
                    <a:pt x="5862" y="83943"/>
                    <a:pt x="19189" y="31279"/>
                    <a:pt x="33430" y="32075"/>
                  </a:cubicBezTo>
                  <a:cubicBezTo>
                    <a:pt x="47671" y="32872"/>
                    <a:pt x="71018" y="120000"/>
                    <a:pt x="85446" y="114654"/>
                  </a:cubicBezTo>
                  <a:cubicBezTo>
                    <a:pt x="99875" y="109308"/>
                    <a:pt x="112806" y="23886"/>
                    <a:pt x="120000"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Merriweather"/>
                <a:ea typeface="Merriweather"/>
                <a:cs typeface="Merriweather"/>
                <a:sym typeface="Merriweather"/>
              </a:endParaRPr>
            </a:p>
          </p:txBody>
        </p:sp>
        <p:sp>
          <p:nvSpPr>
            <p:cNvPr id="19" name="Google Shape;19;p1"/>
            <p:cNvSpPr/>
            <p:nvPr/>
          </p:nvSpPr>
          <p:spPr>
            <a:xfrm rot="-164308">
              <a:off x="-14309" y="290003"/>
              <a:ext cx="9175812" cy="530352"/>
            </a:xfrm>
            <a:custGeom>
              <a:rect b="b" l="l" r="r" t="t"/>
              <a:pathLst>
                <a:path extrusionOk="0" h="120000" w="120000">
                  <a:moveTo>
                    <a:pt x="0" y="102857"/>
                  </a:moveTo>
                  <a:cubicBezTo>
                    <a:pt x="5681" y="90913"/>
                    <a:pt x="19791" y="30070"/>
                    <a:pt x="34089" y="32037"/>
                  </a:cubicBezTo>
                  <a:cubicBezTo>
                    <a:pt x="48387" y="34004"/>
                    <a:pt x="71467" y="120000"/>
                    <a:pt x="85785" y="114660"/>
                  </a:cubicBezTo>
                  <a:cubicBezTo>
                    <a:pt x="100104" y="109320"/>
                    <a:pt x="112882" y="23887"/>
                    <a:pt x="120000"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Merriweather"/>
                <a:ea typeface="Merriweather"/>
                <a:cs typeface="Merriweather"/>
                <a:sym typeface="Merriweather"/>
              </a:endParaRPr>
            </a:p>
          </p:txBody>
        </p:sp>
      </p:gr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 name="Shape 26"/>
        <p:cNvGrpSpPr/>
        <p:nvPr/>
      </p:nvGrpSpPr>
      <p:grpSpPr>
        <a:xfrm>
          <a:off x="0" y="0"/>
          <a:ext cx="0" cy="0"/>
          <a:chOff x="0" y="0"/>
          <a:chExt cx="0" cy="0"/>
        </a:xfrm>
      </p:grpSpPr>
      <p:sp>
        <p:nvSpPr>
          <p:cNvPr id="27" name="Google Shape;27;p3"/>
          <p:cNvSpPr/>
          <p:nvPr/>
        </p:nvSpPr>
        <p:spPr>
          <a:xfrm>
            <a:off x="-9525" y="-7144"/>
            <a:ext cx="9163050" cy="1041400"/>
          </a:xfrm>
          <a:custGeom>
            <a:rect b="b" l="l" r="r" t="t"/>
            <a:pathLst>
              <a:path extrusionOk="0" h="120000" w="120000">
                <a:moveTo>
                  <a:pt x="124" y="365"/>
                </a:moveTo>
                <a:lnTo>
                  <a:pt x="52848" y="0"/>
                </a:lnTo>
                <a:cubicBezTo>
                  <a:pt x="57089" y="18475"/>
                  <a:pt x="79584" y="67134"/>
                  <a:pt x="90935" y="67134"/>
                </a:cubicBezTo>
                <a:cubicBezTo>
                  <a:pt x="102286" y="67134"/>
                  <a:pt x="114885" y="27804"/>
                  <a:pt x="119875" y="10060"/>
                </a:cubicBezTo>
                <a:lnTo>
                  <a:pt x="120000" y="38963"/>
                </a:lnTo>
                <a:cubicBezTo>
                  <a:pt x="117879" y="47012"/>
                  <a:pt x="104282" y="80670"/>
                  <a:pt x="89438" y="80304"/>
                </a:cubicBezTo>
                <a:cubicBezTo>
                  <a:pt x="74594" y="79939"/>
                  <a:pt x="45841" y="30182"/>
                  <a:pt x="30935" y="36768"/>
                </a:cubicBezTo>
                <a:cubicBezTo>
                  <a:pt x="15592" y="38231"/>
                  <a:pt x="5613" y="88170"/>
                  <a:pt x="0" y="120000"/>
                </a:cubicBezTo>
                <a:lnTo>
                  <a:pt x="124" y="365"/>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a:ea typeface="Merriweather"/>
              <a:cs typeface="Merriweather"/>
              <a:sym typeface="Merriweather"/>
            </a:endParaRPr>
          </a:p>
        </p:txBody>
      </p:sp>
      <p:sp>
        <p:nvSpPr>
          <p:cNvPr id="28" name="Google Shape;28;p3"/>
          <p:cNvSpPr/>
          <p:nvPr/>
        </p:nvSpPr>
        <p:spPr>
          <a:xfrm>
            <a:off x="4381500" y="-7144"/>
            <a:ext cx="4762500" cy="638175"/>
          </a:xfrm>
          <a:custGeom>
            <a:rect b="b" l="l" r="r" t="t"/>
            <a:pathLst>
              <a:path extrusionOk="0" h="120000" w="120000">
                <a:moveTo>
                  <a:pt x="0" y="0"/>
                </a:moveTo>
                <a:cubicBezTo>
                  <a:pt x="6960" y="20571"/>
                  <a:pt x="46720" y="107495"/>
                  <a:pt x="66720" y="113747"/>
                </a:cubicBezTo>
                <a:cubicBezTo>
                  <a:pt x="86720" y="120000"/>
                  <a:pt x="111120" y="56268"/>
                  <a:pt x="120000" y="37512"/>
                </a:cubicBezTo>
                <a:lnTo>
                  <a:pt x="120000" y="1210"/>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a:ea typeface="Merriweather"/>
              <a:cs typeface="Merriweather"/>
              <a:sym typeface="Merriweather"/>
            </a:endParaRPr>
          </a:p>
        </p:txBody>
      </p:sp>
      <p:sp>
        <p:nvSpPr>
          <p:cNvPr id="29" name="Google Shape;29;p3"/>
          <p:cNvSpPr txBox="1"/>
          <p:nvPr>
            <p:ph type="title"/>
          </p:nvPr>
        </p:nvSpPr>
        <p:spPr>
          <a:xfrm>
            <a:off x="457200" y="704088"/>
            <a:ext cx="8229600" cy="11430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2"/>
              </a:buClr>
              <a:buSzPts val="1400"/>
              <a:buFont typeface="Calibri"/>
              <a:buNone/>
              <a:defRPr b="0" i="0" sz="5000" u="none" cap="none" strike="noStrike">
                <a:solidFill>
                  <a:schemeClr val="dk2"/>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0" name="Google Shape;30;p3"/>
          <p:cNvSpPr txBox="1"/>
          <p:nvPr>
            <p:ph idx="1" type="body"/>
          </p:nvPr>
        </p:nvSpPr>
        <p:spPr>
          <a:xfrm>
            <a:off x="457200" y="1935480"/>
            <a:ext cx="8229600" cy="4389120"/>
          </a:xfrm>
          <a:prstGeom prst="rect">
            <a:avLst/>
          </a:prstGeom>
          <a:noFill/>
          <a:ln>
            <a:noFill/>
          </a:ln>
        </p:spPr>
        <p:txBody>
          <a:bodyPr anchorCtr="0" anchor="t" bIns="91425" lIns="91425" spcFirstLastPara="1" rIns="91425" wrap="square" tIns="91425">
            <a:no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Merriweather"/>
                <a:ea typeface="Merriweather"/>
                <a:cs typeface="Merriweather"/>
                <a:sym typeface="Merriweather"/>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Merriweather"/>
                <a:ea typeface="Merriweather"/>
                <a:cs typeface="Merriweather"/>
                <a:sym typeface="Merriweather"/>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Merriweather"/>
                <a:ea typeface="Merriweather"/>
                <a:cs typeface="Merriweather"/>
                <a:sym typeface="Merriweather"/>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Merriweather"/>
                <a:ea typeface="Merriweather"/>
                <a:cs typeface="Merriweather"/>
                <a:sym typeface="Merriweather"/>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Merriweather"/>
                <a:ea typeface="Merriweather"/>
                <a:cs typeface="Merriweather"/>
                <a:sym typeface="Merriweather"/>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Merriweather"/>
                <a:ea typeface="Merriweather"/>
                <a:cs typeface="Merriweather"/>
                <a:sym typeface="Merriweather"/>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Merriweather"/>
                <a:ea typeface="Merriweather"/>
                <a:cs typeface="Merriweather"/>
                <a:sym typeface="Merriweather"/>
              </a:defRPr>
            </a:lvl7pPr>
            <a:lvl8pPr indent="-330200" lvl="7" marL="3657600" marR="0" rtl="0" algn="l">
              <a:spcBef>
                <a:spcPts val="320"/>
              </a:spcBef>
              <a:spcAft>
                <a:spcPts val="0"/>
              </a:spcAft>
              <a:buClr>
                <a:schemeClr val="dk2"/>
              </a:buClr>
              <a:buSzPts val="1600"/>
              <a:buFont typeface="Merriweather"/>
              <a:buChar char="•"/>
              <a:defRPr b="0" i="0" sz="1600" u="none" cap="none" strike="noStrike">
                <a:solidFill>
                  <a:schemeClr val="dk1"/>
                </a:solidFill>
                <a:latin typeface="Merriweather"/>
                <a:ea typeface="Merriweather"/>
                <a:cs typeface="Merriweather"/>
                <a:sym typeface="Merriweather"/>
              </a:defRPr>
            </a:lvl8pPr>
            <a:lvl9pPr indent="-317500" lvl="8" marL="4114800" marR="0" rtl="0" algn="l">
              <a:spcBef>
                <a:spcPts val="280"/>
              </a:spcBef>
              <a:spcAft>
                <a:spcPts val="0"/>
              </a:spcAft>
              <a:buClr>
                <a:schemeClr val="dk2"/>
              </a:buClr>
              <a:buSzPts val="1400"/>
              <a:buFont typeface="Merriweather"/>
              <a:buChar char="•"/>
              <a:defRPr b="0" i="0" sz="1400" u="none" cap="none" strike="noStrike">
                <a:solidFill>
                  <a:schemeClr val="dk1"/>
                </a:solidFill>
                <a:latin typeface="Merriweather"/>
                <a:ea typeface="Merriweather"/>
                <a:cs typeface="Merriweather"/>
                <a:sym typeface="Merriweather"/>
              </a:defRPr>
            </a:lvl9pPr>
          </a:lstStyle>
          <a:p/>
        </p:txBody>
      </p:sp>
      <p:sp>
        <p:nvSpPr>
          <p:cNvPr id="31" name="Google Shape;31;p3"/>
          <p:cNvSpPr txBox="1"/>
          <p:nvPr>
            <p:ph idx="10" type="dt"/>
          </p:nvPr>
        </p:nvSpPr>
        <p:spPr>
          <a:xfrm>
            <a:off x="457200" y="6356350"/>
            <a:ext cx="21336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035C75"/>
                </a:solidFill>
                <a:latin typeface="Merriweather"/>
                <a:ea typeface="Merriweather"/>
                <a:cs typeface="Merriweather"/>
                <a:sym typeface="Merriweather"/>
              </a:defRPr>
            </a:lvl1pPr>
            <a:lvl2pPr indent="0" lvl="1" marL="4572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2pPr>
            <a:lvl3pPr indent="0" lvl="2" marL="9144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3pPr>
            <a:lvl4pPr indent="0" lvl="3" marL="13716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4pPr>
            <a:lvl5pPr indent="0" lvl="4" marL="18288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5pPr>
            <a:lvl6pPr indent="0" lvl="5" marL="22860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6pPr>
            <a:lvl7pPr indent="0" lvl="6" marL="27432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7pPr>
            <a:lvl8pPr indent="0" lvl="7" marL="32004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8pPr>
            <a:lvl9pPr indent="0" lvl="8" marL="36576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9pPr>
          </a:lstStyle>
          <a:p/>
        </p:txBody>
      </p:sp>
      <p:sp>
        <p:nvSpPr>
          <p:cNvPr id="32" name="Google Shape;32;p3"/>
          <p:cNvSpPr txBox="1"/>
          <p:nvPr>
            <p:ph idx="11" type="ftr"/>
          </p:nvPr>
        </p:nvSpPr>
        <p:spPr>
          <a:xfrm>
            <a:off x="2667000" y="6356350"/>
            <a:ext cx="33528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035C75"/>
                </a:solidFill>
                <a:latin typeface="Merriweather"/>
                <a:ea typeface="Merriweather"/>
                <a:cs typeface="Merriweather"/>
                <a:sym typeface="Merriweather"/>
              </a:defRPr>
            </a:lvl1pPr>
            <a:lvl2pPr indent="0" lvl="1" marL="4572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2pPr>
            <a:lvl3pPr indent="0" lvl="2" marL="9144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3pPr>
            <a:lvl4pPr indent="0" lvl="3" marL="13716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4pPr>
            <a:lvl5pPr indent="0" lvl="4" marL="18288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5pPr>
            <a:lvl6pPr indent="0" lvl="5" marL="22860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6pPr>
            <a:lvl7pPr indent="0" lvl="6" marL="27432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7pPr>
            <a:lvl8pPr indent="0" lvl="7" marL="32004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8pPr>
            <a:lvl9pPr indent="0" lvl="8" marL="3657600" marR="0" rtl="0" algn="l">
              <a:spcBef>
                <a:spcPts val="0"/>
              </a:spcBef>
              <a:spcAft>
                <a:spcPts val="0"/>
              </a:spcAft>
              <a:buSzPts val="1400"/>
              <a:buNone/>
              <a:defRPr b="0" i="0" sz="1800" u="none" cap="none" strike="noStrike">
                <a:solidFill>
                  <a:schemeClr val="dk1"/>
                </a:solidFill>
                <a:latin typeface="Merriweather"/>
                <a:ea typeface="Merriweather"/>
                <a:cs typeface="Merriweather"/>
                <a:sym typeface="Merriweather"/>
              </a:defRPr>
            </a:lvl9pPr>
          </a:lstStyle>
          <a:p/>
        </p:txBody>
      </p:sp>
      <p:sp>
        <p:nvSpPr>
          <p:cNvPr id="33" name="Google Shape;33;p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sz="1200" u="none">
                <a:solidFill>
                  <a:srgbClr val="035C75"/>
                </a:solidFill>
                <a:latin typeface="Merriweather"/>
                <a:ea typeface="Merriweather"/>
                <a:cs typeface="Merriweather"/>
                <a:sym typeface="Merriweather"/>
              </a:defRPr>
            </a:lvl1pPr>
            <a:lvl2pPr indent="0" lvl="1" marL="0" marR="0" rtl="0" algn="r">
              <a:spcBef>
                <a:spcPts val="0"/>
              </a:spcBef>
              <a:buNone/>
              <a:defRPr b="0" sz="1200" u="none">
                <a:solidFill>
                  <a:srgbClr val="035C75"/>
                </a:solidFill>
                <a:latin typeface="Merriweather"/>
                <a:ea typeface="Merriweather"/>
                <a:cs typeface="Merriweather"/>
                <a:sym typeface="Merriweather"/>
              </a:defRPr>
            </a:lvl2pPr>
            <a:lvl3pPr indent="0" lvl="2" marL="0" marR="0" rtl="0" algn="r">
              <a:spcBef>
                <a:spcPts val="0"/>
              </a:spcBef>
              <a:buNone/>
              <a:defRPr b="0" sz="1200" u="none">
                <a:solidFill>
                  <a:srgbClr val="035C75"/>
                </a:solidFill>
                <a:latin typeface="Merriweather"/>
                <a:ea typeface="Merriweather"/>
                <a:cs typeface="Merriweather"/>
                <a:sym typeface="Merriweather"/>
              </a:defRPr>
            </a:lvl3pPr>
            <a:lvl4pPr indent="0" lvl="3" marL="0" marR="0" rtl="0" algn="r">
              <a:spcBef>
                <a:spcPts val="0"/>
              </a:spcBef>
              <a:buNone/>
              <a:defRPr b="0" sz="1200" u="none">
                <a:solidFill>
                  <a:srgbClr val="035C75"/>
                </a:solidFill>
                <a:latin typeface="Merriweather"/>
                <a:ea typeface="Merriweather"/>
                <a:cs typeface="Merriweather"/>
                <a:sym typeface="Merriweather"/>
              </a:defRPr>
            </a:lvl4pPr>
            <a:lvl5pPr indent="0" lvl="4" marL="0" marR="0" rtl="0" algn="r">
              <a:spcBef>
                <a:spcPts val="0"/>
              </a:spcBef>
              <a:buNone/>
              <a:defRPr b="0" sz="1200" u="none">
                <a:solidFill>
                  <a:srgbClr val="035C75"/>
                </a:solidFill>
                <a:latin typeface="Merriweather"/>
                <a:ea typeface="Merriweather"/>
                <a:cs typeface="Merriweather"/>
                <a:sym typeface="Merriweather"/>
              </a:defRPr>
            </a:lvl5pPr>
            <a:lvl6pPr indent="0" lvl="5" marL="0" marR="0" rtl="0" algn="r">
              <a:spcBef>
                <a:spcPts val="0"/>
              </a:spcBef>
              <a:buNone/>
              <a:defRPr b="0" sz="1200" u="none">
                <a:solidFill>
                  <a:srgbClr val="035C75"/>
                </a:solidFill>
                <a:latin typeface="Merriweather"/>
                <a:ea typeface="Merriweather"/>
                <a:cs typeface="Merriweather"/>
                <a:sym typeface="Merriweather"/>
              </a:defRPr>
            </a:lvl6pPr>
            <a:lvl7pPr indent="0" lvl="6" marL="0" marR="0" rtl="0" algn="r">
              <a:spcBef>
                <a:spcPts val="0"/>
              </a:spcBef>
              <a:buNone/>
              <a:defRPr b="0" sz="1200" u="none">
                <a:solidFill>
                  <a:srgbClr val="035C75"/>
                </a:solidFill>
                <a:latin typeface="Merriweather"/>
                <a:ea typeface="Merriweather"/>
                <a:cs typeface="Merriweather"/>
                <a:sym typeface="Merriweather"/>
              </a:defRPr>
            </a:lvl7pPr>
            <a:lvl8pPr indent="0" lvl="7" marL="0" marR="0" rtl="0" algn="r">
              <a:spcBef>
                <a:spcPts val="0"/>
              </a:spcBef>
              <a:buNone/>
              <a:defRPr b="0" sz="1200" u="none">
                <a:solidFill>
                  <a:srgbClr val="035C75"/>
                </a:solidFill>
                <a:latin typeface="Merriweather"/>
                <a:ea typeface="Merriweather"/>
                <a:cs typeface="Merriweather"/>
                <a:sym typeface="Merriweather"/>
              </a:defRPr>
            </a:lvl8pPr>
            <a:lvl9pPr indent="0" lvl="8" marL="0" marR="0" rtl="0" algn="r">
              <a:spcBef>
                <a:spcPts val="0"/>
              </a:spcBef>
              <a:buNone/>
              <a:defRPr b="0" sz="1200" u="none">
                <a:solidFill>
                  <a:srgbClr val="035C75"/>
                </a:solidFill>
                <a:latin typeface="Merriweather"/>
                <a:ea typeface="Merriweather"/>
                <a:cs typeface="Merriweather"/>
                <a:sym typeface="Merriweather"/>
              </a:defRPr>
            </a:lvl9pPr>
          </a:lstStyle>
          <a:p>
            <a:pPr indent="0" lvl="0" marL="0" rtl="0" algn="r">
              <a:spcBef>
                <a:spcPts val="0"/>
              </a:spcBef>
              <a:spcAft>
                <a:spcPts val="0"/>
              </a:spcAft>
              <a:buNone/>
            </a:pPr>
            <a:fld id="{00000000-1234-1234-1234-123412341234}" type="slidenum">
              <a:rPr lang="es-AR"/>
              <a:t>‹#›</a:t>
            </a:fld>
            <a:endParaRPr/>
          </a:p>
        </p:txBody>
      </p:sp>
      <p:grpSp>
        <p:nvGrpSpPr>
          <p:cNvPr id="34" name="Google Shape;34;p3"/>
          <p:cNvGrpSpPr/>
          <p:nvPr/>
        </p:nvGrpSpPr>
        <p:grpSpPr>
          <a:xfrm>
            <a:off x="-29294" y="-16113"/>
            <a:ext cx="9198255" cy="1086266"/>
            <a:chOff x="-29322" y="-1971"/>
            <a:chExt cx="9198255" cy="1086266"/>
          </a:xfrm>
        </p:grpSpPr>
        <p:sp>
          <p:nvSpPr>
            <p:cNvPr id="35" name="Google Shape;35;p3"/>
            <p:cNvSpPr/>
            <p:nvPr/>
          </p:nvSpPr>
          <p:spPr>
            <a:xfrm rot="-164308">
              <a:off x="-19045" y="216550"/>
              <a:ext cx="9163050" cy="649224"/>
            </a:xfrm>
            <a:custGeom>
              <a:rect b="b" l="l" r="r" t="t"/>
              <a:pathLst>
                <a:path extrusionOk="0" h="120000" w="120000">
                  <a:moveTo>
                    <a:pt x="0" y="109876"/>
                  </a:moveTo>
                  <a:cubicBezTo>
                    <a:pt x="5862" y="83943"/>
                    <a:pt x="19189" y="31279"/>
                    <a:pt x="33430" y="32075"/>
                  </a:cubicBezTo>
                  <a:cubicBezTo>
                    <a:pt x="47671" y="32872"/>
                    <a:pt x="71018" y="120000"/>
                    <a:pt x="85446" y="114654"/>
                  </a:cubicBezTo>
                  <a:cubicBezTo>
                    <a:pt x="99875" y="109308"/>
                    <a:pt x="112806" y="23886"/>
                    <a:pt x="120000"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a:ea typeface="Merriweather"/>
                <a:cs typeface="Merriweather"/>
                <a:sym typeface="Merriweather"/>
              </a:endParaRPr>
            </a:p>
          </p:txBody>
        </p:sp>
        <p:sp>
          <p:nvSpPr>
            <p:cNvPr id="36" name="Google Shape;36;p3"/>
            <p:cNvSpPr/>
            <p:nvPr/>
          </p:nvSpPr>
          <p:spPr>
            <a:xfrm rot="-164308">
              <a:off x="-14309" y="290003"/>
              <a:ext cx="9175812" cy="530352"/>
            </a:xfrm>
            <a:custGeom>
              <a:rect b="b" l="l" r="r" t="t"/>
              <a:pathLst>
                <a:path extrusionOk="0" h="120000" w="120000">
                  <a:moveTo>
                    <a:pt x="0" y="102857"/>
                  </a:moveTo>
                  <a:cubicBezTo>
                    <a:pt x="5681" y="90913"/>
                    <a:pt x="19791" y="30070"/>
                    <a:pt x="34089" y="32037"/>
                  </a:cubicBezTo>
                  <a:cubicBezTo>
                    <a:pt x="48387" y="34004"/>
                    <a:pt x="71467" y="120000"/>
                    <a:pt x="85785" y="114660"/>
                  </a:cubicBezTo>
                  <a:cubicBezTo>
                    <a:pt x="100104" y="109320"/>
                    <a:pt x="112882" y="23887"/>
                    <a:pt x="120000"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erriweather"/>
                <a:ea typeface="Merriweather"/>
                <a:cs typeface="Merriweather"/>
                <a:sym typeface="Merriweather"/>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jpg"/><Relationship Id="rId4"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shannonentropy.netmark.p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5"/>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Autofit/>
          </a:bodyPr>
          <a:lstStyle/>
          <a:p>
            <a:pPr indent="0" lvl="0" marL="0" marR="0" rtl="0" algn="r">
              <a:spcBef>
                <a:spcPts val="0"/>
              </a:spcBef>
              <a:spcAft>
                <a:spcPts val="0"/>
              </a:spcAft>
              <a:buClr>
                <a:srgbClr val="4CE0EA"/>
              </a:buClr>
              <a:buFont typeface="Calibri"/>
              <a:buNone/>
            </a:pPr>
            <a:r>
              <a:rPr lang="es-AR"/>
              <a:t>Capa Física</a:t>
            </a:r>
            <a:endParaRPr b="1" i="0" sz="5600" u="none" cap="none" strike="noStrike">
              <a:solidFill>
                <a:srgbClr val="4CE0EA"/>
              </a:solidFill>
              <a:latin typeface="Calibri"/>
              <a:ea typeface="Calibri"/>
              <a:cs typeface="Calibri"/>
              <a:sym typeface="Calibri"/>
            </a:endParaRPr>
          </a:p>
        </p:txBody>
      </p:sp>
      <p:sp>
        <p:nvSpPr>
          <p:cNvPr id="116" name="Google Shape;116;p15"/>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Autofit/>
          </a:bodyPr>
          <a:lstStyle/>
          <a:p>
            <a:pPr indent="0" lvl="0" marL="0" marR="45720" rtl="0" algn="r">
              <a:spcBef>
                <a:spcPts val="0"/>
              </a:spcBef>
              <a:spcAft>
                <a:spcPts val="0"/>
              </a:spcAft>
              <a:buClr>
                <a:schemeClr val="accent3"/>
              </a:buClr>
              <a:buFont typeface="Noto Sans Symbols"/>
              <a:buNone/>
            </a:pPr>
            <a:r>
              <a:rPr b="0" i="0" lang="es-AR" sz="2600" u="none" cap="none" strike="noStrike">
                <a:solidFill>
                  <a:schemeClr val="lt1"/>
                </a:solidFill>
                <a:latin typeface="Merriweather"/>
                <a:ea typeface="Merriweather"/>
                <a:cs typeface="Merriweather"/>
                <a:sym typeface="Merriweather"/>
              </a:rPr>
              <a:t>Unidad </a:t>
            </a:r>
            <a:r>
              <a:rPr lang="es-AR"/>
              <a:t>6 - </a:t>
            </a:r>
            <a:r>
              <a:rPr b="0" i="0" lang="es-AR" sz="2600" u="none" cap="none" strike="noStrike">
                <a:solidFill>
                  <a:schemeClr val="lt1"/>
                </a:solidFill>
                <a:latin typeface="Merriweather"/>
                <a:ea typeface="Merriweather"/>
                <a:cs typeface="Merriweather"/>
                <a:sym typeface="Merriweather"/>
              </a:rPr>
              <a:t>2da parte:</a:t>
            </a:r>
            <a:endParaRPr sz="1800"/>
          </a:p>
          <a:p>
            <a:pPr indent="0" lvl="0" marL="0" marR="45720" rtl="0" algn="r">
              <a:spcBef>
                <a:spcPts val="0"/>
              </a:spcBef>
              <a:spcAft>
                <a:spcPts val="0"/>
              </a:spcAft>
              <a:buClr>
                <a:schemeClr val="dk1"/>
              </a:buClr>
              <a:buSzPts val="1100"/>
              <a:buFont typeface="Arial"/>
              <a:buNone/>
            </a:pPr>
            <a:r>
              <a:rPr lang="es-AR" sz="1800">
                <a:solidFill>
                  <a:schemeClr val="dk1"/>
                </a:solidFill>
                <a:latin typeface="Arial"/>
                <a:ea typeface="Arial"/>
                <a:cs typeface="Arial"/>
                <a:sym typeface="Arial"/>
              </a:rPr>
              <a:t>Teoría</a:t>
            </a:r>
            <a:r>
              <a:rPr lang="es-AR" sz="1800">
                <a:solidFill>
                  <a:schemeClr val="dk1"/>
                </a:solidFill>
                <a:latin typeface="Arial"/>
                <a:ea typeface="Arial"/>
                <a:cs typeface="Arial"/>
                <a:sym typeface="Arial"/>
              </a:rPr>
              <a:t> de la </a:t>
            </a:r>
            <a:r>
              <a:rPr lang="es-AR" sz="1800">
                <a:solidFill>
                  <a:schemeClr val="dk1"/>
                </a:solidFill>
                <a:latin typeface="Arial"/>
                <a:ea typeface="Arial"/>
                <a:cs typeface="Arial"/>
                <a:sym typeface="Arial"/>
              </a:rPr>
              <a:t>información</a:t>
            </a:r>
            <a:endParaRPr sz="1800">
              <a:solidFill>
                <a:schemeClr val="dk1"/>
              </a:solidFill>
              <a:latin typeface="Arial"/>
              <a:ea typeface="Arial"/>
              <a:cs typeface="Arial"/>
              <a:sym typeface="Arial"/>
            </a:endParaRPr>
          </a:p>
          <a:p>
            <a:pPr indent="0" lvl="0" marL="0" marR="45720" rtl="0" algn="r">
              <a:spcBef>
                <a:spcPts val="0"/>
              </a:spcBef>
              <a:spcAft>
                <a:spcPts val="0"/>
              </a:spcAft>
              <a:buClr>
                <a:schemeClr val="dk1"/>
              </a:buClr>
              <a:buSzPts val="1100"/>
              <a:buFont typeface="Arial"/>
              <a:buNone/>
            </a:pPr>
            <a:r>
              <a:rPr lang="es-AR" sz="1800">
                <a:solidFill>
                  <a:schemeClr val="dk1"/>
                </a:solidFill>
                <a:latin typeface="Arial"/>
                <a:ea typeface="Arial"/>
                <a:cs typeface="Arial"/>
                <a:sym typeface="Arial"/>
              </a:rPr>
              <a:t>Entropía</a:t>
            </a:r>
            <a:endParaRPr sz="1800">
              <a:solidFill>
                <a:schemeClr val="dk1"/>
              </a:solidFill>
              <a:latin typeface="Arial"/>
              <a:ea typeface="Arial"/>
              <a:cs typeface="Arial"/>
              <a:sym typeface="Arial"/>
            </a:endParaRPr>
          </a:p>
          <a:p>
            <a:pPr indent="0" lvl="0" marL="0" marR="45720" rtl="0" algn="r">
              <a:spcBef>
                <a:spcPts val="0"/>
              </a:spcBef>
              <a:spcAft>
                <a:spcPts val="0"/>
              </a:spcAft>
              <a:buClr>
                <a:schemeClr val="dk1"/>
              </a:buClr>
              <a:buSzPts val="1100"/>
              <a:buFont typeface="Arial"/>
              <a:buNone/>
            </a:pPr>
            <a:r>
              <a:rPr lang="es-AR" sz="1800">
                <a:solidFill>
                  <a:schemeClr val="dk1"/>
                </a:solidFill>
                <a:latin typeface="Arial"/>
                <a:ea typeface="Arial"/>
                <a:cs typeface="Arial"/>
                <a:sym typeface="Arial"/>
              </a:rPr>
              <a:t>Codificación</a:t>
            </a:r>
            <a:r>
              <a:rPr lang="es-AR" sz="1800">
                <a:solidFill>
                  <a:schemeClr val="dk1"/>
                </a:solidFill>
                <a:latin typeface="Arial"/>
                <a:ea typeface="Arial"/>
                <a:cs typeface="Arial"/>
                <a:sym typeface="Arial"/>
              </a:rPr>
              <a:t> de Huffman</a:t>
            </a:r>
            <a:endParaRPr sz="1800">
              <a:solidFill>
                <a:schemeClr val="dk1"/>
              </a:solidFill>
              <a:latin typeface="Arial"/>
              <a:ea typeface="Arial"/>
              <a:cs typeface="Arial"/>
              <a:sym typeface="Arial"/>
            </a:endParaRPr>
          </a:p>
          <a:p>
            <a:pPr indent="0" lvl="0" marL="0" marR="45720" rtl="0" algn="r">
              <a:spcBef>
                <a:spcPts val="0"/>
              </a:spcBef>
              <a:spcAft>
                <a:spcPts val="0"/>
              </a:spcAft>
              <a:buClr>
                <a:schemeClr val="dk1"/>
              </a:buClr>
              <a:buSzPts val="1100"/>
              <a:buFont typeface="Arial"/>
              <a:buNone/>
            </a:pPr>
            <a:r>
              <a:rPr lang="es-AR" sz="1800">
                <a:solidFill>
                  <a:schemeClr val="dk1"/>
                </a:solidFill>
                <a:latin typeface="Arial"/>
                <a:ea typeface="Arial"/>
                <a:cs typeface="Arial"/>
                <a:sym typeface="Arial"/>
              </a:rPr>
              <a:t>Nyquist</a:t>
            </a:r>
            <a:endParaRPr sz="1800">
              <a:solidFill>
                <a:schemeClr val="dk1"/>
              </a:solidFill>
              <a:latin typeface="Arial"/>
              <a:ea typeface="Arial"/>
              <a:cs typeface="Arial"/>
              <a:sym typeface="Arial"/>
            </a:endParaRPr>
          </a:p>
          <a:p>
            <a:pPr indent="0" lvl="0" marL="0" marR="45720" rtl="0" algn="l">
              <a:spcBef>
                <a:spcPts val="0"/>
              </a:spcBef>
              <a:spcAft>
                <a:spcPts val="0"/>
              </a:spcAft>
              <a:buClr>
                <a:schemeClr val="accent3"/>
              </a:buClr>
              <a:buFont typeface="Noto Sans Symbols"/>
              <a:buNone/>
            </a:pPr>
            <a:r>
              <a:t/>
            </a:r>
            <a:endParaRPr sz="24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457200" y="32308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AR"/>
              <a:t>Codificación de Huffman</a:t>
            </a:r>
            <a:endParaRPr/>
          </a:p>
        </p:txBody>
      </p:sp>
      <p:sp>
        <p:nvSpPr>
          <p:cNvPr id="203" name="Google Shape;203;p24"/>
          <p:cNvSpPr txBox="1"/>
          <p:nvPr>
            <p:ph idx="1" type="body"/>
          </p:nvPr>
        </p:nvSpPr>
        <p:spPr>
          <a:xfrm>
            <a:off x="457200" y="1554480"/>
            <a:ext cx="8229600" cy="4389000"/>
          </a:xfrm>
          <a:prstGeom prst="rect">
            <a:avLst/>
          </a:prstGeom>
        </p:spPr>
        <p:txBody>
          <a:bodyPr anchorCtr="0" anchor="t" bIns="91425" lIns="91425" spcFirstLastPara="1" rIns="91425" wrap="square" tIns="91425">
            <a:noAutofit/>
          </a:bodyPr>
          <a:lstStyle/>
          <a:p>
            <a:pPr indent="0" lvl="0" marL="0" rtl="0" algn="l">
              <a:spcBef>
                <a:spcPts val="520"/>
              </a:spcBef>
              <a:spcAft>
                <a:spcPts val="0"/>
              </a:spcAft>
              <a:buNone/>
            </a:pPr>
            <a:r>
              <a:t/>
            </a:r>
            <a:endParaRPr sz="1800"/>
          </a:p>
          <a:p>
            <a:pPr indent="-117475" lvl="0" marL="274320" rtl="0" algn="l">
              <a:spcBef>
                <a:spcPts val="520"/>
              </a:spcBef>
              <a:spcAft>
                <a:spcPts val="0"/>
              </a:spcAft>
              <a:buNone/>
            </a:pPr>
            <a:r>
              <a:rPr lang="es-AR" sz="1800"/>
              <a:t>Algoritmo:</a:t>
            </a:r>
            <a:endParaRPr sz="1800"/>
          </a:p>
          <a:p>
            <a:pPr indent="-342900" lvl="0" marL="914400" rtl="0" algn="l">
              <a:spcBef>
                <a:spcPts val="520"/>
              </a:spcBef>
              <a:spcAft>
                <a:spcPts val="0"/>
              </a:spcAft>
              <a:buSzPts val="1800"/>
              <a:buAutoNum type="arabicPeriod"/>
            </a:pPr>
            <a:r>
              <a:rPr lang="es-AR" sz="1800"/>
              <a:t>Crear nodos para cada símbolo etiquetados con su frecuencia</a:t>
            </a:r>
            <a:endParaRPr sz="1800"/>
          </a:p>
          <a:p>
            <a:pPr indent="-342900" lvl="0" marL="914400" rtl="0" algn="l">
              <a:spcBef>
                <a:spcPts val="0"/>
              </a:spcBef>
              <a:spcAft>
                <a:spcPts val="0"/>
              </a:spcAft>
              <a:buSzPts val="1800"/>
              <a:buAutoNum type="arabicPeriod"/>
            </a:pPr>
            <a:r>
              <a:rPr b="1" lang="es-AR" sz="1800"/>
              <a:t>Unir los dos nodos de menor frecuencia en un nuevo nodo, etiquetar el nuevo nodo con la suma de las frecuencias. Etiquetar las ramas con 0 y 1 </a:t>
            </a:r>
            <a:endParaRPr b="1" sz="1800"/>
          </a:p>
          <a:p>
            <a:pPr indent="-342900" lvl="0" marL="914400" rtl="0" algn="l">
              <a:spcBef>
                <a:spcPts val="0"/>
              </a:spcBef>
              <a:spcAft>
                <a:spcPts val="0"/>
              </a:spcAft>
              <a:buSzPts val="1800"/>
              <a:buAutoNum type="arabicPeriod"/>
            </a:pPr>
            <a:r>
              <a:rPr lang="es-AR" sz="1800"/>
              <a:t>Repetir el paso 2 hasta obtener un solo árbol.</a:t>
            </a:r>
            <a:endParaRPr sz="1800"/>
          </a:p>
          <a:p>
            <a:pPr indent="-342900" lvl="0" marL="914400" rtl="0" algn="l">
              <a:spcBef>
                <a:spcPts val="0"/>
              </a:spcBef>
              <a:spcAft>
                <a:spcPts val="0"/>
              </a:spcAft>
              <a:buSzPts val="1800"/>
              <a:buAutoNum type="arabicPeriod"/>
            </a:pPr>
            <a:r>
              <a:rPr lang="es-AR" sz="1800"/>
              <a:t>El código para un símbolo es el camino de bits desde la raíz hasta el símbolo.</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457200" y="32308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AR"/>
              <a:t>Codificación de Huffman</a:t>
            </a:r>
            <a:endParaRPr/>
          </a:p>
        </p:txBody>
      </p:sp>
      <p:sp>
        <p:nvSpPr>
          <p:cNvPr id="210" name="Google Shape;210;p25"/>
          <p:cNvSpPr txBox="1"/>
          <p:nvPr>
            <p:ph idx="1" type="body"/>
          </p:nvPr>
        </p:nvSpPr>
        <p:spPr>
          <a:xfrm>
            <a:off x="457200" y="1554479"/>
            <a:ext cx="8229600" cy="1143000"/>
          </a:xfrm>
          <a:prstGeom prst="rect">
            <a:avLst/>
          </a:prstGeom>
        </p:spPr>
        <p:txBody>
          <a:bodyPr anchorCtr="0" anchor="t" bIns="91425" lIns="91425" spcFirstLastPara="1" rIns="91425" wrap="square" tIns="91425">
            <a:noAutofit/>
          </a:bodyPr>
          <a:lstStyle/>
          <a:p>
            <a:pPr indent="0" lvl="0" marL="156845" rtl="0" algn="l">
              <a:spcBef>
                <a:spcPts val="520"/>
              </a:spcBef>
              <a:spcAft>
                <a:spcPts val="0"/>
              </a:spcAft>
              <a:buClr>
                <a:schemeClr val="dk1"/>
              </a:buClr>
              <a:buSzPts val="1100"/>
              <a:buFont typeface="Arial"/>
              <a:buNone/>
            </a:pPr>
            <a:r>
              <a:rPr lang="es-AR" sz="1800"/>
              <a:t>Paso 1: ordenar las letras por orden de frecuencia/probabilidad</a:t>
            </a:r>
            <a:endParaRPr sz="1800"/>
          </a:p>
        </p:txBody>
      </p:sp>
      <p:sp>
        <p:nvSpPr>
          <p:cNvPr id="211" name="Google Shape;211;p25"/>
          <p:cNvSpPr txBox="1"/>
          <p:nvPr/>
        </p:nvSpPr>
        <p:spPr>
          <a:xfrm>
            <a:off x="6639025" y="1283375"/>
            <a:ext cx="2570100" cy="4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a:t>Ejemplo</a:t>
            </a:r>
            <a:endParaRPr b="1"/>
          </a:p>
        </p:txBody>
      </p:sp>
      <p:sp>
        <p:nvSpPr>
          <p:cNvPr id="212" name="Google Shape;212;p25"/>
          <p:cNvSpPr/>
          <p:nvPr/>
        </p:nvSpPr>
        <p:spPr>
          <a:xfrm>
            <a:off x="4008875" y="5272675"/>
            <a:ext cx="836400" cy="5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0.455</a:t>
            </a:r>
            <a:endParaRPr sz="1000"/>
          </a:p>
        </p:txBody>
      </p:sp>
      <p:sp>
        <p:nvSpPr>
          <p:cNvPr id="213" name="Google Shape;213;p25"/>
          <p:cNvSpPr txBox="1"/>
          <p:nvPr/>
        </p:nvSpPr>
        <p:spPr>
          <a:xfrm>
            <a:off x="3945675" y="5733575"/>
            <a:ext cx="5450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AR"/>
              <a:t>     a                      b                  r                  d                     c</a:t>
            </a:r>
            <a:endParaRPr/>
          </a:p>
        </p:txBody>
      </p:sp>
      <p:sp>
        <p:nvSpPr>
          <p:cNvPr id="214" name="Google Shape;214;p25"/>
          <p:cNvSpPr/>
          <p:nvPr/>
        </p:nvSpPr>
        <p:spPr>
          <a:xfrm>
            <a:off x="5075675" y="5272675"/>
            <a:ext cx="836400" cy="5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0.182</a:t>
            </a:r>
            <a:endParaRPr sz="1000"/>
          </a:p>
        </p:txBody>
      </p:sp>
      <p:sp>
        <p:nvSpPr>
          <p:cNvPr id="215" name="Google Shape;215;p25"/>
          <p:cNvSpPr/>
          <p:nvPr/>
        </p:nvSpPr>
        <p:spPr>
          <a:xfrm>
            <a:off x="6066275" y="5272675"/>
            <a:ext cx="836400" cy="5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0.182</a:t>
            </a:r>
            <a:endParaRPr sz="1000"/>
          </a:p>
        </p:txBody>
      </p:sp>
      <p:sp>
        <p:nvSpPr>
          <p:cNvPr id="216" name="Google Shape;216;p25"/>
          <p:cNvSpPr/>
          <p:nvPr/>
        </p:nvSpPr>
        <p:spPr>
          <a:xfrm>
            <a:off x="7056875" y="5272675"/>
            <a:ext cx="836400" cy="5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0.091</a:t>
            </a:r>
            <a:endParaRPr sz="1000"/>
          </a:p>
        </p:txBody>
      </p:sp>
      <p:sp>
        <p:nvSpPr>
          <p:cNvPr id="217" name="Google Shape;217;p25"/>
          <p:cNvSpPr/>
          <p:nvPr/>
        </p:nvSpPr>
        <p:spPr>
          <a:xfrm>
            <a:off x="8123675" y="5272675"/>
            <a:ext cx="836400" cy="5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0.091</a:t>
            </a:r>
            <a:endParaRPr sz="1000"/>
          </a:p>
        </p:txBody>
      </p:sp>
      <p:graphicFrame>
        <p:nvGraphicFramePr>
          <p:cNvPr id="218" name="Google Shape;218;p25"/>
          <p:cNvGraphicFramePr/>
          <p:nvPr/>
        </p:nvGraphicFramePr>
        <p:xfrm>
          <a:off x="342900" y="3810000"/>
          <a:ext cx="3000000" cy="3000000"/>
        </p:xfrm>
        <a:graphic>
          <a:graphicData uri="http://schemas.openxmlformats.org/drawingml/2006/table">
            <a:tbl>
              <a:tblPr>
                <a:noFill/>
                <a:tableStyleId>{6DDF9E9E-A2D9-4783-A534-DA0D6ACF9181}</a:tableStyleId>
              </a:tblPr>
              <a:tblGrid>
                <a:gridCol w="507875"/>
                <a:gridCol w="899025"/>
                <a:gridCol w="2212600"/>
              </a:tblGrid>
              <a:tr h="381000">
                <a:tc>
                  <a:txBody>
                    <a:bodyPr/>
                    <a:lstStyle/>
                    <a:p>
                      <a:pPr indent="0" lvl="0" marL="0" rtl="0" algn="l">
                        <a:spcBef>
                          <a:spcPts val="0"/>
                        </a:spcBef>
                        <a:spcAft>
                          <a:spcPts val="0"/>
                        </a:spcAft>
                        <a:buNone/>
                      </a:pPr>
                      <a:r>
                        <a:rPr b="1" lang="es-AR"/>
                        <a:t>xi</a:t>
                      </a:r>
                      <a:endParaRPr b="1"/>
                    </a:p>
                  </a:txBody>
                  <a:tcPr marT="91425" marB="91425" marR="91425" marL="91425"/>
                </a:tc>
                <a:tc>
                  <a:txBody>
                    <a:bodyPr/>
                    <a:lstStyle/>
                    <a:p>
                      <a:pPr indent="0" lvl="0" marL="0" rtl="0" algn="l">
                        <a:spcBef>
                          <a:spcPts val="0"/>
                        </a:spcBef>
                        <a:spcAft>
                          <a:spcPts val="0"/>
                        </a:spcAft>
                        <a:buNone/>
                      </a:pPr>
                      <a:r>
                        <a:rPr b="1" lang="es-AR"/>
                        <a:t>p(xi)</a:t>
                      </a:r>
                      <a:endParaRPr b="1"/>
                    </a:p>
                  </a:txBody>
                  <a:tcPr marT="91425" marB="91425" marR="91425" marL="91425"/>
                </a:tc>
                <a:tc>
                  <a:txBody>
                    <a:bodyPr/>
                    <a:lstStyle/>
                    <a:p>
                      <a:pPr indent="0" lvl="0" marL="0" rtl="0" algn="l">
                        <a:spcBef>
                          <a:spcPts val="0"/>
                        </a:spcBef>
                        <a:spcAft>
                          <a:spcPts val="0"/>
                        </a:spcAft>
                        <a:buNone/>
                      </a:pPr>
                      <a:r>
                        <a:rPr b="1" lang="es-AR"/>
                        <a:t>codificación</a:t>
                      </a:r>
                      <a:endParaRPr b="1"/>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a</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b="1" lang="es-AR" sz="1100">
                          <a:solidFill>
                            <a:schemeClr val="dk1"/>
                          </a:solidFill>
                        </a:rPr>
                        <a:t>0.455</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b</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s-AR" sz="1100">
                          <a:solidFill>
                            <a:schemeClr val="dk1"/>
                          </a:solidFill>
                        </a:rPr>
                        <a:t>0.182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s-AR" sz="1100">
                          <a:solidFill>
                            <a:schemeClr val="dk1"/>
                          </a:solidFill>
                        </a:rPr>
                        <a:t>0.182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d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s-AR" sz="1100">
                          <a:solidFill>
                            <a:schemeClr val="dk1"/>
                          </a:solidFill>
                        </a:rPr>
                        <a:t>0.091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c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s-AR" sz="1100">
                          <a:solidFill>
                            <a:schemeClr val="dk1"/>
                          </a:solidFill>
                        </a:rPr>
                        <a:t>0.091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457200" y="32308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AR"/>
              <a:t>Codificación de Huffman</a:t>
            </a:r>
            <a:endParaRPr/>
          </a:p>
        </p:txBody>
      </p:sp>
      <p:sp>
        <p:nvSpPr>
          <p:cNvPr id="225" name="Google Shape;225;p26"/>
          <p:cNvSpPr txBox="1"/>
          <p:nvPr>
            <p:ph idx="1" type="body"/>
          </p:nvPr>
        </p:nvSpPr>
        <p:spPr>
          <a:xfrm>
            <a:off x="457200" y="1554476"/>
            <a:ext cx="8229600" cy="859500"/>
          </a:xfrm>
          <a:prstGeom prst="rect">
            <a:avLst/>
          </a:prstGeom>
        </p:spPr>
        <p:txBody>
          <a:bodyPr anchorCtr="0" anchor="t" bIns="91425" lIns="91425" spcFirstLastPara="1" rIns="91425" wrap="square" tIns="91425">
            <a:noAutofit/>
          </a:bodyPr>
          <a:lstStyle/>
          <a:p>
            <a:pPr indent="0" lvl="0" marL="156845" rtl="0" algn="l">
              <a:spcBef>
                <a:spcPts val="520"/>
              </a:spcBef>
              <a:spcAft>
                <a:spcPts val="0"/>
              </a:spcAft>
              <a:buClr>
                <a:schemeClr val="dk1"/>
              </a:buClr>
              <a:buSzPts val="1100"/>
              <a:buFont typeface="Arial"/>
              <a:buNone/>
            </a:pPr>
            <a:r>
              <a:rPr lang="es-AR" sz="1800"/>
              <a:t>Paso 2: de los nodos disponibles (pintados con amarillo) sumar los dos nodos de menor frecuencia en un solo nodo y etiquetar las ramas</a:t>
            </a:r>
            <a:endParaRPr sz="1800"/>
          </a:p>
        </p:txBody>
      </p:sp>
      <p:sp>
        <p:nvSpPr>
          <p:cNvPr id="226" name="Google Shape;226;p26"/>
          <p:cNvSpPr txBox="1"/>
          <p:nvPr/>
        </p:nvSpPr>
        <p:spPr>
          <a:xfrm>
            <a:off x="6639025" y="1283375"/>
            <a:ext cx="2570100" cy="4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a:t>Ejemplo</a:t>
            </a:r>
            <a:endParaRPr b="1"/>
          </a:p>
        </p:txBody>
      </p:sp>
      <p:sp>
        <p:nvSpPr>
          <p:cNvPr id="227" name="Google Shape;227;p26"/>
          <p:cNvSpPr/>
          <p:nvPr/>
        </p:nvSpPr>
        <p:spPr>
          <a:xfrm>
            <a:off x="4008875" y="5272675"/>
            <a:ext cx="836400" cy="5436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0.455</a:t>
            </a:r>
            <a:endParaRPr sz="1000"/>
          </a:p>
        </p:txBody>
      </p:sp>
      <p:sp>
        <p:nvSpPr>
          <p:cNvPr id="228" name="Google Shape;228;p26"/>
          <p:cNvSpPr txBox="1"/>
          <p:nvPr/>
        </p:nvSpPr>
        <p:spPr>
          <a:xfrm>
            <a:off x="3945675" y="5733575"/>
            <a:ext cx="5450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AR"/>
              <a:t>     a                      b                  r                  d                     c</a:t>
            </a:r>
            <a:endParaRPr/>
          </a:p>
        </p:txBody>
      </p:sp>
      <p:sp>
        <p:nvSpPr>
          <p:cNvPr id="229" name="Google Shape;229;p26"/>
          <p:cNvSpPr/>
          <p:nvPr/>
        </p:nvSpPr>
        <p:spPr>
          <a:xfrm>
            <a:off x="5075675" y="5272675"/>
            <a:ext cx="836400" cy="5436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0.182</a:t>
            </a:r>
            <a:endParaRPr sz="1000"/>
          </a:p>
        </p:txBody>
      </p:sp>
      <p:sp>
        <p:nvSpPr>
          <p:cNvPr id="230" name="Google Shape;230;p26"/>
          <p:cNvSpPr/>
          <p:nvPr/>
        </p:nvSpPr>
        <p:spPr>
          <a:xfrm>
            <a:off x="6066275" y="5272675"/>
            <a:ext cx="836400" cy="5436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0.182</a:t>
            </a:r>
            <a:endParaRPr sz="1000"/>
          </a:p>
        </p:txBody>
      </p:sp>
      <p:sp>
        <p:nvSpPr>
          <p:cNvPr id="231" name="Google Shape;231;p26"/>
          <p:cNvSpPr/>
          <p:nvPr/>
        </p:nvSpPr>
        <p:spPr>
          <a:xfrm>
            <a:off x="7056875" y="5272675"/>
            <a:ext cx="836400" cy="5436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0.091</a:t>
            </a:r>
            <a:endParaRPr sz="1000"/>
          </a:p>
        </p:txBody>
      </p:sp>
      <p:sp>
        <p:nvSpPr>
          <p:cNvPr id="232" name="Google Shape;232;p26"/>
          <p:cNvSpPr/>
          <p:nvPr/>
        </p:nvSpPr>
        <p:spPr>
          <a:xfrm>
            <a:off x="8123675" y="5272675"/>
            <a:ext cx="836400" cy="5436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0.091</a:t>
            </a:r>
            <a:endParaRPr sz="1000"/>
          </a:p>
        </p:txBody>
      </p:sp>
      <p:sp>
        <p:nvSpPr>
          <p:cNvPr id="233" name="Google Shape;233;p26"/>
          <p:cNvSpPr/>
          <p:nvPr/>
        </p:nvSpPr>
        <p:spPr>
          <a:xfrm>
            <a:off x="7514075" y="4282075"/>
            <a:ext cx="836400" cy="5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0.182</a:t>
            </a:r>
            <a:endParaRPr sz="1000"/>
          </a:p>
        </p:txBody>
      </p:sp>
      <p:cxnSp>
        <p:nvCxnSpPr>
          <p:cNvPr id="234" name="Google Shape;234;p26"/>
          <p:cNvCxnSpPr>
            <a:stCxn id="231" idx="0"/>
            <a:endCxn id="233" idx="4"/>
          </p:cNvCxnSpPr>
          <p:nvPr/>
        </p:nvCxnSpPr>
        <p:spPr>
          <a:xfrm flipH="1" rot="10800000">
            <a:off x="7475075" y="4825675"/>
            <a:ext cx="457200" cy="447000"/>
          </a:xfrm>
          <a:prstGeom prst="straightConnector1">
            <a:avLst/>
          </a:prstGeom>
          <a:noFill/>
          <a:ln cap="flat" cmpd="sng" w="9525">
            <a:solidFill>
              <a:schemeClr val="dk2"/>
            </a:solidFill>
            <a:prstDash val="solid"/>
            <a:round/>
            <a:headEnd len="med" w="med" type="none"/>
            <a:tailEnd len="med" w="med" type="triangle"/>
          </a:ln>
        </p:spPr>
      </p:cxnSp>
      <p:cxnSp>
        <p:nvCxnSpPr>
          <p:cNvPr id="235" name="Google Shape;235;p26"/>
          <p:cNvCxnSpPr>
            <a:stCxn id="232" idx="0"/>
            <a:endCxn id="233" idx="4"/>
          </p:cNvCxnSpPr>
          <p:nvPr/>
        </p:nvCxnSpPr>
        <p:spPr>
          <a:xfrm rot="10800000">
            <a:off x="7932275" y="4825675"/>
            <a:ext cx="609600" cy="447000"/>
          </a:xfrm>
          <a:prstGeom prst="straightConnector1">
            <a:avLst/>
          </a:prstGeom>
          <a:noFill/>
          <a:ln cap="flat" cmpd="sng" w="9525">
            <a:solidFill>
              <a:schemeClr val="dk2"/>
            </a:solidFill>
            <a:prstDash val="solid"/>
            <a:round/>
            <a:headEnd len="med" w="med" type="none"/>
            <a:tailEnd len="med" w="med" type="triangle"/>
          </a:ln>
        </p:spPr>
      </p:cxnSp>
      <p:sp>
        <p:nvSpPr>
          <p:cNvPr id="236" name="Google Shape;236;p26"/>
          <p:cNvSpPr txBox="1"/>
          <p:nvPr/>
        </p:nvSpPr>
        <p:spPr>
          <a:xfrm>
            <a:off x="7462025" y="4804325"/>
            <a:ext cx="280500" cy="37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AR"/>
              <a:t>1</a:t>
            </a:r>
            <a:endParaRPr/>
          </a:p>
        </p:txBody>
      </p:sp>
      <p:sp>
        <p:nvSpPr>
          <p:cNvPr id="237" name="Google Shape;237;p26"/>
          <p:cNvSpPr txBox="1"/>
          <p:nvPr/>
        </p:nvSpPr>
        <p:spPr>
          <a:xfrm>
            <a:off x="8224025" y="4804325"/>
            <a:ext cx="280500" cy="37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AR"/>
              <a:t>0</a:t>
            </a:r>
            <a:endParaRPr/>
          </a:p>
        </p:txBody>
      </p:sp>
      <p:graphicFrame>
        <p:nvGraphicFramePr>
          <p:cNvPr id="238" name="Google Shape;238;p26"/>
          <p:cNvGraphicFramePr/>
          <p:nvPr/>
        </p:nvGraphicFramePr>
        <p:xfrm>
          <a:off x="342900" y="3810000"/>
          <a:ext cx="3000000" cy="3000000"/>
        </p:xfrm>
        <a:graphic>
          <a:graphicData uri="http://schemas.openxmlformats.org/drawingml/2006/table">
            <a:tbl>
              <a:tblPr>
                <a:noFill/>
                <a:tableStyleId>{6DDF9E9E-A2D9-4783-A534-DA0D6ACF9181}</a:tableStyleId>
              </a:tblPr>
              <a:tblGrid>
                <a:gridCol w="507875"/>
                <a:gridCol w="899025"/>
                <a:gridCol w="2212600"/>
              </a:tblGrid>
              <a:tr h="381000">
                <a:tc>
                  <a:txBody>
                    <a:bodyPr/>
                    <a:lstStyle/>
                    <a:p>
                      <a:pPr indent="0" lvl="0" marL="0" rtl="0" algn="l">
                        <a:spcBef>
                          <a:spcPts val="0"/>
                        </a:spcBef>
                        <a:spcAft>
                          <a:spcPts val="0"/>
                        </a:spcAft>
                        <a:buNone/>
                      </a:pPr>
                      <a:r>
                        <a:rPr b="1" lang="es-AR"/>
                        <a:t>xi</a:t>
                      </a:r>
                      <a:endParaRPr b="1"/>
                    </a:p>
                  </a:txBody>
                  <a:tcPr marT="91425" marB="91425" marR="91425" marL="91425"/>
                </a:tc>
                <a:tc>
                  <a:txBody>
                    <a:bodyPr/>
                    <a:lstStyle/>
                    <a:p>
                      <a:pPr indent="0" lvl="0" marL="0" rtl="0" algn="l">
                        <a:spcBef>
                          <a:spcPts val="0"/>
                        </a:spcBef>
                        <a:spcAft>
                          <a:spcPts val="0"/>
                        </a:spcAft>
                        <a:buNone/>
                      </a:pPr>
                      <a:r>
                        <a:rPr b="1" lang="es-AR"/>
                        <a:t>p(xi)</a:t>
                      </a:r>
                      <a:endParaRPr b="1"/>
                    </a:p>
                  </a:txBody>
                  <a:tcPr marT="91425" marB="91425" marR="91425" marL="91425"/>
                </a:tc>
                <a:tc>
                  <a:txBody>
                    <a:bodyPr/>
                    <a:lstStyle/>
                    <a:p>
                      <a:pPr indent="0" lvl="0" marL="0" rtl="0" algn="l">
                        <a:spcBef>
                          <a:spcPts val="0"/>
                        </a:spcBef>
                        <a:spcAft>
                          <a:spcPts val="0"/>
                        </a:spcAft>
                        <a:buNone/>
                      </a:pPr>
                      <a:r>
                        <a:rPr b="1" lang="es-AR"/>
                        <a:t>codificación</a:t>
                      </a:r>
                      <a:endParaRPr b="1"/>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a</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b="1" lang="es-AR" sz="1100">
                          <a:solidFill>
                            <a:schemeClr val="dk1"/>
                          </a:solidFill>
                        </a:rPr>
                        <a:t>0.455</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b</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s-AR" sz="1100">
                          <a:solidFill>
                            <a:schemeClr val="dk1"/>
                          </a:solidFill>
                        </a:rPr>
                        <a:t>0.182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s-AR" sz="1100">
                          <a:solidFill>
                            <a:schemeClr val="dk1"/>
                          </a:solidFill>
                        </a:rPr>
                        <a:t>0.182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d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s-AR" sz="1100">
                          <a:solidFill>
                            <a:schemeClr val="dk1"/>
                          </a:solidFill>
                        </a:rPr>
                        <a:t>0.091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c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s-AR" sz="1100">
                          <a:solidFill>
                            <a:schemeClr val="dk1"/>
                          </a:solidFill>
                        </a:rPr>
                        <a:t>0.091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7"/>
          <p:cNvSpPr txBox="1"/>
          <p:nvPr>
            <p:ph type="title"/>
          </p:nvPr>
        </p:nvSpPr>
        <p:spPr>
          <a:xfrm>
            <a:off x="457200" y="32308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AR"/>
              <a:t>Codificación de Huffman</a:t>
            </a:r>
            <a:endParaRPr/>
          </a:p>
        </p:txBody>
      </p:sp>
      <p:sp>
        <p:nvSpPr>
          <p:cNvPr id="245" name="Google Shape;245;p27"/>
          <p:cNvSpPr txBox="1"/>
          <p:nvPr>
            <p:ph idx="1" type="body"/>
          </p:nvPr>
        </p:nvSpPr>
        <p:spPr>
          <a:xfrm>
            <a:off x="457200" y="1554476"/>
            <a:ext cx="8229600" cy="859500"/>
          </a:xfrm>
          <a:prstGeom prst="rect">
            <a:avLst/>
          </a:prstGeom>
        </p:spPr>
        <p:txBody>
          <a:bodyPr anchorCtr="0" anchor="t" bIns="91425" lIns="91425" spcFirstLastPara="1" rIns="91425" wrap="square" tIns="91425">
            <a:noAutofit/>
          </a:bodyPr>
          <a:lstStyle/>
          <a:p>
            <a:pPr indent="0" lvl="0" marL="156845" rtl="0" algn="l">
              <a:spcBef>
                <a:spcPts val="520"/>
              </a:spcBef>
              <a:spcAft>
                <a:spcPts val="0"/>
              </a:spcAft>
              <a:buClr>
                <a:schemeClr val="dk1"/>
              </a:buClr>
              <a:buSzPts val="1100"/>
              <a:buFont typeface="Arial"/>
              <a:buNone/>
            </a:pPr>
            <a:r>
              <a:rPr lang="es-AR" sz="1800"/>
              <a:t>Paso 3: repetir paso 2 hasta llegar a la raiz (sumar los nodos restantes de menor frecuencia en uno solo)</a:t>
            </a:r>
            <a:endParaRPr sz="1800"/>
          </a:p>
        </p:txBody>
      </p:sp>
      <p:sp>
        <p:nvSpPr>
          <p:cNvPr id="246" name="Google Shape;246;p27"/>
          <p:cNvSpPr txBox="1"/>
          <p:nvPr/>
        </p:nvSpPr>
        <p:spPr>
          <a:xfrm>
            <a:off x="6639025" y="1283375"/>
            <a:ext cx="2570100" cy="4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a:t>Ejemplo</a:t>
            </a:r>
            <a:endParaRPr b="1"/>
          </a:p>
        </p:txBody>
      </p:sp>
      <p:sp>
        <p:nvSpPr>
          <p:cNvPr id="247" name="Google Shape;247;p27"/>
          <p:cNvSpPr/>
          <p:nvPr/>
        </p:nvSpPr>
        <p:spPr>
          <a:xfrm>
            <a:off x="4008875" y="5272675"/>
            <a:ext cx="836400" cy="5436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0.455</a:t>
            </a:r>
            <a:endParaRPr sz="1000"/>
          </a:p>
        </p:txBody>
      </p:sp>
      <p:sp>
        <p:nvSpPr>
          <p:cNvPr id="248" name="Google Shape;248;p27"/>
          <p:cNvSpPr txBox="1"/>
          <p:nvPr/>
        </p:nvSpPr>
        <p:spPr>
          <a:xfrm>
            <a:off x="3945675" y="5733575"/>
            <a:ext cx="5450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AR"/>
              <a:t>     a                      b                  r                  d                     c</a:t>
            </a:r>
            <a:endParaRPr/>
          </a:p>
        </p:txBody>
      </p:sp>
      <p:sp>
        <p:nvSpPr>
          <p:cNvPr id="249" name="Google Shape;249;p27"/>
          <p:cNvSpPr/>
          <p:nvPr/>
        </p:nvSpPr>
        <p:spPr>
          <a:xfrm>
            <a:off x="5075675" y="5272675"/>
            <a:ext cx="836400" cy="5436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0.182</a:t>
            </a:r>
            <a:endParaRPr sz="1000"/>
          </a:p>
        </p:txBody>
      </p:sp>
      <p:sp>
        <p:nvSpPr>
          <p:cNvPr id="250" name="Google Shape;250;p27"/>
          <p:cNvSpPr/>
          <p:nvPr/>
        </p:nvSpPr>
        <p:spPr>
          <a:xfrm>
            <a:off x="6066275" y="5272675"/>
            <a:ext cx="836400" cy="5436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0.182</a:t>
            </a:r>
            <a:endParaRPr sz="1000"/>
          </a:p>
        </p:txBody>
      </p:sp>
      <p:sp>
        <p:nvSpPr>
          <p:cNvPr id="251" name="Google Shape;251;p27"/>
          <p:cNvSpPr/>
          <p:nvPr/>
        </p:nvSpPr>
        <p:spPr>
          <a:xfrm>
            <a:off x="7056875" y="5272675"/>
            <a:ext cx="836400" cy="5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0.091</a:t>
            </a:r>
            <a:endParaRPr sz="1000"/>
          </a:p>
        </p:txBody>
      </p:sp>
      <p:sp>
        <p:nvSpPr>
          <p:cNvPr id="252" name="Google Shape;252;p27"/>
          <p:cNvSpPr/>
          <p:nvPr/>
        </p:nvSpPr>
        <p:spPr>
          <a:xfrm>
            <a:off x="8123675" y="5272675"/>
            <a:ext cx="836400" cy="5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0.091</a:t>
            </a:r>
            <a:endParaRPr sz="1000"/>
          </a:p>
        </p:txBody>
      </p:sp>
      <p:sp>
        <p:nvSpPr>
          <p:cNvPr id="253" name="Google Shape;253;p27"/>
          <p:cNvSpPr/>
          <p:nvPr/>
        </p:nvSpPr>
        <p:spPr>
          <a:xfrm>
            <a:off x="7514075" y="4282075"/>
            <a:ext cx="836400" cy="5436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0.182</a:t>
            </a:r>
            <a:endParaRPr sz="1000"/>
          </a:p>
        </p:txBody>
      </p:sp>
      <p:cxnSp>
        <p:nvCxnSpPr>
          <p:cNvPr id="254" name="Google Shape;254;p27"/>
          <p:cNvCxnSpPr>
            <a:stCxn id="251" idx="0"/>
            <a:endCxn id="253" idx="4"/>
          </p:cNvCxnSpPr>
          <p:nvPr/>
        </p:nvCxnSpPr>
        <p:spPr>
          <a:xfrm flipH="1" rot="10800000">
            <a:off x="7475075" y="4825675"/>
            <a:ext cx="457200" cy="447000"/>
          </a:xfrm>
          <a:prstGeom prst="straightConnector1">
            <a:avLst/>
          </a:prstGeom>
          <a:noFill/>
          <a:ln cap="flat" cmpd="sng" w="9525">
            <a:solidFill>
              <a:schemeClr val="dk2"/>
            </a:solidFill>
            <a:prstDash val="solid"/>
            <a:round/>
            <a:headEnd len="med" w="med" type="none"/>
            <a:tailEnd len="med" w="med" type="triangle"/>
          </a:ln>
        </p:spPr>
      </p:cxnSp>
      <p:cxnSp>
        <p:nvCxnSpPr>
          <p:cNvPr id="255" name="Google Shape;255;p27"/>
          <p:cNvCxnSpPr>
            <a:stCxn id="252" idx="0"/>
            <a:endCxn id="253" idx="4"/>
          </p:cNvCxnSpPr>
          <p:nvPr/>
        </p:nvCxnSpPr>
        <p:spPr>
          <a:xfrm rot="10800000">
            <a:off x="7932275" y="4825675"/>
            <a:ext cx="609600" cy="447000"/>
          </a:xfrm>
          <a:prstGeom prst="straightConnector1">
            <a:avLst/>
          </a:prstGeom>
          <a:noFill/>
          <a:ln cap="flat" cmpd="sng" w="9525">
            <a:solidFill>
              <a:schemeClr val="dk2"/>
            </a:solidFill>
            <a:prstDash val="solid"/>
            <a:round/>
            <a:headEnd len="med" w="med" type="none"/>
            <a:tailEnd len="med" w="med" type="triangle"/>
          </a:ln>
        </p:spPr>
      </p:cxnSp>
      <p:sp>
        <p:nvSpPr>
          <p:cNvPr id="256" name="Google Shape;256;p27"/>
          <p:cNvSpPr/>
          <p:nvPr/>
        </p:nvSpPr>
        <p:spPr>
          <a:xfrm>
            <a:off x="5532875" y="4282075"/>
            <a:ext cx="836400" cy="5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0.334</a:t>
            </a:r>
            <a:endParaRPr sz="1000"/>
          </a:p>
        </p:txBody>
      </p:sp>
      <p:cxnSp>
        <p:nvCxnSpPr>
          <p:cNvPr id="257" name="Google Shape;257;p27"/>
          <p:cNvCxnSpPr>
            <a:stCxn id="249" idx="0"/>
            <a:endCxn id="256" idx="4"/>
          </p:cNvCxnSpPr>
          <p:nvPr/>
        </p:nvCxnSpPr>
        <p:spPr>
          <a:xfrm flipH="1" rot="10800000">
            <a:off x="5493875" y="4825675"/>
            <a:ext cx="457200" cy="447000"/>
          </a:xfrm>
          <a:prstGeom prst="straightConnector1">
            <a:avLst/>
          </a:prstGeom>
          <a:noFill/>
          <a:ln cap="flat" cmpd="sng" w="9525">
            <a:solidFill>
              <a:schemeClr val="dk2"/>
            </a:solidFill>
            <a:prstDash val="solid"/>
            <a:round/>
            <a:headEnd len="med" w="med" type="none"/>
            <a:tailEnd len="med" w="med" type="triangle"/>
          </a:ln>
        </p:spPr>
      </p:cxnSp>
      <p:cxnSp>
        <p:nvCxnSpPr>
          <p:cNvPr id="258" name="Google Shape;258;p27"/>
          <p:cNvCxnSpPr>
            <a:stCxn id="250" idx="0"/>
            <a:endCxn id="256" idx="4"/>
          </p:cNvCxnSpPr>
          <p:nvPr/>
        </p:nvCxnSpPr>
        <p:spPr>
          <a:xfrm rot="10800000">
            <a:off x="5951075" y="4825675"/>
            <a:ext cx="533400" cy="447000"/>
          </a:xfrm>
          <a:prstGeom prst="straightConnector1">
            <a:avLst/>
          </a:prstGeom>
          <a:noFill/>
          <a:ln cap="flat" cmpd="sng" w="9525">
            <a:solidFill>
              <a:schemeClr val="dk2"/>
            </a:solidFill>
            <a:prstDash val="solid"/>
            <a:round/>
            <a:headEnd len="med" w="med" type="none"/>
            <a:tailEnd len="med" w="med" type="triangle"/>
          </a:ln>
        </p:spPr>
      </p:cxnSp>
      <p:sp>
        <p:nvSpPr>
          <p:cNvPr id="259" name="Google Shape;259;p27"/>
          <p:cNvSpPr txBox="1"/>
          <p:nvPr/>
        </p:nvSpPr>
        <p:spPr>
          <a:xfrm>
            <a:off x="5480825" y="4804325"/>
            <a:ext cx="280500" cy="37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AR"/>
              <a:t>1</a:t>
            </a:r>
            <a:endParaRPr/>
          </a:p>
        </p:txBody>
      </p:sp>
      <p:sp>
        <p:nvSpPr>
          <p:cNvPr id="260" name="Google Shape;260;p27"/>
          <p:cNvSpPr txBox="1"/>
          <p:nvPr/>
        </p:nvSpPr>
        <p:spPr>
          <a:xfrm>
            <a:off x="7462025" y="4804325"/>
            <a:ext cx="280500" cy="37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AR"/>
              <a:t>1</a:t>
            </a:r>
            <a:endParaRPr/>
          </a:p>
        </p:txBody>
      </p:sp>
      <p:sp>
        <p:nvSpPr>
          <p:cNvPr id="261" name="Google Shape;261;p27"/>
          <p:cNvSpPr txBox="1"/>
          <p:nvPr/>
        </p:nvSpPr>
        <p:spPr>
          <a:xfrm>
            <a:off x="8224025" y="4804325"/>
            <a:ext cx="280500" cy="37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AR"/>
              <a:t>0</a:t>
            </a:r>
            <a:endParaRPr/>
          </a:p>
        </p:txBody>
      </p:sp>
      <p:graphicFrame>
        <p:nvGraphicFramePr>
          <p:cNvPr id="262" name="Google Shape;262;p27"/>
          <p:cNvGraphicFramePr/>
          <p:nvPr/>
        </p:nvGraphicFramePr>
        <p:xfrm>
          <a:off x="342900" y="3810000"/>
          <a:ext cx="3000000" cy="3000000"/>
        </p:xfrm>
        <a:graphic>
          <a:graphicData uri="http://schemas.openxmlformats.org/drawingml/2006/table">
            <a:tbl>
              <a:tblPr>
                <a:noFill/>
                <a:tableStyleId>{6DDF9E9E-A2D9-4783-A534-DA0D6ACF9181}</a:tableStyleId>
              </a:tblPr>
              <a:tblGrid>
                <a:gridCol w="507875"/>
                <a:gridCol w="899025"/>
                <a:gridCol w="2212600"/>
              </a:tblGrid>
              <a:tr h="381000">
                <a:tc>
                  <a:txBody>
                    <a:bodyPr/>
                    <a:lstStyle/>
                    <a:p>
                      <a:pPr indent="0" lvl="0" marL="0" rtl="0" algn="l">
                        <a:spcBef>
                          <a:spcPts val="0"/>
                        </a:spcBef>
                        <a:spcAft>
                          <a:spcPts val="0"/>
                        </a:spcAft>
                        <a:buNone/>
                      </a:pPr>
                      <a:r>
                        <a:rPr b="1" lang="es-AR"/>
                        <a:t>xi</a:t>
                      </a:r>
                      <a:endParaRPr b="1"/>
                    </a:p>
                  </a:txBody>
                  <a:tcPr marT="91425" marB="91425" marR="91425" marL="91425"/>
                </a:tc>
                <a:tc>
                  <a:txBody>
                    <a:bodyPr/>
                    <a:lstStyle/>
                    <a:p>
                      <a:pPr indent="0" lvl="0" marL="0" rtl="0" algn="l">
                        <a:spcBef>
                          <a:spcPts val="0"/>
                        </a:spcBef>
                        <a:spcAft>
                          <a:spcPts val="0"/>
                        </a:spcAft>
                        <a:buNone/>
                      </a:pPr>
                      <a:r>
                        <a:rPr b="1" lang="es-AR"/>
                        <a:t>p(xi)</a:t>
                      </a:r>
                      <a:endParaRPr b="1"/>
                    </a:p>
                  </a:txBody>
                  <a:tcPr marT="91425" marB="91425" marR="91425" marL="91425"/>
                </a:tc>
                <a:tc>
                  <a:txBody>
                    <a:bodyPr/>
                    <a:lstStyle/>
                    <a:p>
                      <a:pPr indent="0" lvl="0" marL="0" rtl="0" algn="l">
                        <a:spcBef>
                          <a:spcPts val="0"/>
                        </a:spcBef>
                        <a:spcAft>
                          <a:spcPts val="0"/>
                        </a:spcAft>
                        <a:buNone/>
                      </a:pPr>
                      <a:r>
                        <a:rPr b="1" lang="es-AR"/>
                        <a:t>codificación</a:t>
                      </a:r>
                      <a:endParaRPr b="1"/>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a</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b="1" lang="es-AR" sz="1100">
                          <a:solidFill>
                            <a:schemeClr val="dk1"/>
                          </a:solidFill>
                        </a:rPr>
                        <a:t>0.455</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b</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s-AR" sz="1100">
                          <a:solidFill>
                            <a:schemeClr val="dk1"/>
                          </a:solidFill>
                        </a:rPr>
                        <a:t>0.182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s-AR" sz="1100">
                          <a:solidFill>
                            <a:schemeClr val="dk1"/>
                          </a:solidFill>
                        </a:rPr>
                        <a:t>0.182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d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s-AR" sz="1100">
                          <a:solidFill>
                            <a:schemeClr val="dk1"/>
                          </a:solidFill>
                        </a:rPr>
                        <a:t>0.091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c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s-AR" sz="1100">
                          <a:solidFill>
                            <a:schemeClr val="dk1"/>
                          </a:solidFill>
                        </a:rPr>
                        <a:t>0.091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263" name="Google Shape;263;p27"/>
          <p:cNvSpPr txBox="1"/>
          <p:nvPr/>
        </p:nvSpPr>
        <p:spPr>
          <a:xfrm>
            <a:off x="6319025" y="4880525"/>
            <a:ext cx="280500" cy="37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AR"/>
              <a:t>0</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8"/>
          <p:cNvSpPr txBox="1"/>
          <p:nvPr>
            <p:ph type="title"/>
          </p:nvPr>
        </p:nvSpPr>
        <p:spPr>
          <a:xfrm>
            <a:off x="457200" y="32308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AR"/>
              <a:t>Codificación de Huffman</a:t>
            </a:r>
            <a:endParaRPr/>
          </a:p>
        </p:txBody>
      </p:sp>
      <p:sp>
        <p:nvSpPr>
          <p:cNvPr id="270" name="Google Shape;270;p28"/>
          <p:cNvSpPr txBox="1"/>
          <p:nvPr/>
        </p:nvSpPr>
        <p:spPr>
          <a:xfrm>
            <a:off x="6639025" y="1283375"/>
            <a:ext cx="2570100" cy="4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a:t>Ejemplo</a:t>
            </a:r>
            <a:endParaRPr b="1"/>
          </a:p>
        </p:txBody>
      </p:sp>
      <p:sp>
        <p:nvSpPr>
          <p:cNvPr id="271" name="Google Shape;271;p28"/>
          <p:cNvSpPr/>
          <p:nvPr/>
        </p:nvSpPr>
        <p:spPr>
          <a:xfrm>
            <a:off x="4008875" y="5272675"/>
            <a:ext cx="836400" cy="5436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0.455</a:t>
            </a:r>
            <a:endParaRPr sz="1000"/>
          </a:p>
        </p:txBody>
      </p:sp>
      <p:sp>
        <p:nvSpPr>
          <p:cNvPr id="272" name="Google Shape;272;p28"/>
          <p:cNvSpPr txBox="1"/>
          <p:nvPr/>
        </p:nvSpPr>
        <p:spPr>
          <a:xfrm>
            <a:off x="3945675" y="5733575"/>
            <a:ext cx="5450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AR"/>
              <a:t>     a                      b                  r                  d                     c</a:t>
            </a:r>
            <a:endParaRPr/>
          </a:p>
        </p:txBody>
      </p:sp>
      <p:sp>
        <p:nvSpPr>
          <p:cNvPr id="273" name="Google Shape;273;p28"/>
          <p:cNvSpPr/>
          <p:nvPr/>
        </p:nvSpPr>
        <p:spPr>
          <a:xfrm>
            <a:off x="5075675" y="5272675"/>
            <a:ext cx="836400" cy="5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0.182</a:t>
            </a:r>
            <a:endParaRPr sz="1000"/>
          </a:p>
        </p:txBody>
      </p:sp>
      <p:sp>
        <p:nvSpPr>
          <p:cNvPr id="274" name="Google Shape;274;p28"/>
          <p:cNvSpPr/>
          <p:nvPr/>
        </p:nvSpPr>
        <p:spPr>
          <a:xfrm>
            <a:off x="6066275" y="5272675"/>
            <a:ext cx="836400" cy="5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0.182</a:t>
            </a:r>
            <a:endParaRPr sz="1000"/>
          </a:p>
        </p:txBody>
      </p:sp>
      <p:sp>
        <p:nvSpPr>
          <p:cNvPr id="275" name="Google Shape;275;p28"/>
          <p:cNvSpPr/>
          <p:nvPr/>
        </p:nvSpPr>
        <p:spPr>
          <a:xfrm>
            <a:off x="7056875" y="5272675"/>
            <a:ext cx="836400" cy="5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0.091</a:t>
            </a:r>
            <a:endParaRPr sz="1000"/>
          </a:p>
        </p:txBody>
      </p:sp>
      <p:sp>
        <p:nvSpPr>
          <p:cNvPr id="276" name="Google Shape;276;p28"/>
          <p:cNvSpPr/>
          <p:nvPr/>
        </p:nvSpPr>
        <p:spPr>
          <a:xfrm>
            <a:off x="8123675" y="5272675"/>
            <a:ext cx="836400" cy="5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0.091</a:t>
            </a:r>
            <a:endParaRPr sz="1000"/>
          </a:p>
        </p:txBody>
      </p:sp>
      <p:sp>
        <p:nvSpPr>
          <p:cNvPr id="277" name="Google Shape;277;p28"/>
          <p:cNvSpPr/>
          <p:nvPr/>
        </p:nvSpPr>
        <p:spPr>
          <a:xfrm>
            <a:off x="7514075" y="4282075"/>
            <a:ext cx="836400" cy="5436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0.182</a:t>
            </a:r>
            <a:endParaRPr sz="1000"/>
          </a:p>
        </p:txBody>
      </p:sp>
      <p:cxnSp>
        <p:nvCxnSpPr>
          <p:cNvPr id="278" name="Google Shape;278;p28"/>
          <p:cNvCxnSpPr>
            <a:stCxn id="275" idx="0"/>
            <a:endCxn id="277" idx="4"/>
          </p:cNvCxnSpPr>
          <p:nvPr/>
        </p:nvCxnSpPr>
        <p:spPr>
          <a:xfrm flipH="1" rot="10800000">
            <a:off x="7475075" y="4825675"/>
            <a:ext cx="457200" cy="447000"/>
          </a:xfrm>
          <a:prstGeom prst="straightConnector1">
            <a:avLst/>
          </a:prstGeom>
          <a:noFill/>
          <a:ln cap="flat" cmpd="sng" w="9525">
            <a:solidFill>
              <a:schemeClr val="dk2"/>
            </a:solidFill>
            <a:prstDash val="solid"/>
            <a:round/>
            <a:headEnd len="med" w="med" type="none"/>
            <a:tailEnd len="med" w="med" type="triangle"/>
          </a:ln>
        </p:spPr>
      </p:cxnSp>
      <p:cxnSp>
        <p:nvCxnSpPr>
          <p:cNvPr id="279" name="Google Shape;279;p28"/>
          <p:cNvCxnSpPr>
            <a:stCxn id="276" idx="0"/>
            <a:endCxn id="277" idx="4"/>
          </p:cNvCxnSpPr>
          <p:nvPr/>
        </p:nvCxnSpPr>
        <p:spPr>
          <a:xfrm rot="10800000">
            <a:off x="7932275" y="4825675"/>
            <a:ext cx="609600" cy="447000"/>
          </a:xfrm>
          <a:prstGeom prst="straightConnector1">
            <a:avLst/>
          </a:prstGeom>
          <a:noFill/>
          <a:ln cap="flat" cmpd="sng" w="9525">
            <a:solidFill>
              <a:schemeClr val="dk2"/>
            </a:solidFill>
            <a:prstDash val="solid"/>
            <a:round/>
            <a:headEnd len="med" w="med" type="none"/>
            <a:tailEnd len="med" w="med" type="triangle"/>
          </a:ln>
        </p:spPr>
      </p:cxnSp>
      <p:sp>
        <p:nvSpPr>
          <p:cNvPr id="280" name="Google Shape;280;p28"/>
          <p:cNvSpPr/>
          <p:nvPr/>
        </p:nvSpPr>
        <p:spPr>
          <a:xfrm>
            <a:off x="5532875" y="4282075"/>
            <a:ext cx="836400" cy="5436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0.334</a:t>
            </a:r>
            <a:endParaRPr sz="1000"/>
          </a:p>
        </p:txBody>
      </p:sp>
      <p:cxnSp>
        <p:nvCxnSpPr>
          <p:cNvPr id="281" name="Google Shape;281;p28"/>
          <p:cNvCxnSpPr>
            <a:stCxn id="273" idx="0"/>
            <a:endCxn id="280" idx="4"/>
          </p:cNvCxnSpPr>
          <p:nvPr/>
        </p:nvCxnSpPr>
        <p:spPr>
          <a:xfrm flipH="1" rot="10800000">
            <a:off x="5493875" y="4825675"/>
            <a:ext cx="457200" cy="447000"/>
          </a:xfrm>
          <a:prstGeom prst="straightConnector1">
            <a:avLst/>
          </a:prstGeom>
          <a:noFill/>
          <a:ln cap="flat" cmpd="sng" w="9525">
            <a:solidFill>
              <a:schemeClr val="dk2"/>
            </a:solidFill>
            <a:prstDash val="solid"/>
            <a:round/>
            <a:headEnd len="med" w="med" type="none"/>
            <a:tailEnd len="med" w="med" type="triangle"/>
          </a:ln>
        </p:spPr>
      </p:cxnSp>
      <p:cxnSp>
        <p:nvCxnSpPr>
          <p:cNvPr id="282" name="Google Shape;282;p28"/>
          <p:cNvCxnSpPr>
            <a:stCxn id="274" idx="0"/>
            <a:endCxn id="280" idx="4"/>
          </p:cNvCxnSpPr>
          <p:nvPr/>
        </p:nvCxnSpPr>
        <p:spPr>
          <a:xfrm rot="10800000">
            <a:off x="5951075" y="4825675"/>
            <a:ext cx="533400" cy="447000"/>
          </a:xfrm>
          <a:prstGeom prst="straightConnector1">
            <a:avLst/>
          </a:prstGeom>
          <a:noFill/>
          <a:ln cap="flat" cmpd="sng" w="9525">
            <a:solidFill>
              <a:schemeClr val="dk2"/>
            </a:solidFill>
            <a:prstDash val="solid"/>
            <a:round/>
            <a:headEnd len="med" w="med" type="none"/>
            <a:tailEnd len="med" w="med" type="triangle"/>
          </a:ln>
        </p:spPr>
      </p:cxnSp>
      <p:sp>
        <p:nvSpPr>
          <p:cNvPr id="283" name="Google Shape;283;p28"/>
          <p:cNvSpPr/>
          <p:nvPr/>
        </p:nvSpPr>
        <p:spPr>
          <a:xfrm>
            <a:off x="6523475" y="3367675"/>
            <a:ext cx="836400" cy="5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0.516</a:t>
            </a:r>
            <a:endParaRPr sz="1000"/>
          </a:p>
        </p:txBody>
      </p:sp>
      <p:cxnSp>
        <p:nvCxnSpPr>
          <p:cNvPr id="284" name="Google Shape;284;p28"/>
          <p:cNvCxnSpPr>
            <a:stCxn id="280" idx="0"/>
            <a:endCxn id="283" idx="4"/>
          </p:cNvCxnSpPr>
          <p:nvPr/>
        </p:nvCxnSpPr>
        <p:spPr>
          <a:xfrm flipH="1" rot="10800000">
            <a:off x="5951075" y="3911275"/>
            <a:ext cx="990600" cy="370800"/>
          </a:xfrm>
          <a:prstGeom prst="straightConnector1">
            <a:avLst/>
          </a:prstGeom>
          <a:noFill/>
          <a:ln cap="flat" cmpd="sng" w="9525">
            <a:solidFill>
              <a:schemeClr val="dk2"/>
            </a:solidFill>
            <a:prstDash val="solid"/>
            <a:round/>
            <a:headEnd len="med" w="med" type="none"/>
            <a:tailEnd len="med" w="med" type="triangle"/>
          </a:ln>
        </p:spPr>
      </p:cxnSp>
      <p:cxnSp>
        <p:nvCxnSpPr>
          <p:cNvPr id="285" name="Google Shape;285;p28"/>
          <p:cNvCxnSpPr>
            <a:stCxn id="277" idx="0"/>
            <a:endCxn id="283" idx="4"/>
          </p:cNvCxnSpPr>
          <p:nvPr/>
        </p:nvCxnSpPr>
        <p:spPr>
          <a:xfrm rot="10800000">
            <a:off x="6941675" y="3911275"/>
            <a:ext cx="990600" cy="370800"/>
          </a:xfrm>
          <a:prstGeom prst="straightConnector1">
            <a:avLst/>
          </a:prstGeom>
          <a:noFill/>
          <a:ln cap="flat" cmpd="sng" w="9525">
            <a:solidFill>
              <a:schemeClr val="dk2"/>
            </a:solidFill>
            <a:prstDash val="solid"/>
            <a:round/>
            <a:headEnd len="med" w="med" type="none"/>
            <a:tailEnd len="med" w="med" type="triangle"/>
          </a:ln>
        </p:spPr>
      </p:cxnSp>
      <p:sp>
        <p:nvSpPr>
          <p:cNvPr id="286" name="Google Shape;286;p28"/>
          <p:cNvSpPr txBox="1"/>
          <p:nvPr/>
        </p:nvSpPr>
        <p:spPr>
          <a:xfrm>
            <a:off x="6166625" y="3813725"/>
            <a:ext cx="280500" cy="37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AR"/>
              <a:t>1</a:t>
            </a:r>
            <a:endParaRPr/>
          </a:p>
        </p:txBody>
      </p:sp>
      <p:sp>
        <p:nvSpPr>
          <p:cNvPr id="287" name="Google Shape;287;p28"/>
          <p:cNvSpPr txBox="1"/>
          <p:nvPr/>
        </p:nvSpPr>
        <p:spPr>
          <a:xfrm>
            <a:off x="5480825" y="4804325"/>
            <a:ext cx="280500" cy="37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AR"/>
              <a:t>1</a:t>
            </a:r>
            <a:endParaRPr/>
          </a:p>
        </p:txBody>
      </p:sp>
      <p:sp>
        <p:nvSpPr>
          <p:cNvPr id="288" name="Google Shape;288;p28"/>
          <p:cNvSpPr txBox="1"/>
          <p:nvPr/>
        </p:nvSpPr>
        <p:spPr>
          <a:xfrm>
            <a:off x="7462025" y="4804325"/>
            <a:ext cx="280500" cy="37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AR"/>
              <a:t>1</a:t>
            </a:r>
            <a:endParaRPr/>
          </a:p>
        </p:txBody>
      </p:sp>
      <p:sp>
        <p:nvSpPr>
          <p:cNvPr id="289" name="Google Shape;289;p28"/>
          <p:cNvSpPr txBox="1"/>
          <p:nvPr/>
        </p:nvSpPr>
        <p:spPr>
          <a:xfrm>
            <a:off x="7385825" y="3813725"/>
            <a:ext cx="280500" cy="37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AR"/>
              <a:t>0</a:t>
            </a:r>
            <a:endParaRPr/>
          </a:p>
        </p:txBody>
      </p:sp>
      <p:sp>
        <p:nvSpPr>
          <p:cNvPr id="290" name="Google Shape;290;p28"/>
          <p:cNvSpPr txBox="1"/>
          <p:nvPr/>
        </p:nvSpPr>
        <p:spPr>
          <a:xfrm>
            <a:off x="8224025" y="4804325"/>
            <a:ext cx="280500" cy="37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AR"/>
              <a:t>0</a:t>
            </a:r>
            <a:endParaRPr/>
          </a:p>
        </p:txBody>
      </p:sp>
      <p:graphicFrame>
        <p:nvGraphicFramePr>
          <p:cNvPr id="291" name="Google Shape;291;p28"/>
          <p:cNvGraphicFramePr/>
          <p:nvPr/>
        </p:nvGraphicFramePr>
        <p:xfrm>
          <a:off x="342900" y="3810000"/>
          <a:ext cx="3000000" cy="3000000"/>
        </p:xfrm>
        <a:graphic>
          <a:graphicData uri="http://schemas.openxmlformats.org/drawingml/2006/table">
            <a:tbl>
              <a:tblPr>
                <a:noFill/>
                <a:tableStyleId>{6DDF9E9E-A2D9-4783-A534-DA0D6ACF9181}</a:tableStyleId>
              </a:tblPr>
              <a:tblGrid>
                <a:gridCol w="507875"/>
                <a:gridCol w="899025"/>
                <a:gridCol w="2212600"/>
              </a:tblGrid>
              <a:tr h="381000">
                <a:tc>
                  <a:txBody>
                    <a:bodyPr/>
                    <a:lstStyle/>
                    <a:p>
                      <a:pPr indent="0" lvl="0" marL="0" rtl="0" algn="l">
                        <a:spcBef>
                          <a:spcPts val="0"/>
                        </a:spcBef>
                        <a:spcAft>
                          <a:spcPts val="0"/>
                        </a:spcAft>
                        <a:buNone/>
                      </a:pPr>
                      <a:r>
                        <a:rPr b="1" lang="es-AR"/>
                        <a:t>xi</a:t>
                      </a:r>
                      <a:endParaRPr b="1"/>
                    </a:p>
                  </a:txBody>
                  <a:tcPr marT="91425" marB="91425" marR="91425" marL="91425"/>
                </a:tc>
                <a:tc>
                  <a:txBody>
                    <a:bodyPr/>
                    <a:lstStyle/>
                    <a:p>
                      <a:pPr indent="0" lvl="0" marL="0" rtl="0" algn="l">
                        <a:spcBef>
                          <a:spcPts val="0"/>
                        </a:spcBef>
                        <a:spcAft>
                          <a:spcPts val="0"/>
                        </a:spcAft>
                        <a:buNone/>
                      </a:pPr>
                      <a:r>
                        <a:rPr b="1" lang="es-AR"/>
                        <a:t>p(xi)</a:t>
                      </a:r>
                      <a:endParaRPr b="1"/>
                    </a:p>
                  </a:txBody>
                  <a:tcPr marT="91425" marB="91425" marR="91425" marL="91425"/>
                </a:tc>
                <a:tc>
                  <a:txBody>
                    <a:bodyPr/>
                    <a:lstStyle/>
                    <a:p>
                      <a:pPr indent="0" lvl="0" marL="0" rtl="0" algn="l">
                        <a:spcBef>
                          <a:spcPts val="0"/>
                        </a:spcBef>
                        <a:spcAft>
                          <a:spcPts val="0"/>
                        </a:spcAft>
                        <a:buNone/>
                      </a:pPr>
                      <a:r>
                        <a:rPr b="1" lang="es-AR"/>
                        <a:t>codificación</a:t>
                      </a:r>
                      <a:endParaRPr b="1"/>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a</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b="1" lang="es-AR" sz="1100">
                          <a:solidFill>
                            <a:schemeClr val="dk1"/>
                          </a:solidFill>
                        </a:rPr>
                        <a:t>0.455</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b</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s-AR" sz="1100">
                          <a:solidFill>
                            <a:schemeClr val="dk1"/>
                          </a:solidFill>
                        </a:rPr>
                        <a:t>0.182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s-AR" sz="1100">
                          <a:solidFill>
                            <a:schemeClr val="dk1"/>
                          </a:solidFill>
                        </a:rPr>
                        <a:t>0.182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d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s-AR" sz="1100">
                          <a:solidFill>
                            <a:schemeClr val="dk1"/>
                          </a:solidFill>
                        </a:rPr>
                        <a:t>0.091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c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s-AR" sz="1100">
                          <a:solidFill>
                            <a:schemeClr val="dk1"/>
                          </a:solidFill>
                        </a:rPr>
                        <a:t>0.091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292" name="Google Shape;292;p28"/>
          <p:cNvSpPr txBox="1"/>
          <p:nvPr/>
        </p:nvSpPr>
        <p:spPr>
          <a:xfrm>
            <a:off x="6319025" y="4880525"/>
            <a:ext cx="280500" cy="37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AR"/>
              <a:t>0</a:t>
            </a:r>
            <a:endParaRPr/>
          </a:p>
        </p:txBody>
      </p:sp>
      <p:sp>
        <p:nvSpPr>
          <p:cNvPr id="293" name="Google Shape;293;p28"/>
          <p:cNvSpPr txBox="1"/>
          <p:nvPr>
            <p:ph idx="1" type="body"/>
          </p:nvPr>
        </p:nvSpPr>
        <p:spPr>
          <a:xfrm>
            <a:off x="457200" y="1706876"/>
            <a:ext cx="8229600" cy="859500"/>
          </a:xfrm>
          <a:prstGeom prst="rect">
            <a:avLst/>
          </a:prstGeom>
        </p:spPr>
        <p:txBody>
          <a:bodyPr anchorCtr="0" anchor="t" bIns="91425" lIns="91425" spcFirstLastPara="1" rIns="91425" wrap="square" tIns="91425">
            <a:noAutofit/>
          </a:bodyPr>
          <a:lstStyle/>
          <a:p>
            <a:pPr indent="0" lvl="0" marL="156845" rtl="0" algn="l">
              <a:spcBef>
                <a:spcPts val="520"/>
              </a:spcBef>
              <a:spcAft>
                <a:spcPts val="0"/>
              </a:spcAft>
              <a:buClr>
                <a:schemeClr val="dk1"/>
              </a:buClr>
              <a:buSzPts val="1100"/>
              <a:buFont typeface="Arial"/>
              <a:buNone/>
            </a:pPr>
            <a:r>
              <a:rPr lang="es-AR" sz="1800"/>
              <a:t>Paso 4: repetir paso 2 hasta llegar a la raiz (sumar los nodos restantes de menor frecuencia en uno solo)</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9"/>
          <p:cNvSpPr txBox="1"/>
          <p:nvPr>
            <p:ph type="title"/>
          </p:nvPr>
        </p:nvSpPr>
        <p:spPr>
          <a:xfrm>
            <a:off x="457200" y="32308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AR"/>
              <a:t>Codificación de Huffman</a:t>
            </a:r>
            <a:endParaRPr/>
          </a:p>
        </p:txBody>
      </p:sp>
      <p:sp>
        <p:nvSpPr>
          <p:cNvPr id="300" name="Google Shape;300;p29"/>
          <p:cNvSpPr txBox="1"/>
          <p:nvPr>
            <p:ph idx="1" type="body"/>
          </p:nvPr>
        </p:nvSpPr>
        <p:spPr>
          <a:xfrm>
            <a:off x="457200" y="1554479"/>
            <a:ext cx="8229600" cy="1143000"/>
          </a:xfrm>
          <a:prstGeom prst="rect">
            <a:avLst/>
          </a:prstGeom>
        </p:spPr>
        <p:txBody>
          <a:bodyPr anchorCtr="0" anchor="t" bIns="91425" lIns="91425" spcFirstLastPara="1" rIns="91425" wrap="square" tIns="91425">
            <a:noAutofit/>
          </a:bodyPr>
          <a:lstStyle/>
          <a:p>
            <a:pPr indent="0" lvl="0" marL="156845" rtl="0" algn="l">
              <a:spcBef>
                <a:spcPts val="520"/>
              </a:spcBef>
              <a:spcAft>
                <a:spcPts val="0"/>
              </a:spcAft>
              <a:buClr>
                <a:schemeClr val="dk1"/>
              </a:buClr>
              <a:buSzPts val="1100"/>
              <a:buFont typeface="Arial"/>
              <a:buNone/>
            </a:pPr>
            <a:r>
              <a:rPr lang="es-AR" sz="1800"/>
              <a:t>Paso 5: repetir paso 2 hasta llegar a la raíz (sumar los nodos restantes de menor frecuencia en uno solo)</a:t>
            </a:r>
            <a:endParaRPr sz="1800"/>
          </a:p>
        </p:txBody>
      </p:sp>
      <p:sp>
        <p:nvSpPr>
          <p:cNvPr id="301" name="Google Shape;301;p29"/>
          <p:cNvSpPr txBox="1"/>
          <p:nvPr/>
        </p:nvSpPr>
        <p:spPr>
          <a:xfrm>
            <a:off x="6639025" y="1283375"/>
            <a:ext cx="2570100" cy="4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a:t>Ejemplo</a:t>
            </a:r>
            <a:endParaRPr b="1"/>
          </a:p>
        </p:txBody>
      </p:sp>
      <p:sp>
        <p:nvSpPr>
          <p:cNvPr id="302" name="Google Shape;302;p29"/>
          <p:cNvSpPr txBox="1"/>
          <p:nvPr/>
        </p:nvSpPr>
        <p:spPr>
          <a:xfrm>
            <a:off x="683000" y="2509025"/>
            <a:ext cx="7513200" cy="7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AR" sz="1800"/>
              <a:t>X= </a:t>
            </a:r>
            <a:r>
              <a:rPr lang="es-AR" sz="2400"/>
              <a:t>abracadabra</a:t>
            </a:r>
            <a:r>
              <a:rPr lang="es-AR" sz="1800"/>
              <a:t>     longitud(X)=11</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303" name="Google Shape;303;p29"/>
          <p:cNvSpPr/>
          <p:nvPr/>
        </p:nvSpPr>
        <p:spPr>
          <a:xfrm>
            <a:off x="4008875" y="5272675"/>
            <a:ext cx="836400" cy="5436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0.455</a:t>
            </a:r>
            <a:endParaRPr sz="1000"/>
          </a:p>
        </p:txBody>
      </p:sp>
      <p:sp>
        <p:nvSpPr>
          <p:cNvPr id="304" name="Google Shape;304;p29"/>
          <p:cNvSpPr txBox="1"/>
          <p:nvPr/>
        </p:nvSpPr>
        <p:spPr>
          <a:xfrm>
            <a:off x="3945675" y="5733575"/>
            <a:ext cx="5450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AR"/>
              <a:t>     a                      b                  r                  d                     c</a:t>
            </a:r>
            <a:endParaRPr/>
          </a:p>
        </p:txBody>
      </p:sp>
      <p:sp>
        <p:nvSpPr>
          <p:cNvPr id="305" name="Google Shape;305;p29"/>
          <p:cNvSpPr/>
          <p:nvPr/>
        </p:nvSpPr>
        <p:spPr>
          <a:xfrm>
            <a:off x="5075675" y="5272675"/>
            <a:ext cx="836400" cy="5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0.182</a:t>
            </a:r>
            <a:endParaRPr sz="1000"/>
          </a:p>
        </p:txBody>
      </p:sp>
      <p:sp>
        <p:nvSpPr>
          <p:cNvPr id="306" name="Google Shape;306;p29"/>
          <p:cNvSpPr/>
          <p:nvPr/>
        </p:nvSpPr>
        <p:spPr>
          <a:xfrm>
            <a:off x="6066275" y="5272675"/>
            <a:ext cx="836400" cy="5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0.182</a:t>
            </a:r>
            <a:endParaRPr sz="1000"/>
          </a:p>
        </p:txBody>
      </p:sp>
      <p:sp>
        <p:nvSpPr>
          <p:cNvPr id="307" name="Google Shape;307;p29"/>
          <p:cNvSpPr/>
          <p:nvPr/>
        </p:nvSpPr>
        <p:spPr>
          <a:xfrm>
            <a:off x="7056875" y="5272675"/>
            <a:ext cx="836400" cy="5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0.091</a:t>
            </a:r>
            <a:endParaRPr sz="1000"/>
          </a:p>
        </p:txBody>
      </p:sp>
      <p:sp>
        <p:nvSpPr>
          <p:cNvPr id="308" name="Google Shape;308;p29"/>
          <p:cNvSpPr/>
          <p:nvPr/>
        </p:nvSpPr>
        <p:spPr>
          <a:xfrm>
            <a:off x="8123675" y="5272675"/>
            <a:ext cx="836400" cy="5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0.091</a:t>
            </a:r>
            <a:endParaRPr sz="1000"/>
          </a:p>
        </p:txBody>
      </p:sp>
      <p:sp>
        <p:nvSpPr>
          <p:cNvPr id="309" name="Google Shape;309;p29"/>
          <p:cNvSpPr/>
          <p:nvPr/>
        </p:nvSpPr>
        <p:spPr>
          <a:xfrm>
            <a:off x="7514075" y="4282075"/>
            <a:ext cx="836400" cy="5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0.182</a:t>
            </a:r>
            <a:endParaRPr sz="1000"/>
          </a:p>
        </p:txBody>
      </p:sp>
      <p:cxnSp>
        <p:nvCxnSpPr>
          <p:cNvPr id="310" name="Google Shape;310;p29"/>
          <p:cNvCxnSpPr>
            <a:stCxn id="307" idx="0"/>
            <a:endCxn id="309" idx="4"/>
          </p:cNvCxnSpPr>
          <p:nvPr/>
        </p:nvCxnSpPr>
        <p:spPr>
          <a:xfrm flipH="1" rot="10800000">
            <a:off x="7475075" y="4825675"/>
            <a:ext cx="457200" cy="447000"/>
          </a:xfrm>
          <a:prstGeom prst="straightConnector1">
            <a:avLst/>
          </a:prstGeom>
          <a:noFill/>
          <a:ln cap="flat" cmpd="sng" w="9525">
            <a:solidFill>
              <a:schemeClr val="dk2"/>
            </a:solidFill>
            <a:prstDash val="solid"/>
            <a:round/>
            <a:headEnd len="med" w="med" type="none"/>
            <a:tailEnd len="med" w="med" type="triangle"/>
          </a:ln>
        </p:spPr>
      </p:cxnSp>
      <p:cxnSp>
        <p:nvCxnSpPr>
          <p:cNvPr id="311" name="Google Shape;311;p29"/>
          <p:cNvCxnSpPr>
            <a:stCxn id="308" idx="0"/>
            <a:endCxn id="309" idx="4"/>
          </p:cNvCxnSpPr>
          <p:nvPr/>
        </p:nvCxnSpPr>
        <p:spPr>
          <a:xfrm rot="10800000">
            <a:off x="7932275" y="4825675"/>
            <a:ext cx="609600" cy="447000"/>
          </a:xfrm>
          <a:prstGeom prst="straightConnector1">
            <a:avLst/>
          </a:prstGeom>
          <a:noFill/>
          <a:ln cap="flat" cmpd="sng" w="9525">
            <a:solidFill>
              <a:schemeClr val="dk2"/>
            </a:solidFill>
            <a:prstDash val="solid"/>
            <a:round/>
            <a:headEnd len="med" w="med" type="none"/>
            <a:tailEnd len="med" w="med" type="triangle"/>
          </a:ln>
        </p:spPr>
      </p:cxnSp>
      <p:sp>
        <p:nvSpPr>
          <p:cNvPr id="312" name="Google Shape;312;p29"/>
          <p:cNvSpPr/>
          <p:nvPr/>
        </p:nvSpPr>
        <p:spPr>
          <a:xfrm>
            <a:off x="5532875" y="4282075"/>
            <a:ext cx="836400" cy="5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0.334</a:t>
            </a:r>
            <a:endParaRPr sz="1000"/>
          </a:p>
        </p:txBody>
      </p:sp>
      <p:cxnSp>
        <p:nvCxnSpPr>
          <p:cNvPr id="313" name="Google Shape;313;p29"/>
          <p:cNvCxnSpPr>
            <a:stCxn id="305" idx="0"/>
            <a:endCxn id="312" idx="4"/>
          </p:cNvCxnSpPr>
          <p:nvPr/>
        </p:nvCxnSpPr>
        <p:spPr>
          <a:xfrm flipH="1" rot="10800000">
            <a:off x="5493875" y="4825675"/>
            <a:ext cx="457200" cy="447000"/>
          </a:xfrm>
          <a:prstGeom prst="straightConnector1">
            <a:avLst/>
          </a:prstGeom>
          <a:noFill/>
          <a:ln cap="flat" cmpd="sng" w="9525">
            <a:solidFill>
              <a:schemeClr val="dk2"/>
            </a:solidFill>
            <a:prstDash val="solid"/>
            <a:round/>
            <a:headEnd len="med" w="med" type="none"/>
            <a:tailEnd len="med" w="med" type="triangle"/>
          </a:ln>
        </p:spPr>
      </p:cxnSp>
      <p:cxnSp>
        <p:nvCxnSpPr>
          <p:cNvPr id="314" name="Google Shape;314;p29"/>
          <p:cNvCxnSpPr>
            <a:stCxn id="306" idx="0"/>
            <a:endCxn id="312" idx="4"/>
          </p:cNvCxnSpPr>
          <p:nvPr/>
        </p:nvCxnSpPr>
        <p:spPr>
          <a:xfrm rot="10800000">
            <a:off x="5951075" y="4825675"/>
            <a:ext cx="533400" cy="447000"/>
          </a:xfrm>
          <a:prstGeom prst="straightConnector1">
            <a:avLst/>
          </a:prstGeom>
          <a:noFill/>
          <a:ln cap="flat" cmpd="sng" w="9525">
            <a:solidFill>
              <a:schemeClr val="dk2"/>
            </a:solidFill>
            <a:prstDash val="solid"/>
            <a:round/>
            <a:headEnd len="med" w="med" type="none"/>
            <a:tailEnd len="med" w="med" type="triangle"/>
          </a:ln>
        </p:spPr>
      </p:cxnSp>
      <p:sp>
        <p:nvSpPr>
          <p:cNvPr id="315" name="Google Shape;315;p29"/>
          <p:cNvSpPr/>
          <p:nvPr/>
        </p:nvSpPr>
        <p:spPr>
          <a:xfrm>
            <a:off x="6523475" y="3367675"/>
            <a:ext cx="836400" cy="5436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0.516</a:t>
            </a:r>
            <a:endParaRPr sz="1000"/>
          </a:p>
        </p:txBody>
      </p:sp>
      <p:cxnSp>
        <p:nvCxnSpPr>
          <p:cNvPr id="316" name="Google Shape;316;p29"/>
          <p:cNvCxnSpPr>
            <a:stCxn id="312" idx="0"/>
            <a:endCxn id="315" idx="4"/>
          </p:cNvCxnSpPr>
          <p:nvPr/>
        </p:nvCxnSpPr>
        <p:spPr>
          <a:xfrm flipH="1" rot="10800000">
            <a:off x="5951075" y="3911275"/>
            <a:ext cx="990600" cy="370800"/>
          </a:xfrm>
          <a:prstGeom prst="straightConnector1">
            <a:avLst/>
          </a:prstGeom>
          <a:noFill/>
          <a:ln cap="flat" cmpd="sng" w="9525">
            <a:solidFill>
              <a:schemeClr val="dk2"/>
            </a:solidFill>
            <a:prstDash val="solid"/>
            <a:round/>
            <a:headEnd len="med" w="med" type="none"/>
            <a:tailEnd len="med" w="med" type="triangle"/>
          </a:ln>
        </p:spPr>
      </p:cxnSp>
      <p:cxnSp>
        <p:nvCxnSpPr>
          <p:cNvPr id="317" name="Google Shape;317;p29"/>
          <p:cNvCxnSpPr>
            <a:stCxn id="309" idx="0"/>
            <a:endCxn id="315" idx="4"/>
          </p:cNvCxnSpPr>
          <p:nvPr/>
        </p:nvCxnSpPr>
        <p:spPr>
          <a:xfrm rot="10800000">
            <a:off x="6941675" y="3911275"/>
            <a:ext cx="990600" cy="370800"/>
          </a:xfrm>
          <a:prstGeom prst="straightConnector1">
            <a:avLst/>
          </a:prstGeom>
          <a:noFill/>
          <a:ln cap="flat" cmpd="sng" w="9525">
            <a:solidFill>
              <a:schemeClr val="dk2"/>
            </a:solidFill>
            <a:prstDash val="solid"/>
            <a:round/>
            <a:headEnd len="med" w="med" type="none"/>
            <a:tailEnd len="med" w="med" type="triangle"/>
          </a:ln>
        </p:spPr>
      </p:cxnSp>
      <p:sp>
        <p:nvSpPr>
          <p:cNvPr id="318" name="Google Shape;318;p29"/>
          <p:cNvSpPr/>
          <p:nvPr/>
        </p:nvSpPr>
        <p:spPr>
          <a:xfrm>
            <a:off x="5228075" y="2529475"/>
            <a:ext cx="836400" cy="5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1</a:t>
            </a:r>
            <a:endParaRPr sz="1000"/>
          </a:p>
        </p:txBody>
      </p:sp>
      <p:cxnSp>
        <p:nvCxnSpPr>
          <p:cNvPr id="319" name="Google Shape;319;p29"/>
          <p:cNvCxnSpPr>
            <a:stCxn id="303" idx="0"/>
            <a:endCxn id="318" idx="4"/>
          </p:cNvCxnSpPr>
          <p:nvPr/>
        </p:nvCxnSpPr>
        <p:spPr>
          <a:xfrm flipH="1" rot="10800000">
            <a:off x="4427075" y="3073075"/>
            <a:ext cx="1219200" cy="2199600"/>
          </a:xfrm>
          <a:prstGeom prst="straightConnector1">
            <a:avLst/>
          </a:prstGeom>
          <a:noFill/>
          <a:ln cap="flat" cmpd="sng" w="9525">
            <a:solidFill>
              <a:schemeClr val="dk2"/>
            </a:solidFill>
            <a:prstDash val="solid"/>
            <a:round/>
            <a:headEnd len="med" w="med" type="none"/>
            <a:tailEnd len="med" w="med" type="triangle"/>
          </a:ln>
        </p:spPr>
      </p:cxnSp>
      <p:cxnSp>
        <p:nvCxnSpPr>
          <p:cNvPr id="320" name="Google Shape;320;p29"/>
          <p:cNvCxnSpPr>
            <a:stCxn id="315" idx="1"/>
            <a:endCxn id="318" idx="4"/>
          </p:cNvCxnSpPr>
          <p:nvPr/>
        </p:nvCxnSpPr>
        <p:spPr>
          <a:xfrm rot="10800000">
            <a:off x="5646363" y="3073183"/>
            <a:ext cx="999600" cy="374100"/>
          </a:xfrm>
          <a:prstGeom prst="straightConnector1">
            <a:avLst/>
          </a:prstGeom>
          <a:noFill/>
          <a:ln cap="flat" cmpd="sng" w="9525">
            <a:solidFill>
              <a:schemeClr val="dk2"/>
            </a:solidFill>
            <a:prstDash val="solid"/>
            <a:round/>
            <a:headEnd len="med" w="med" type="none"/>
            <a:tailEnd len="med" w="med" type="triangle"/>
          </a:ln>
        </p:spPr>
      </p:cxnSp>
      <p:sp>
        <p:nvSpPr>
          <p:cNvPr id="321" name="Google Shape;321;p29"/>
          <p:cNvSpPr txBox="1"/>
          <p:nvPr/>
        </p:nvSpPr>
        <p:spPr>
          <a:xfrm>
            <a:off x="4795025" y="4042325"/>
            <a:ext cx="280500" cy="37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AR"/>
              <a:t>1</a:t>
            </a:r>
            <a:endParaRPr/>
          </a:p>
        </p:txBody>
      </p:sp>
      <p:sp>
        <p:nvSpPr>
          <p:cNvPr id="322" name="Google Shape;322;p29"/>
          <p:cNvSpPr txBox="1"/>
          <p:nvPr/>
        </p:nvSpPr>
        <p:spPr>
          <a:xfrm>
            <a:off x="6166625" y="2975525"/>
            <a:ext cx="280500" cy="37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AR"/>
              <a:t>0</a:t>
            </a:r>
            <a:endParaRPr/>
          </a:p>
        </p:txBody>
      </p:sp>
      <p:sp>
        <p:nvSpPr>
          <p:cNvPr id="323" name="Google Shape;323;p29"/>
          <p:cNvSpPr txBox="1"/>
          <p:nvPr/>
        </p:nvSpPr>
        <p:spPr>
          <a:xfrm>
            <a:off x="6166625" y="3813725"/>
            <a:ext cx="280500" cy="37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AR"/>
              <a:t>1</a:t>
            </a:r>
            <a:endParaRPr/>
          </a:p>
        </p:txBody>
      </p:sp>
      <p:sp>
        <p:nvSpPr>
          <p:cNvPr id="324" name="Google Shape;324;p29"/>
          <p:cNvSpPr txBox="1"/>
          <p:nvPr/>
        </p:nvSpPr>
        <p:spPr>
          <a:xfrm>
            <a:off x="5480825" y="4804325"/>
            <a:ext cx="280500" cy="37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AR"/>
              <a:t>1</a:t>
            </a:r>
            <a:endParaRPr/>
          </a:p>
        </p:txBody>
      </p:sp>
      <p:sp>
        <p:nvSpPr>
          <p:cNvPr id="325" name="Google Shape;325;p29"/>
          <p:cNvSpPr txBox="1"/>
          <p:nvPr/>
        </p:nvSpPr>
        <p:spPr>
          <a:xfrm>
            <a:off x="7462025" y="4804325"/>
            <a:ext cx="280500" cy="37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AR"/>
              <a:t>1</a:t>
            </a:r>
            <a:endParaRPr/>
          </a:p>
        </p:txBody>
      </p:sp>
      <p:sp>
        <p:nvSpPr>
          <p:cNvPr id="326" name="Google Shape;326;p29"/>
          <p:cNvSpPr txBox="1"/>
          <p:nvPr/>
        </p:nvSpPr>
        <p:spPr>
          <a:xfrm>
            <a:off x="7385825" y="3813725"/>
            <a:ext cx="280500" cy="37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AR"/>
              <a:t>0</a:t>
            </a:r>
            <a:endParaRPr/>
          </a:p>
        </p:txBody>
      </p:sp>
      <p:sp>
        <p:nvSpPr>
          <p:cNvPr id="327" name="Google Shape;327;p29"/>
          <p:cNvSpPr txBox="1"/>
          <p:nvPr/>
        </p:nvSpPr>
        <p:spPr>
          <a:xfrm>
            <a:off x="8224025" y="4804325"/>
            <a:ext cx="280500" cy="37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AR"/>
              <a:t>0</a:t>
            </a:r>
            <a:endParaRPr/>
          </a:p>
        </p:txBody>
      </p:sp>
      <p:sp>
        <p:nvSpPr>
          <p:cNvPr id="328" name="Google Shape;328;p29"/>
          <p:cNvSpPr txBox="1"/>
          <p:nvPr/>
        </p:nvSpPr>
        <p:spPr>
          <a:xfrm>
            <a:off x="6319025" y="4880525"/>
            <a:ext cx="280500" cy="37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AR"/>
              <a:t>0</a:t>
            </a:r>
            <a:endParaRPr/>
          </a:p>
        </p:txBody>
      </p:sp>
      <p:graphicFrame>
        <p:nvGraphicFramePr>
          <p:cNvPr id="329" name="Google Shape;329;p29"/>
          <p:cNvGraphicFramePr/>
          <p:nvPr/>
        </p:nvGraphicFramePr>
        <p:xfrm>
          <a:off x="342900" y="3810000"/>
          <a:ext cx="3000000" cy="3000000"/>
        </p:xfrm>
        <a:graphic>
          <a:graphicData uri="http://schemas.openxmlformats.org/drawingml/2006/table">
            <a:tbl>
              <a:tblPr>
                <a:noFill/>
                <a:tableStyleId>{6DDF9E9E-A2D9-4783-A534-DA0D6ACF9181}</a:tableStyleId>
              </a:tblPr>
              <a:tblGrid>
                <a:gridCol w="507875"/>
                <a:gridCol w="899025"/>
                <a:gridCol w="2212600"/>
              </a:tblGrid>
              <a:tr h="381000">
                <a:tc>
                  <a:txBody>
                    <a:bodyPr/>
                    <a:lstStyle/>
                    <a:p>
                      <a:pPr indent="0" lvl="0" marL="0" rtl="0" algn="l">
                        <a:spcBef>
                          <a:spcPts val="0"/>
                        </a:spcBef>
                        <a:spcAft>
                          <a:spcPts val="0"/>
                        </a:spcAft>
                        <a:buNone/>
                      </a:pPr>
                      <a:r>
                        <a:rPr b="1" lang="es-AR"/>
                        <a:t>xi</a:t>
                      </a:r>
                      <a:endParaRPr b="1"/>
                    </a:p>
                  </a:txBody>
                  <a:tcPr marT="91425" marB="91425" marR="91425" marL="91425"/>
                </a:tc>
                <a:tc>
                  <a:txBody>
                    <a:bodyPr/>
                    <a:lstStyle/>
                    <a:p>
                      <a:pPr indent="0" lvl="0" marL="0" rtl="0" algn="l">
                        <a:spcBef>
                          <a:spcPts val="0"/>
                        </a:spcBef>
                        <a:spcAft>
                          <a:spcPts val="0"/>
                        </a:spcAft>
                        <a:buNone/>
                      </a:pPr>
                      <a:r>
                        <a:rPr b="1" lang="es-AR"/>
                        <a:t>p(xi)</a:t>
                      </a:r>
                      <a:endParaRPr b="1"/>
                    </a:p>
                  </a:txBody>
                  <a:tcPr marT="91425" marB="91425" marR="91425" marL="91425"/>
                </a:tc>
                <a:tc>
                  <a:txBody>
                    <a:bodyPr/>
                    <a:lstStyle/>
                    <a:p>
                      <a:pPr indent="0" lvl="0" marL="0" rtl="0" algn="l">
                        <a:spcBef>
                          <a:spcPts val="0"/>
                        </a:spcBef>
                        <a:spcAft>
                          <a:spcPts val="0"/>
                        </a:spcAft>
                        <a:buNone/>
                      </a:pPr>
                      <a:r>
                        <a:rPr b="1" lang="es-AR"/>
                        <a:t>codificación</a:t>
                      </a:r>
                      <a:endParaRPr b="1"/>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a</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b="1" lang="es-AR" sz="1100">
                          <a:solidFill>
                            <a:schemeClr val="dk1"/>
                          </a:solidFill>
                        </a:rPr>
                        <a:t>0.455</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b</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s-AR" sz="1100">
                          <a:solidFill>
                            <a:schemeClr val="dk1"/>
                          </a:solidFill>
                        </a:rPr>
                        <a:t>0.182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s-AR" sz="1100">
                          <a:solidFill>
                            <a:schemeClr val="dk1"/>
                          </a:solidFill>
                        </a:rPr>
                        <a:t>0.182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d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s-AR" sz="1100">
                          <a:solidFill>
                            <a:schemeClr val="dk1"/>
                          </a:solidFill>
                        </a:rPr>
                        <a:t>0.091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c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s-AR" sz="1100">
                          <a:solidFill>
                            <a:schemeClr val="dk1"/>
                          </a:solidFill>
                        </a:rPr>
                        <a:t>0.091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0"/>
          <p:cNvSpPr txBox="1"/>
          <p:nvPr>
            <p:ph type="title"/>
          </p:nvPr>
        </p:nvSpPr>
        <p:spPr>
          <a:xfrm>
            <a:off x="457200" y="32308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AR"/>
              <a:t>Codificación de Huffman</a:t>
            </a:r>
            <a:endParaRPr/>
          </a:p>
        </p:txBody>
      </p:sp>
      <p:sp>
        <p:nvSpPr>
          <p:cNvPr id="336" name="Google Shape;336;p30"/>
          <p:cNvSpPr txBox="1"/>
          <p:nvPr>
            <p:ph idx="1" type="body"/>
          </p:nvPr>
        </p:nvSpPr>
        <p:spPr>
          <a:xfrm>
            <a:off x="457200" y="1325874"/>
            <a:ext cx="8229600" cy="1403100"/>
          </a:xfrm>
          <a:prstGeom prst="rect">
            <a:avLst/>
          </a:prstGeom>
        </p:spPr>
        <p:txBody>
          <a:bodyPr anchorCtr="0" anchor="t" bIns="91425" lIns="91425" spcFirstLastPara="1" rIns="91425" wrap="square" tIns="91425">
            <a:noAutofit/>
          </a:bodyPr>
          <a:lstStyle/>
          <a:p>
            <a:pPr indent="0" lvl="0" marL="156845" rtl="0" algn="l">
              <a:spcBef>
                <a:spcPts val="520"/>
              </a:spcBef>
              <a:spcAft>
                <a:spcPts val="0"/>
              </a:spcAft>
              <a:buClr>
                <a:schemeClr val="dk1"/>
              </a:buClr>
              <a:buSzPts val="1100"/>
              <a:buFont typeface="Arial"/>
              <a:buNone/>
            </a:pPr>
            <a:r>
              <a:rPr lang="es-AR" sz="1800"/>
              <a:t>Obtener la </a:t>
            </a:r>
            <a:r>
              <a:rPr lang="es-AR" sz="1800"/>
              <a:t>codificación</a:t>
            </a:r>
            <a:r>
              <a:rPr lang="es-AR" sz="1800"/>
              <a:t> de la letra d</a:t>
            </a:r>
            <a:endParaRPr sz="1800"/>
          </a:p>
          <a:p>
            <a:pPr indent="-342900" lvl="0" marL="457200" rtl="0" algn="l">
              <a:spcBef>
                <a:spcPts val="520"/>
              </a:spcBef>
              <a:spcAft>
                <a:spcPts val="0"/>
              </a:spcAft>
              <a:buSzPts val="1800"/>
              <a:buChar char="●"/>
            </a:pPr>
            <a:r>
              <a:rPr lang="es-AR" sz="1800"/>
              <a:t>partimos de la raiz del arbol</a:t>
            </a:r>
            <a:endParaRPr sz="1800"/>
          </a:p>
          <a:p>
            <a:pPr indent="-342900" lvl="0" marL="457200" rtl="0" algn="l">
              <a:spcBef>
                <a:spcPts val="0"/>
              </a:spcBef>
              <a:spcAft>
                <a:spcPts val="0"/>
              </a:spcAft>
              <a:buSzPts val="1800"/>
              <a:buChar char="●"/>
            </a:pPr>
            <a:r>
              <a:rPr lang="es-AR" sz="1800"/>
              <a:t>recolectamos los bits que tenemos en las ramas desde la </a:t>
            </a:r>
            <a:r>
              <a:rPr lang="es-AR" sz="1800"/>
              <a:t>raíz</a:t>
            </a:r>
            <a:r>
              <a:rPr lang="es-AR" sz="1800"/>
              <a:t> hasta la letra</a:t>
            </a:r>
            <a:endParaRPr sz="1800"/>
          </a:p>
        </p:txBody>
      </p:sp>
      <p:sp>
        <p:nvSpPr>
          <p:cNvPr id="337" name="Google Shape;337;p30"/>
          <p:cNvSpPr txBox="1"/>
          <p:nvPr/>
        </p:nvSpPr>
        <p:spPr>
          <a:xfrm>
            <a:off x="6639025" y="1283375"/>
            <a:ext cx="2570100" cy="4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a:t>Ejemplo</a:t>
            </a:r>
            <a:endParaRPr b="1"/>
          </a:p>
        </p:txBody>
      </p:sp>
      <p:sp>
        <p:nvSpPr>
          <p:cNvPr id="338" name="Google Shape;338;p30"/>
          <p:cNvSpPr/>
          <p:nvPr/>
        </p:nvSpPr>
        <p:spPr>
          <a:xfrm>
            <a:off x="4008875" y="5272675"/>
            <a:ext cx="836400" cy="5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0.455</a:t>
            </a:r>
            <a:endParaRPr sz="1000"/>
          </a:p>
        </p:txBody>
      </p:sp>
      <p:sp>
        <p:nvSpPr>
          <p:cNvPr id="339" name="Google Shape;339;p30"/>
          <p:cNvSpPr txBox="1"/>
          <p:nvPr/>
        </p:nvSpPr>
        <p:spPr>
          <a:xfrm>
            <a:off x="3945675" y="5733575"/>
            <a:ext cx="5450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AR"/>
              <a:t>     a                      b                  r                  d                     c</a:t>
            </a:r>
            <a:endParaRPr/>
          </a:p>
        </p:txBody>
      </p:sp>
      <p:sp>
        <p:nvSpPr>
          <p:cNvPr id="340" name="Google Shape;340;p30"/>
          <p:cNvSpPr/>
          <p:nvPr/>
        </p:nvSpPr>
        <p:spPr>
          <a:xfrm>
            <a:off x="5075675" y="5272675"/>
            <a:ext cx="836400" cy="5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0.182</a:t>
            </a:r>
            <a:endParaRPr sz="1000"/>
          </a:p>
        </p:txBody>
      </p:sp>
      <p:sp>
        <p:nvSpPr>
          <p:cNvPr id="341" name="Google Shape;341;p30"/>
          <p:cNvSpPr/>
          <p:nvPr/>
        </p:nvSpPr>
        <p:spPr>
          <a:xfrm>
            <a:off x="6066275" y="5272675"/>
            <a:ext cx="836400" cy="5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0.182</a:t>
            </a:r>
            <a:endParaRPr sz="1000"/>
          </a:p>
        </p:txBody>
      </p:sp>
      <p:sp>
        <p:nvSpPr>
          <p:cNvPr id="342" name="Google Shape;342;p30"/>
          <p:cNvSpPr/>
          <p:nvPr/>
        </p:nvSpPr>
        <p:spPr>
          <a:xfrm>
            <a:off x="7056875" y="5272675"/>
            <a:ext cx="836400" cy="5436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0.091</a:t>
            </a:r>
            <a:endParaRPr sz="1000"/>
          </a:p>
        </p:txBody>
      </p:sp>
      <p:sp>
        <p:nvSpPr>
          <p:cNvPr id="343" name="Google Shape;343;p30"/>
          <p:cNvSpPr/>
          <p:nvPr/>
        </p:nvSpPr>
        <p:spPr>
          <a:xfrm>
            <a:off x="8123675" y="5272675"/>
            <a:ext cx="836400" cy="5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0.091</a:t>
            </a:r>
            <a:endParaRPr sz="1000"/>
          </a:p>
        </p:txBody>
      </p:sp>
      <p:sp>
        <p:nvSpPr>
          <p:cNvPr id="344" name="Google Shape;344;p30"/>
          <p:cNvSpPr/>
          <p:nvPr/>
        </p:nvSpPr>
        <p:spPr>
          <a:xfrm>
            <a:off x="7514075" y="4282075"/>
            <a:ext cx="836400" cy="5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0.182</a:t>
            </a:r>
            <a:endParaRPr sz="1000"/>
          </a:p>
        </p:txBody>
      </p:sp>
      <p:cxnSp>
        <p:nvCxnSpPr>
          <p:cNvPr id="345" name="Google Shape;345;p30"/>
          <p:cNvCxnSpPr>
            <a:stCxn id="342" idx="0"/>
            <a:endCxn id="344" idx="4"/>
          </p:cNvCxnSpPr>
          <p:nvPr/>
        </p:nvCxnSpPr>
        <p:spPr>
          <a:xfrm flipH="1" rot="10800000">
            <a:off x="7475075" y="4825675"/>
            <a:ext cx="457200" cy="447000"/>
          </a:xfrm>
          <a:prstGeom prst="straightConnector1">
            <a:avLst/>
          </a:prstGeom>
          <a:noFill/>
          <a:ln cap="flat" cmpd="sng" w="28575">
            <a:solidFill>
              <a:schemeClr val="dk2"/>
            </a:solidFill>
            <a:prstDash val="solid"/>
            <a:round/>
            <a:headEnd len="med" w="med" type="triangle"/>
            <a:tailEnd len="med" w="med" type="none"/>
          </a:ln>
        </p:spPr>
      </p:cxnSp>
      <p:cxnSp>
        <p:nvCxnSpPr>
          <p:cNvPr id="346" name="Google Shape;346;p30"/>
          <p:cNvCxnSpPr>
            <a:stCxn id="343" idx="0"/>
            <a:endCxn id="344" idx="4"/>
          </p:cNvCxnSpPr>
          <p:nvPr/>
        </p:nvCxnSpPr>
        <p:spPr>
          <a:xfrm rot="10800000">
            <a:off x="7932275" y="4825675"/>
            <a:ext cx="609600" cy="447000"/>
          </a:xfrm>
          <a:prstGeom prst="straightConnector1">
            <a:avLst/>
          </a:prstGeom>
          <a:noFill/>
          <a:ln cap="flat" cmpd="sng" w="9525">
            <a:solidFill>
              <a:schemeClr val="dk2"/>
            </a:solidFill>
            <a:prstDash val="solid"/>
            <a:round/>
            <a:headEnd len="med" w="med" type="none"/>
            <a:tailEnd len="med" w="med" type="triangle"/>
          </a:ln>
        </p:spPr>
      </p:cxnSp>
      <p:sp>
        <p:nvSpPr>
          <p:cNvPr id="347" name="Google Shape;347;p30"/>
          <p:cNvSpPr/>
          <p:nvPr/>
        </p:nvSpPr>
        <p:spPr>
          <a:xfrm>
            <a:off x="5532875" y="4282075"/>
            <a:ext cx="836400" cy="5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0.334</a:t>
            </a:r>
            <a:endParaRPr sz="1000"/>
          </a:p>
        </p:txBody>
      </p:sp>
      <p:cxnSp>
        <p:nvCxnSpPr>
          <p:cNvPr id="348" name="Google Shape;348;p30"/>
          <p:cNvCxnSpPr>
            <a:stCxn id="340" idx="0"/>
            <a:endCxn id="347" idx="4"/>
          </p:cNvCxnSpPr>
          <p:nvPr/>
        </p:nvCxnSpPr>
        <p:spPr>
          <a:xfrm flipH="1" rot="10800000">
            <a:off x="5493875" y="4825675"/>
            <a:ext cx="457200" cy="447000"/>
          </a:xfrm>
          <a:prstGeom prst="straightConnector1">
            <a:avLst/>
          </a:prstGeom>
          <a:noFill/>
          <a:ln cap="flat" cmpd="sng" w="9525">
            <a:solidFill>
              <a:schemeClr val="dk2"/>
            </a:solidFill>
            <a:prstDash val="solid"/>
            <a:round/>
            <a:headEnd len="med" w="med" type="none"/>
            <a:tailEnd len="med" w="med" type="triangle"/>
          </a:ln>
        </p:spPr>
      </p:cxnSp>
      <p:cxnSp>
        <p:nvCxnSpPr>
          <p:cNvPr id="349" name="Google Shape;349;p30"/>
          <p:cNvCxnSpPr>
            <a:stCxn id="341" idx="0"/>
            <a:endCxn id="347" idx="4"/>
          </p:cNvCxnSpPr>
          <p:nvPr/>
        </p:nvCxnSpPr>
        <p:spPr>
          <a:xfrm rot="10800000">
            <a:off x="5951075" y="4825675"/>
            <a:ext cx="533400" cy="447000"/>
          </a:xfrm>
          <a:prstGeom prst="straightConnector1">
            <a:avLst/>
          </a:prstGeom>
          <a:noFill/>
          <a:ln cap="flat" cmpd="sng" w="9525">
            <a:solidFill>
              <a:schemeClr val="dk2"/>
            </a:solidFill>
            <a:prstDash val="solid"/>
            <a:round/>
            <a:headEnd len="med" w="med" type="none"/>
            <a:tailEnd len="med" w="med" type="triangle"/>
          </a:ln>
        </p:spPr>
      </p:cxnSp>
      <p:sp>
        <p:nvSpPr>
          <p:cNvPr id="350" name="Google Shape;350;p30"/>
          <p:cNvSpPr/>
          <p:nvPr/>
        </p:nvSpPr>
        <p:spPr>
          <a:xfrm>
            <a:off x="6523475" y="3367675"/>
            <a:ext cx="836400" cy="5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0.516</a:t>
            </a:r>
            <a:endParaRPr sz="1000"/>
          </a:p>
        </p:txBody>
      </p:sp>
      <p:cxnSp>
        <p:nvCxnSpPr>
          <p:cNvPr id="351" name="Google Shape;351;p30"/>
          <p:cNvCxnSpPr>
            <a:stCxn id="347" idx="0"/>
            <a:endCxn id="350" idx="4"/>
          </p:cNvCxnSpPr>
          <p:nvPr/>
        </p:nvCxnSpPr>
        <p:spPr>
          <a:xfrm flipH="1" rot="10800000">
            <a:off x="5951075" y="3911275"/>
            <a:ext cx="990600" cy="370800"/>
          </a:xfrm>
          <a:prstGeom prst="straightConnector1">
            <a:avLst/>
          </a:prstGeom>
          <a:noFill/>
          <a:ln cap="flat" cmpd="sng" w="9525">
            <a:solidFill>
              <a:schemeClr val="dk2"/>
            </a:solidFill>
            <a:prstDash val="solid"/>
            <a:round/>
            <a:headEnd len="med" w="med" type="none"/>
            <a:tailEnd len="med" w="med" type="triangle"/>
          </a:ln>
        </p:spPr>
      </p:cxnSp>
      <p:cxnSp>
        <p:nvCxnSpPr>
          <p:cNvPr id="352" name="Google Shape;352;p30"/>
          <p:cNvCxnSpPr>
            <a:stCxn id="344" idx="0"/>
            <a:endCxn id="350" idx="4"/>
          </p:cNvCxnSpPr>
          <p:nvPr/>
        </p:nvCxnSpPr>
        <p:spPr>
          <a:xfrm rot="10800000">
            <a:off x="6941675" y="3911275"/>
            <a:ext cx="990600" cy="370800"/>
          </a:xfrm>
          <a:prstGeom prst="straightConnector1">
            <a:avLst/>
          </a:prstGeom>
          <a:noFill/>
          <a:ln cap="flat" cmpd="sng" w="28575">
            <a:solidFill>
              <a:schemeClr val="dk2"/>
            </a:solidFill>
            <a:prstDash val="solid"/>
            <a:round/>
            <a:headEnd len="med" w="med" type="triangle"/>
            <a:tailEnd len="med" w="med" type="none"/>
          </a:ln>
        </p:spPr>
      </p:cxnSp>
      <p:sp>
        <p:nvSpPr>
          <p:cNvPr id="353" name="Google Shape;353;p30"/>
          <p:cNvSpPr/>
          <p:nvPr/>
        </p:nvSpPr>
        <p:spPr>
          <a:xfrm>
            <a:off x="5228075" y="2529475"/>
            <a:ext cx="836400" cy="5436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1</a:t>
            </a:r>
            <a:endParaRPr sz="1000"/>
          </a:p>
        </p:txBody>
      </p:sp>
      <p:cxnSp>
        <p:nvCxnSpPr>
          <p:cNvPr id="354" name="Google Shape;354;p30"/>
          <p:cNvCxnSpPr>
            <a:stCxn id="338" idx="0"/>
            <a:endCxn id="353" idx="4"/>
          </p:cNvCxnSpPr>
          <p:nvPr/>
        </p:nvCxnSpPr>
        <p:spPr>
          <a:xfrm flipH="1" rot="10800000">
            <a:off x="4427075" y="3073075"/>
            <a:ext cx="1219200" cy="2199600"/>
          </a:xfrm>
          <a:prstGeom prst="straightConnector1">
            <a:avLst/>
          </a:prstGeom>
          <a:noFill/>
          <a:ln cap="flat" cmpd="sng" w="9525">
            <a:solidFill>
              <a:schemeClr val="dk2"/>
            </a:solidFill>
            <a:prstDash val="solid"/>
            <a:round/>
            <a:headEnd len="med" w="med" type="none"/>
            <a:tailEnd len="med" w="med" type="triangle"/>
          </a:ln>
        </p:spPr>
      </p:cxnSp>
      <p:cxnSp>
        <p:nvCxnSpPr>
          <p:cNvPr id="355" name="Google Shape;355;p30"/>
          <p:cNvCxnSpPr>
            <a:stCxn id="350" idx="1"/>
            <a:endCxn id="353" idx="4"/>
          </p:cNvCxnSpPr>
          <p:nvPr/>
        </p:nvCxnSpPr>
        <p:spPr>
          <a:xfrm rot="10800000">
            <a:off x="5646363" y="3073183"/>
            <a:ext cx="999600" cy="374100"/>
          </a:xfrm>
          <a:prstGeom prst="straightConnector1">
            <a:avLst/>
          </a:prstGeom>
          <a:noFill/>
          <a:ln cap="flat" cmpd="sng" w="28575">
            <a:solidFill>
              <a:schemeClr val="dk2"/>
            </a:solidFill>
            <a:prstDash val="solid"/>
            <a:round/>
            <a:headEnd len="med" w="med" type="triangle"/>
            <a:tailEnd len="med" w="med" type="none"/>
          </a:ln>
        </p:spPr>
      </p:cxnSp>
      <p:sp>
        <p:nvSpPr>
          <p:cNvPr id="356" name="Google Shape;356;p30"/>
          <p:cNvSpPr txBox="1"/>
          <p:nvPr/>
        </p:nvSpPr>
        <p:spPr>
          <a:xfrm>
            <a:off x="4795025" y="4042325"/>
            <a:ext cx="280500" cy="37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AR"/>
              <a:t>1</a:t>
            </a:r>
            <a:endParaRPr/>
          </a:p>
        </p:txBody>
      </p:sp>
      <p:sp>
        <p:nvSpPr>
          <p:cNvPr id="357" name="Google Shape;357;p30"/>
          <p:cNvSpPr txBox="1"/>
          <p:nvPr/>
        </p:nvSpPr>
        <p:spPr>
          <a:xfrm>
            <a:off x="6166625" y="2975525"/>
            <a:ext cx="280500" cy="37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AR"/>
              <a:t>0</a:t>
            </a:r>
            <a:endParaRPr/>
          </a:p>
        </p:txBody>
      </p:sp>
      <p:sp>
        <p:nvSpPr>
          <p:cNvPr id="358" name="Google Shape;358;p30"/>
          <p:cNvSpPr txBox="1"/>
          <p:nvPr/>
        </p:nvSpPr>
        <p:spPr>
          <a:xfrm>
            <a:off x="6166625" y="3813725"/>
            <a:ext cx="280500" cy="37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AR"/>
              <a:t>1</a:t>
            </a:r>
            <a:endParaRPr/>
          </a:p>
        </p:txBody>
      </p:sp>
      <p:sp>
        <p:nvSpPr>
          <p:cNvPr id="359" name="Google Shape;359;p30"/>
          <p:cNvSpPr txBox="1"/>
          <p:nvPr/>
        </p:nvSpPr>
        <p:spPr>
          <a:xfrm>
            <a:off x="5480825" y="4804325"/>
            <a:ext cx="280500" cy="37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AR"/>
              <a:t>1</a:t>
            </a:r>
            <a:endParaRPr/>
          </a:p>
        </p:txBody>
      </p:sp>
      <p:sp>
        <p:nvSpPr>
          <p:cNvPr id="360" name="Google Shape;360;p30"/>
          <p:cNvSpPr txBox="1"/>
          <p:nvPr/>
        </p:nvSpPr>
        <p:spPr>
          <a:xfrm>
            <a:off x="7462025" y="4804325"/>
            <a:ext cx="280500" cy="37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AR"/>
              <a:t>1</a:t>
            </a:r>
            <a:endParaRPr/>
          </a:p>
        </p:txBody>
      </p:sp>
      <p:sp>
        <p:nvSpPr>
          <p:cNvPr id="361" name="Google Shape;361;p30"/>
          <p:cNvSpPr txBox="1"/>
          <p:nvPr/>
        </p:nvSpPr>
        <p:spPr>
          <a:xfrm>
            <a:off x="7385825" y="3813725"/>
            <a:ext cx="280500" cy="37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AR"/>
              <a:t>0</a:t>
            </a:r>
            <a:endParaRPr/>
          </a:p>
        </p:txBody>
      </p:sp>
      <p:sp>
        <p:nvSpPr>
          <p:cNvPr id="362" name="Google Shape;362;p30"/>
          <p:cNvSpPr txBox="1"/>
          <p:nvPr/>
        </p:nvSpPr>
        <p:spPr>
          <a:xfrm>
            <a:off x="8224025" y="4804325"/>
            <a:ext cx="280500" cy="37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AR"/>
              <a:t>0</a:t>
            </a:r>
            <a:endParaRPr/>
          </a:p>
        </p:txBody>
      </p:sp>
      <p:graphicFrame>
        <p:nvGraphicFramePr>
          <p:cNvPr id="363" name="Google Shape;363;p30"/>
          <p:cNvGraphicFramePr/>
          <p:nvPr/>
        </p:nvGraphicFramePr>
        <p:xfrm>
          <a:off x="342900" y="3810000"/>
          <a:ext cx="3000000" cy="3000000"/>
        </p:xfrm>
        <a:graphic>
          <a:graphicData uri="http://schemas.openxmlformats.org/drawingml/2006/table">
            <a:tbl>
              <a:tblPr>
                <a:noFill/>
                <a:tableStyleId>{6DDF9E9E-A2D9-4783-A534-DA0D6ACF9181}</a:tableStyleId>
              </a:tblPr>
              <a:tblGrid>
                <a:gridCol w="507875"/>
                <a:gridCol w="899025"/>
                <a:gridCol w="2212600"/>
              </a:tblGrid>
              <a:tr h="381000">
                <a:tc>
                  <a:txBody>
                    <a:bodyPr/>
                    <a:lstStyle/>
                    <a:p>
                      <a:pPr indent="0" lvl="0" marL="0" rtl="0" algn="l">
                        <a:spcBef>
                          <a:spcPts val="0"/>
                        </a:spcBef>
                        <a:spcAft>
                          <a:spcPts val="0"/>
                        </a:spcAft>
                        <a:buNone/>
                      </a:pPr>
                      <a:r>
                        <a:rPr b="1" lang="es-AR"/>
                        <a:t>xi</a:t>
                      </a:r>
                      <a:endParaRPr b="1"/>
                    </a:p>
                  </a:txBody>
                  <a:tcPr marT="91425" marB="91425" marR="91425" marL="91425"/>
                </a:tc>
                <a:tc>
                  <a:txBody>
                    <a:bodyPr/>
                    <a:lstStyle/>
                    <a:p>
                      <a:pPr indent="0" lvl="0" marL="0" rtl="0" algn="l">
                        <a:spcBef>
                          <a:spcPts val="0"/>
                        </a:spcBef>
                        <a:spcAft>
                          <a:spcPts val="0"/>
                        </a:spcAft>
                        <a:buNone/>
                      </a:pPr>
                      <a:r>
                        <a:rPr b="1" lang="es-AR"/>
                        <a:t>p(xi)</a:t>
                      </a:r>
                      <a:endParaRPr b="1"/>
                    </a:p>
                  </a:txBody>
                  <a:tcPr marT="91425" marB="91425" marR="91425" marL="91425"/>
                </a:tc>
                <a:tc>
                  <a:txBody>
                    <a:bodyPr/>
                    <a:lstStyle/>
                    <a:p>
                      <a:pPr indent="0" lvl="0" marL="0" rtl="0" algn="l">
                        <a:spcBef>
                          <a:spcPts val="0"/>
                        </a:spcBef>
                        <a:spcAft>
                          <a:spcPts val="0"/>
                        </a:spcAft>
                        <a:buNone/>
                      </a:pPr>
                      <a:r>
                        <a:rPr b="1" lang="es-AR"/>
                        <a:t>codificación</a:t>
                      </a:r>
                      <a:endParaRPr b="1"/>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a</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b="1" lang="es-AR" sz="1100">
                          <a:solidFill>
                            <a:schemeClr val="dk1"/>
                          </a:solidFill>
                        </a:rPr>
                        <a:t>0.455</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t/>
                      </a:r>
                      <a:endParaRPr b="1" sz="11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b</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s-AR" sz="1100">
                          <a:solidFill>
                            <a:schemeClr val="dk1"/>
                          </a:solidFill>
                        </a:rPr>
                        <a:t>0.182</a:t>
                      </a:r>
                      <a:endParaRPr/>
                    </a:p>
                  </a:txBody>
                  <a:tcPr marT="91425" marB="91425" marR="91425" marL="91425"/>
                </a:tc>
                <a:tc>
                  <a:txBody>
                    <a:bodyPr/>
                    <a:lstStyle/>
                    <a:p>
                      <a:pPr indent="0" lvl="0" marL="0" rtl="0" algn="l">
                        <a:spcBef>
                          <a:spcPts val="0"/>
                        </a:spcBef>
                        <a:spcAft>
                          <a:spcPts val="0"/>
                        </a:spcAft>
                        <a:buNone/>
                      </a:pPr>
                      <a:r>
                        <a:t/>
                      </a:r>
                      <a:endParaRPr b="1" sz="11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s-AR" sz="1100">
                          <a:solidFill>
                            <a:schemeClr val="dk1"/>
                          </a:solidFill>
                        </a:rPr>
                        <a:t>0.182</a:t>
                      </a:r>
                      <a:endParaRPr/>
                    </a:p>
                  </a:txBody>
                  <a:tcPr marT="91425" marB="91425" marR="91425" marL="91425"/>
                </a:tc>
                <a:tc>
                  <a:txBody>
                    <a:bodyPr/>
                    <a:lstStyle/>
                    <a:p>
                      <a:pPr indent="0" lvl="0" marL="0" rtl="0" algn="l">
                        <a:spcBef>
                          <a:spcPts val="0"/>
                        </a:spcBef>
                        <a:spcAft>
                          <a:spcPts val="0"/>
                        </a:spcAft>
                        <a:buNone/>
                      </a:pPr>
                      <a:r>
                        <a:t/>
                      </a:r>
                      <a:endParaRPr b="1" sz="11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d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s-AR" sz="1100">
                          <a:solidFill>
                            <a:schemeClr val="dk1"/>
                          </a:solidFill>
                        </a:rPr>
                        <a:t>0.091</a:t>
                      </a:r>
                      <a:endParaRPr/>
                    </a:p>
                  </a:txBody>
                  <a:tcPr marT="91425" marB="91425" marR="91425" marL="91425"/>
                </a:tc>
                <a:tc>
                  <a:txBody>
                    <a:bodyPr/>
                    <a:lstStyle/>
                    <a:p>
                      <a:pPr indent="0" lvl="0" marL="0" rtl="0" algn="l">
                        <a:spcBef>
                          <a:spcPts val="0"/>
                        </a:spcBef>
                        <a:spcAft>
                          <a:spcPts val="0"/>
                        </a:spcAft>
                        <a:buNone/>
                      </a:pPr>
                      <a:r>
                        <a:rPr b="1" lang="es-AR" sz="1100">
                          <a:solidFill>
                            <a:schemeClr val="dk1"/>
                          </a:solidFill>
                        </a:rPr>
                        <a:t>001</a:t>
                      </a:r>
                      <a:endParaRPr b="1" sz="11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c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s-AR" sz="1100">
                          <a:solidFill>
                            <a:schemeClr val="dk1"/>
                          </a:solidFill>
                        </a:rPr>
                        <a:t>0.091 </a:t>
                      </a:r>
                      <a:endParaRPr/>
                    </a:p>
                  </a:txBody>
                  <a:tcPr marT="91425" marB="91425" marR="91425" marL="91425"/>
                </a:tc>
                <a:tc>
                  <a:txBody>
                    <a:bodyPr/>
                    <a:lstStyle/>
                    <a:p>
                      <a:pPr indent="0" lvl="0" marL="0" rtl="0" algn="l">
                        <a:spcBef>
                          <a:spcPts val="0"/>
                        </a:spcBef>
                        <a:spcAft>
                          <a:spcPts val="0"/>
                        </a:spcAft>
                        <a:buNone/>
                      </a:pPr>
                      <a:r>
                        <a:t/>
                      </a:r>
                      <a:endParaRPr b="1" sz="1100">
                        <a:solidFill>
                          <a:schemeClr val="dk1"/>
                        </a:solidFill>
                      </a:endParaRPr>
                    </a:p>
                  </a:txBody>
                  <a:tcPr marT="91425" marB="91425" marR="91425" marL="91425"/>
                </a:tc>
              </a:tr>
            </a:tbl>
          </a:graphicData>
        </a:graphic>
      </p:graphicFrame>
      <p:sp>
        <p:nvSpPr>
          <p:cNvPr id="364" name="Google Shape;364;p30"/>
          <p:cNvSpPr txBox="1"/>
          <p:nvPr/>
        </p:nvSpPr>
        <p:spPr>
          <a:xfrm>
            <a:off x="6319025" y="4880525"/>
            <a:ext cx="280500" cy="37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AR"/>
              <a:t>0</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1"/>
          <p:cNvSpPr txBox="1"/>
          <p:nvPr>
            <p:ph type="title"/>
          </p:nvPr>
        </p:nvSpPr>
        <p:spPr>
          <a:xfrm>
            <a:off x="457200" y="32308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AR"/>
              <a:t>Codificación de Huffman</a:t>
            </a:r>
            <a:endParaRPr/>
          </a:p>
        </p:txBody>
      </p:sp>
      <p:sp>
        <p:nvSpPr>
          <p:cNvPr id="371" name="Google Shape;371;p31"/>
          <p:cNvSpPr txBox="1"/>
          <p:nvPr>
            <p:ph idx="1" type="body"/>
          </p:nvPr>
        </p:nvSpPr>
        <p:spPr>
          <a:xfrm>
            <a:off x="457200" y="1325874"/>
            <a:ext cx="8229600" cy="1403100"/>
          </a:xfrm>
          <a:prstGeom prst="rect">
            <a:avLst/>
          </a:prstGeom>
        </p:spPr>
        <p:txBody>
          <a:bodyPr anchorCtr="0" anchor="t" bIns="91425" lIns="91425" spcFirstLastPara="1" rIns="91425" wrap="square" tIns="91425">
            <a:noAutofit/>
          </a:bodyPr>
          <a:lstStyle/>
          <a:p>
            <a:pPr indent="0" lvl="0" marL="156845" rtl="0" algn="l">
              <a:spcBef>
                <a:spcPts val="520"/>
              </a:spcBef>
              <a:spcAft>
                <a:spcPts val="0"/>
              </a:spcAft>
              <a:buClr>
                <a:schemeClr val="dk1"/>
              </a:buClr>
              <a:buSzPts val="1100"/>
              <a:buFont typeface="Arial"/>
              <a:buNone/>
            </a:pPr>
            <a:r>
              <a:rPr lang="es-AR" sz="1800"/>
              <a:t>Obtener la codificación de las </a:t>
            </a:r>
            <a:r>
              <a:rPr lang="es-AR" sz="1800"/>
              <a:t>demás</a:t>
            </a:r>
            <a:r>
              <a:rPr lang="es-AR" sz="1800"/>
              <a:t> letras.</a:t>
            </a:r>
            <a:endParaRPr sz="1800"/>
          </a:p>
          <a:p>
            <a:pPr indent="0" lvl="0" marL="156845" rtl="0" algn="l">
              <a:spcBef>
                <a:spcPts val="520"/>
              </a:spcBef>
              <a:spcAft>
                <a:spcPts val="0"/>
              </a:spcAft>
              <a:buClr>
                <a:schemeClr val="dk1"/>
              </a:buClr>
              <a:buSzPts val="1100"/>
              <a:buFont typeface="Arial"/>
              <a:buNone/>
            </a:pPr>
            <a:r>
              <a:rPr lang="es-AR" sz="1800"/>
              <a:t>Observar que la letra con mayor frecuencia tiene el código </a:t>
            </a:r>
            <a:r>
              <a:rPr lang="es-AR" sz="1800"/>
              <a:t>más</a:t>
            </a:r>
            <a:r>
              <a:rPr lang="es-AR" sz="1800"/>
              <a:t> corto.</a:t>
            </a:r>
            <a:endParaRPr sz="1800"/>
          </a:p>
        </p:txBody>
      </p:sp>
      <p:sp>
        <p:nvSpPr>
          <p:cNvPr id="372" name="Google Shape;372;p31"/>
          <p:cNvSpPr txBox="1"/>
          <p:nvPr/>
        </p:nvSpPr>
        <p:spPr>
          <a:xfrm>
            <a:off x="6639025" y="1283375"/>
            <a:ext cx="2570100" cy="4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a:t>Ejemplo</a:t>
            </a:r>
            <a:endParaRPr b="1"/>
          </a:p>
        </p:txBody>
      </p:sp>
      <p:sp>
        <p:nvSpPr>
          <p:cNvPr id="373" name="Google Shape;373;p31"/>
          <p:cNvSpPr/>
          <p:nvPr/>
        </p:nvSpPr>
        <p:spPr>
          <a:xfrm>
            <a:off x="4008875" y="5272675"/>
            <a:ext cx="836400" cy="5436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0.455</a:t>
            </a:r>
            <a:endParaRPr sz="1000"/>
          </a:p>
        </p:txBody>
      </p:sp>
      <p:sp>
        <p:nvSpPr>
          <p:cNvPr id="374" name="Google Shape;374;p31"/>
          <p:cNvSpPr txBox="1"/>
          <p:nvPr/>
        </p:nvSpPr>
        <p:spPr>
          <a:xfrm>
            <a:off x="3945675" y="5733575"/>
            <a:ext cx="5450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AR"/>
              <a:t>     a                      b                  r                  d                     c</a:t>
            </a:r>
            <a:endParaRPr/>
          </a:p>
        </p:txBody>
      </p:sp>
      <p:sp>
        <p:nvSpPr>
          <p:cNvPr id="375" name="Google Shape;375;p31"/>
          <p:cNvSpPr/>
          <p:nvPr/>
        </p:nvSpPr>
        <p:spPr>
          <a:xfrm>
            <a:off x="5075675" y="5272675"/>
            <a:ext cx="836400" cy="5436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0.182</a:t>
            </a:r>
            <a:endParaRPr sz="1000"/>
          </a:p>
        </p:txBody>
      </p:sp>
      <p:sp>
        <p:nvSpPr>
          <p:cNvPr id="376" name="Google Shape;376;p31"/>
          <p:cNvSpPr/>
          <p:nvPr/>
        </p:nvSpPr>
        <p:spPr>
          <a:xfrm>
            <a:off x="6066275" y="5272675"/>
            <a:ext cx="836400" cy="5436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0.182</a:t>
            </a:r>
            <a:endParaRPr sz="1000"/>
          </a:p>
        </p:txBody>
      </p:sp>
      <p:sp>
        <p:nvSpPr>
          <p:cNvPr id="377" name="Google Shape;377;p31"/>
          <p:cNvSpPr/>
          <p:nvPr/>
        </p:nvSpPr>
        <p:spPr>
          <a:xfrm>
            <a:off x="7056875" y="5272675"/>
            <a:ext cx="836400" cy="5436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0.091</a:t>
            </a:r>
            <a:endParaRPr sz="1000"/>
          </a:p>
        </p:txBody>
      </p:sp>
      <p:sp>
        <p:nvSpPr>
          <p:cNvPr id="378" name="Google Shape;378;p31"/>
          <p:cNvSpPr/>
          <p:nvPr/>
        </p:nvSpPr>
        <p:spPr>
          <a:xfrm>
            <a:off x="8123675" y="5272675"/>
            <a:ext cx="836400" cy="5436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0.091</a:t>
            </a:r>
            <a:endParaRPr sz="1000"/>
          </a:p>
        </p:txBody>
      </p:sp>
      <p:sp>
        <p:nvSpPr>
          <p:cNvPr id="379" name="Google Shape;379;p31"/>
          <p:cNvSpPr/>
          <p:nvPr/>
        </p:nvSpPr>
        <p:spPr>
          <a:xfrm>
            <a:off x="7514075" y="4282075"/>
            <a:ext cx="836400" cy="5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0.182</a:t>
            </a:r>
            <a:endParaRPr sz="1000"/>
          </a:p>
        </p:txBody>
      </p:sp>
      <p:cxnSp>
        <p:nvCxnSpPr>
          <p:cNvPr id="380" name="Google Shape;380;p31"/>
          <p:cNvCxnSpPr>
            <a:stCxn id="377" idx="0"/>
            <a:endCxn id="379" idx="4"/>
          </p:cNvCxnSpPr>
          <p:nvPr/>
        </p:nvCxnSpPr>
        <p:spPr>
          <a:xfrm flipH="1" rot="10800000">
            <a:off x="7475075" y="4825675"/>
            <a:ext cx="457200" cy="447000"/>
          </a:xfrm>
          <a:prstGeom prst="straightConnector1">
            <a:avLst/>
          </a:prstGeom>
          <a:noFill/>
          <a:ln cap="flat" cmpd="sng" w="9525">
            <a:solidFill>
              <a:schemeClr val="dk2"/>
            </a:solidFill>
            <a:prstDash val="solid"/>
            <a:round/>
            <a:headEnd len="med" w="med" type="triangle"/>
            <a:tailEnd len="med" w="med" type="none"/>
          </a:ln>
        </p:spPr>
      </p:cxnSp>
      <p:cxnSp>
        <p:nvCxnSpPr>
          <p:cNvPr id="381" name="Google Shape;381;p31"/>
          <p:cNvCxnSpPr>
            <a:stCxn id="378" idx="0"/>
            <a:endCxn id="379" idx="4"/>
          </p:cNvCxnSpPr>
          <p:nvPr/>
        </p:nvCxnSpPr>
        <p:spPr>
          <a:xfrm rot="10800000">
            <a:off x="7932275" y="4825675"/>
            <a:ext cx="609600" cy="447000"/>
          </a:xfrm>
          <a:prstGeom prst="straightConnector1">
            <a:avLst/>
          </a:prstGeom>
          <a:noFill/>
          <a:ln cap="flat" cmpd="sng" w="9525">
            <a:solidFill>
              <a:schemeClr val="dk2"/>
            </a:solidFill>
            <a:prstDash val="solid"/>
            <a:round/>
            <a:headEnd len="med" w="med" type="triangle"/>
            <a:tailEnd len="med" w="med" type="none"/>
          </a:ln>
        </p:spPr>
      </p:cxnSp>
      <p:sp>
        <p:nvSpPr>
          <p:cNvPr id="382" name="Google Shape;382;p31"/>
          <p:cNvSpPr/>
          <p:nvPr/>
        </p:nvSpPr>
        <p:spPr>
          <a:xfrm>
            <a:off x="5532875" y="4282075"/>
            <a:ext cx="836400" cy="5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0.334</a:t>
            </a:r>
            <a:endParaRPr sz="1000"/>
          </a:p>
        </p:txBody>
      </p:sp>
      <p:cxnSp>
        <p:nvCxnSpPr>
          <p:cNvPr id="383" name="Google Shape;383;p31"/>
          <p:cNvCxnSpPr>
            <a:stCxn id="375" idx="0"/>
            <a:endCxn id="382" idx="4"/>
          </p:cNvCxnSpPr>
          <p:nvPr/>
        </p:nvCxnSpPr>
        <p:spPr>
          <a:xfrm flipH="1" rot="10800000">
            <a:off x="5493875" y="4825675"/>
            <a:ext cx="457200" cy="447000"/>
          </a:xfrm>
          <a:prstGeom prst="straightConnector1">
            <a:avLst/>
          </a:prstGeom>
          <a:noFill/>
          <a:ln cap="flat" cmpd="sng" w="9525">
            <a:solidFill>
              <a:schemeClr val="dk2"/>
            </a:solidFill>
            <a:prstDash val="solid"/>
            <a:round/>
            <a:headEnd len="med" w="med" type="triangle"/>
            <a:tailEnd len="med" w="med" type="none"/>
          </a:ln>
        </p:spPr>
      </p:cxnSp>
      <p:cxnSp>
        <p:nvCxnSpPr>
          <p:cNvPr id="384" name="Google Shape;384;p31"/>
          <p:cNvCxnSpPr>
            <a:stCxn id="376" idx="0"/>
            <a:endCxn id="382" idx="4"/>
          </p:cNvCxnSpPr>
          <p:nvPr/>
        </p:nvCxnSpPr>
        <p:spPr>
          <a:xfrm rot="10800000">
            <a:off x="5951075" y="4825675"/>
            <a:ext cx="533400" cy="447000"/>
          </a:xfrm>
          <a:prstGeom prst="straightConnector1">
            <a:avLst/>
          </a:prstGeom>
          <a:noFill/>
          <a:ln cap="flat" cmpd="sng" w="9525">
            <a:solidFill>
              <a:schemeClr val="dk2"/>
            </a:solidFill>
            <a:prstDash val="solid"/>
            <a:round/>
            <a:headEnd len="med" w="med" type="triangle"/>
            <a:tailEnd len="med" w="med" type="none"/>
          </a:ln>
        </p:spPr>
      </p:cxnSp>
      <p:sp>
        <p:nvSpPr>
          <p:cNvPr id="385" name="Google Shape;385;p31"/>
          <p:cNvSpPr/>
          <p:nvPr/>
        </p:nvSpPr>
        <p:spPr>
          <a:xfrm>
            <a:off x="6523475" y="3367675"/>
            <a:ext cx="836400" cy="5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0.516</a:t>
            </a:r>
            <a:endParaRPr sz="1000"/>
          </a:p>
        </p:txBody>
      </p:sp>
      <p:cxnSp>
        <p:nvCxnSpPr>
          <p:cNvPr id="386" name="Google Shape;386;p31"/>
          <p:cNvCxnSpPr>
            <a:stCxn id="382" idx="0"/>
            <a:endCxn id="385" idx="4"/>
          </p:cNvCxnSpPr>
          <p:nvPr/>
        </p:nvCxnSpPr>
        <p:spPr>
          <a:xfrm flipH="1" rot="10800000">
            <a:off x="5951075" y="3911275"/>
            <a:ext cx="990600" cy="370800"/>
          </a:xfrm>
          <a:prstGeom prst="straightConnector1">
            <a:avLst/>
          </a:prstGeom>
          <a:noFill/>
          <a:ln cap="flat" cmpd="sng" w="9525">
            <a:solidFill>
              <a:schemeClr val="dk2"/>
            </a:solidFill>
            <a:prstDash val="solid"/>
            <a:round/>
            <a:headEnd len="med" w="med" type="triangle"/>
            <a:tailEnd len="med" w="med" type="none"/>
          </a:ln>
        </p:spPr>
      </p:cxnSp>
      <p:cxnSp>
        <p:nvCxnSpPr>
          <p:cNvPr id="387" name="Google Shape;387;p31"/>
          <p:cNvCxnSpPr>
            <a:stCxn id="379" idx="0"/>
            <a:endCxn id="385" idx="4"/>
          </p:cNvCxnSpPr>
          <p:nvPr/>
        </p:nvCxnSpPr>
        <p:spPr>
          <a:xfrm rot="10800000">
            <a:off x="6941675" y="3911275"/>
            <a:ext cx="990600" cy="370800"/>
          </a:xfrm>
          <a:prstGeom prst="straightConnector1">
            <a:avLst/>
          </a:prstGeom>
          <a:noFill/>
          <a:ln cap="flat" cmpd="sng" w="9525">
            <a:solidFill>
              <a:schemeClr val="dk2"/>
            </a:solidFill>
            <a:prstDash val="solid"/>
            <a:round/>
            <a:headEnd len="med" w="med" type="triangle"/>
            <a:tailEnd len="med" w="med" type="none"/>
          </a:ln>
        </p:spPr>
      </p:cxnSp>
      <p:sp>
        <p:nvSpPr>
          <p:cNvPr id="388" name="Google Shape;388;p31"/>
          <p:cNvSpPr/>
          <p:nvPr/>
        </p:nvSpPr>
        <p:spPr>
          <a:xfrm>
            <a:off x="5228075" y="2529475"/>
            <a:ext cx="836400" cy="5436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1000"/>
              <a:t>1</a:t>
            </a:r>
            <a:endParaRPr sz="1000"/>
          </a:p>
        </p:txBody>
      </p:sp>
      <p:cxnSp>
        <p:nvCxnSpPr>
          <p:cNvPr id="389" name="Google Shape;389;p31"/>
          <p:cNvCxnSpPr>
            <a:stCxn id="373" idx="0"/>
            <a:endCxn id="388" idx="4"/>
          </p:cNvCxnSpPr>
          <p:nvPr/>
        </p:nvCxnSpPr>
        <p:spPr>
          <a:xfrm flipH="1" rot="10800000">
            <a:off x="4427075" y="3073075"/>
            <a:ext cx="1219200" cy="2199600"/>
          </a:xfrm>
          <a:prstGeom prst="straightConnector1">
            <a:avLst/>
          </a:prstGeom>
          <a:noFill/>
          <a:ln cap="flat" cmpd="sng" w="9525">
            <a:solidFill>
              <a:schemeClr val="dk2"/>
            </a:solidFill>
            <a:prstDash val="solid"/>
            <a:round/>
            <a:headEnd len="med" w="med" type="triangle"/>
            <a:tailEnd len="med" w="med" type="none"/>
          </a:ln>
        </p:spPr>
      </p:cxnSp>
      <p:cxnSp>
        <p:nvCxnSpPr>
          <p:cNvPr id="390" name="Google Shape;390;p31"/>
          <p:cNvCxnSpPr>
            <a:stCxn id="385" idx="1"/>
            <a:endCxn id="388" idx="4"/>
          </p:cNvCxnSpPr>
          <p:nvPr/>
        </p:nvCxnSpPr>
        <p:spPr>
          <a:xfrm rot="10800000">
            <a:off x="5646363" y="3073183"/>
            <a:ext cx="999600" cy="374100"/>
          </a:xfrm>
          <a:prstGeom prst="straightConnector1">
            <a:avLst/>
          </a:prstGeom>
          <a:noFill/>
          <a:ln cap="flat" cmpd="sng" w="9525">
            <a:solidFill>
              <a:schemeClr val="dk2"/>
            </a:solidFill>
            <a:prstDash val="solid"/>
            <a:round/>
            <a:headEnd len="med" w="med" type="triangle"/>
            <a:tailEnd len="med" w="med" type="none"/>
          </a:ln>
        </p:spPr>
      </p:cxnSp>
      <p:sp>
        <p:nvSpPr>
          <p:cNvPr id="391" name="Google Shape;391;p31"/>
          <p:cNvSpPr txBox="1"/>
          <p:nvPr/>
        </p:nvSpPr>
        <p:spPr>
          <a:xfrm>
            <a:off x="4795025" y="4042325"/>
            <a:ext cx="280500" cy="37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AR"/>
              <a:t>1</a:t>
            </a:r>
            <a:endParaRPr/>
          </a:p>
        </p:txBody>
      </p:sp>
      <p:sp>
        <p:nvSpPr>
          <p:cNvPr id="392" name="Google Shape;392;p31"/>
          <p:cNvSpPr txBox="1"/>
          <p:nvPr/>
        </p:nvSpPr>
        <p:spPr>
          <a:xfrm>
            <a:off x="6166625" y="2975525"/>
            <a:ext cx="280500" cy="37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AR"/>
              <a:t>0</a:t>
            </a:r>
            <a:endParaRPr/>
          </a:p>
        </p:txBody>
      </p:sp>
      <p:sp>
        <p:nvSpPr>
          <p:cNvPr id="393" name="Google Shape;393;p31"/>
          <p:cNvSpPr txBox="1"/>
          <p:nvPr/>
        </p:nvSpPr>
        <p:spPr>
          <a:xfrm>
            <a:off x="6166625" y="3813725"/>
            <a:ext cx="280500" cy="37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AR"/>
              <a:t>1</a:t>
            </a:r>
            <a:endParaRPr/>
          </a:p>
        </p:txBody>
      </p:sp>
      <p:sp>
        <p:nvSpPr>
          <p:cNvPr id="394" name="Google Shape;394;p31"/>
          <p:cNvSpPr txBox="1"/>
          <p:nvPr/>
        </p:nvSpPr>
        <p:spPr>
          <a:xfrm>
            <a:off x="5480825" y="4804325"/>
            <a:ext cx="280500" cy="37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AR"/>
              <a:t>1</a:t>
            </a:r>
            <a:endParaRPr/>
          </a:p>
        </p:txBody>
      </p:sp>
      <p:sp>
        <p:nvSpPr>
          <p:cNvPr id="395" name="Google Shape;395;p31"/>
          <p:cNvSpPr txBox="1"/>
          <p:nvPr/>
        </p:nvSpPr>
        <p:spPr>
          <a:xfrm>
            <a:off x="7462025" y="4804325"/>
            <a:ext cx="280500" cy="37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AR"/>
              <a:t>1</a:t>
            </a:r>
            <a:endParaRPr/>
          </a:p>
        </p:txBody>
      </p:sp>
      <p:sp>
        <p:nvSpPr>
          <p:cNvPr id="396" name="Google Shape;396;p31"/>
          <p:cNvSpPr txBox="1"/>
          <p:nvPr/>
        </p:nvSpPr>
        <p:spPr>
          <a:xfrm>
            <a:off x="7385825" y="3813725"/>
            <a:ext cx="280500" cy="37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AR"/>
              <a:t>0</a:t>
            </a:r>
            <a:endParaRPr/>
          </a:p>
        </p:txBody>
      </p:sp>
      <p:sp>
        <p:nvSpPr>
          <p:cNvPr id="397" name="Google Shape;397;p31"/>
          <p:cNvSpPr txBox="1"/>
          <p:nvPr/>
        </p:nvSpPr>
        <p:spPr>
          <a:xfrm>
            <a:off x="8224025" y="4804325"/>
            <a:ext cx="280500" cy="37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AR"/>
              <a:t>0</a:t>
            </a:r>
            <a:endParaRPr/>
          </a:p>
        </p:txBody>
      </p:sp>
      <p:graphicFrame>
        <p:nvGraphicFramePr>
          <p:cNvPr id="398" name="Google Shape;398;p31"/>
          <p:cNvGraphicFramePr/>
          <p:nvPr/>
        </p:nvGraphicFramePr>
        <p:xfrm>
          <a:off x="495300" y="2514600"/>
          <a:ext cx="3000000" cy="3000000"/>
        </p:xfrm>
        <a:graphic>
          <a:graphicData uri="http://schemas.openxmlformats.org/drawingml/2006/table">
            <a:tbl>
              <a:tblPr>
                <a:noFill/>
                <a:tableStyleId>{6DDF9E9E-A2D9-4783-A534-DA0D6ACF9181}</a:tableStyleId>
              </a:tblPr>
              <a:tblGrid>
                <a:gridCol w="507875"/>
                <a:gridCol w="899025"/>
                <a:gridCol w="2212600"/>
              </a:tblGrid>
              <a:tr h="381000">
                <a:tc>
                  <a:txBody>
                    <a:bodyPr/>
                    <a:lstStyle/>
                    <a:p>
                      <a:pPr indent="0" lvl="0" marL="0" rtl="0" algn="l">
                        <a:spcBef>
                          <a:spcPts val="0"/>
                        </a:spcBef>
                        <a:spcAft>
                          <a:spcPts val="0"/>
                        </a:spcAft>
                        <a:buNone/>
                      </a:pPr>
                      <a:r>
                        <a:rPr b="1" lang="es-AR"/>
                        <a:t>xi</a:t>
                      </a:r>
                      <a:endParaRPr b="1"/>
                    </a:p>
                  </a:txBody>
                  <a:tcPr marT="91425" marB="91425" marR="91425" marL="91425"/>
                </a:tc>
                <a:tc>
                  <a:txBody>
                    <a:bodyPr/>
                    <a:lstStyle/>
                    <a:p>
                      <a:pPr indent="0" lvl="0" marL="0" rtl="0" algn="l">
                        <a:spcBef>
                          <a:spcPts val="0"/>
                        </a:spcBef>
                        <a:spcAft>
                          <a:spcPts val="0"/>
                        </a:spcAft>
                        <a:buNone/>
                      </a:pPr>
                      <a:r>
                        <a:rPr b="1" lang="es-AR"/>
                        <a:t>p(xi)</a:t>
                      </a:r>
                      <a:endParaRPr b="1"/>
                    </a:p>
                  </a:txBody>
                  <a:tcPr marT="91425" marB="91425" marR="91425" marL="91425"/>
                </a:tc>
                <a:tc>
                  <a:txBody>
                    <a:bodyPr/>
                    <a:lstStyle/>
                    <a:p>
                      <a:pPr indent="0" lvl="0" marL="0" rtl="0" algn="l">
                        <a:spcBef>
                          <a:spcPts val="0"/>
                        </a:spcBef>
                        <a:spcAft>
                          <a:spcPts val="0"/>
                        </a:spcAft>
                        <a:buNone/>
                      </a:pPr>
                      <a:r>
                        <a:rPr b="1" lang="es-AR"/>
                        <a:t>codificación</a:t>
                      </a:r>
                      <a:endParaRPr b="1"/>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a</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b="1" lang="es-AR" sz="1100">
                          <a:solidFill>
                            <a:schemeClr val="dk1"/>
                          </a:solidFill>
                        </a:rPr>
                        <a:t>0.455</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b="1" lang="es-AR" sz="1100">
                          <a:solidFill>
                            <a:schemeClr val="dk1"/>
                          </a:solidFill>
                        </a:rPr>
                        <a:t>1</a:t>
                      </a:r>
                      <a:endParaRPr b="1" sz="11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b</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s-AR" sz="1100">
                          <a:solidFill>
                            <a:schemeClr val="dk1"/>
                          </a:solidFill>
                        </a:rPr>
                        <a:t>0.182</a:t>
                      </a:r>
                      <a:endParaRPr/>
                    </a:p>
                  </a:txBody>
                  <a:tcPr marT="91425" marB="91425" marR="91425" marL="91425"/>
                </a:tc>
                <a:tc>
                  <a:txBody>
                    <a:bodyPr/>
                    <a:lstStyle/>
                    <a:p>
                      <a:pPr indent="0" lvl="0" marL="0" rtl="0" algn="l">
                        <a:spcBef>
                          <a:spcPts val="0"/>
                        </a:spcBef>
                        <a:spcAft>
                          <a:spcPts val="0"/>
                        </a:spcAft>
                        <a:buNone/>
                      </a:pPr>
                      <a:r>
                        <a:rPr b="1" lang="es-AR" sz="1100">
                          <a:solidFill>
                            <a:schemeClr val="dk1"/>
                          </a:solidFill>
                        </a:rPr>
                        <a:t>011</a:t>
                      </a:r>
                      <a:endParaRPr b="1" sz="11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s-AR" sz="1100">
                          <a:solidFill>
                            <a:schemeClr val="dk1"/>
                          </a:solidFill>
                        </a:rPr>
                        <a:t>0.182</a:t>
                      </a:r>
                      <a:endParaRPr/>
                    </a:p>
                  </a:txBody>
                  <a:tcPr marT="91425" marB="91425" marR="91425" marL="91425"/>
                </a:tc>
                <a:tc>
                  <a:txBody>
                    <a:bodyPr/>
                    <a:lstStyle/>
                    <a:p>
                      <a:pPr indent="0" lvl="0" marL="0" rtl="0" algn="l">
                        <a:spcBef>
                          <a:spcPts val="0"/>
                        </a:spcBef>
                        <a:spcAft>
                          <a:spcPts val="0"/>
                        </a:spcAft>
                        <a:buNone/>
                      </a:pPr>
                      <a:r>
                        <a:rPr b="1" lang="es-AR" sz="1100">
                          <a:solidFill>
                            <a:schemeClr val="dk1"/>
                          </a:solidFill>
                        </a:rPr>
                        <a:t>010</a:t>
                      </a:r>
                      <a:endParaRPr b="1" sz="11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d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s-AR" sz="1100">
                          <a:solidFill>
                            <a:schemeClr val="dk1"/>
                          </a:solidFill>
                        </a:rPr>
                        <a:t>0.091</a:t>
                      </a:r>
                      <a:endParaRPr/>
                    </a:p>
                  </a:txBody>
                  <a:tcPr marT="91425" marB="91425" marR="91425" marL="91425"/>
                </a:tc>
                <a:tc>
                  <a:txBody>
                    <a:bodyPr/>
                    <a:lstStyle/>
                    <a:p>
                      <a:pPr indent="0" lvl="0" marL="0" rtl="0" algn="l">
                        <a:spcBef>
                          <a:spcPts val="0"/>
                        </a:spcBef>
                        <a:spcAft>
                          <a:spcPts val="0"/>
                        </a:spcAft>
                        <a:buNone/>
                      </a:pPr>
                      <a:r>
                        <a:rPr b="1" lang="es-AR" sz="1100">
                          <a:solidFill>
                            <a:schemeClr val="dk1"/>
                          </a:solidFill>
                        </a:rPr>
                        <a:t>001</a:t>
                      </a:r>
                      <a:endParaRPr b="1" sz="11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c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s-AR" sz="1100">
                          <a:solidFill>
                            <a:schemeClr val="dk1"/>
                          </a:solidFill>
                        </a:rPr>
                        <a:t>0.091 </a:t>
                      </a:r>
                      <a:endParaRPr/>
                    </a:p>
                  </a:txBody>
                  <a:tcPr marT="91425" marB="91425" marR="91425" marL="91425"/>
                </a:tc>
                <a:tc>
                  <a:txBody>
                    <a:bodyPr/>
                    <a:lstStyle/>
                    <a:p>
                      <a:pPr indent="0" lvl="0" marL="0" rtl="0" algn="l">
                        <a:spcBef>
                          <a:spcPts val="0"/>
                        </a:spcBef>
                        <a:spcAft>
                          <a:spcPts val="0"/>
                        </a:spcAft>
                        <a:buNone/>
                      </a:pPr>
                      <a:r>
                        <a:rPr b="1" lang="es-AR" sz="1100">
                          <a:solidFill>
                            <a:schemeClr val="dk1"/>
                          </a:solidFill>
                        </a:rPr>
                        <a:t>000</a:t>
                      </a:r>
                      <a:endParaRPr b="1" sz="1100">
                        <a:solidFill>
                          <a:schemeClr val="dk1"/>
                        </a:solidFill>
                      </a:endParaRPr>
                    </a:p>
                  </a:txBody>
                  <a:tcPr marT="91425" marB="91425" marR="91425" marL="91425"/>
                </a:tc>
              </a:tr>
            </a:tbl>
          </a:graphicData>
        </a:graphic>
      </p:graphicFrame>
      <p:sp>
        <p:nvSpPr>
          <p:cNvPr id="399" name="Google Shape;399;p31"/>
          <p:cNvSpPr txBox="1"/>
          <p:nvPr/>
        </p:nvSpPr>
        <p:spPr>
          <a:xfrm>
            <a:off x="6319025" y="4880525"/>
            <a:ext cx="280500" cy="37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AR"/>
              <a:t>0</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2"/>
          <p:cNvSpPr txBox="1"/>
          <p:nvPr>
            <p:ph type="title"/>
          </p:nvPr>
        </p:nvSpPr>
        <p:spPr>
          <a:xfrm>
            <a:off x="457200" y="32308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AR"/>
              <a:t>Codificación de Huffman</a:t>
            </a:r>
            <a:endParaRPr/>
          </a:p>
        </p:txBody>
      </p:sp>
      <p:sp>
        <p:nvSpPr>
          <p:cNvPr id="406" name="Google Shape;406;p32"/>
          <p:cNvSpPr txBox="1"/>
          <p:nvPr>
            <p:ph idx="1" type="body"/>
          </p:nvPr>
        </p:nvSpPr>
        <p:spPr>
          <a:xfrm>
            <a:off x="457200" y="1554475"/>
            <a:ext cx="8229600" cy="2008500"/>
          </a:xfrm>
          <a:prstGeom prst="rect">
            <a:avLst/>
          </a:prstGeom>
        </p:spPr>
        <p:txBody>
          <a:bodyPr anchorCtr="0" anchor="t" bIns="91425" lIns="91425" spcFirstLastPara="1" rIns="91425" wrap="square" tIns="91425">
            <a:noAutofit/>
          </a:bodyPr>
          <a:lstStyle/>
          <a:p>
            <a:pPr indent="0" lvl="0" marL="156845" rtl="0" algn="l">
              <a:spcBef>
                <a:spcPts val="520"/>
              </a:spcBef>
              <a:spcAft>
                <a:spcPts val="0"/>
              </a:spcAft>
              <a:buNone/>
            </a:pPr>
            <a:r>
              <a:t/>
            </a:r>
            <a:endParaRPr sz="1800"/>
          </a:p>
          <a:p>
            <a:pPr indent="0" lvl="0" marL="156845" rtl="0" algn="l">
              <a:spcBef>
                <a:spcPts val="520"/>
              </a:spcBef>
              <a:spcAft>
                <a:spcPts val="0"/>
              </a:spcAft>
              <a:buNone/>
            </a:pPr>
            <a:r>
              <a:rPr lang="es-AR" sz="1800"/>
              <a:t>Por la entropía se puede demostrar que se obtiene el código binario más eficiente. </a:t>
            </a:r>
            <a:endParaRPr sz="1800"/>
          </a:p>
          <a:p>
            <a:pPr indent="0" lvl="0" marL="156845" rtl="0" algn="l">
              <a:spcBef>
                <a:spcPts val="520"/>
              </a:spcBef>
              <a:spcAft>
                <a:spcPts val="0"/>
              </a:spcAft>
              <a:buNone/>
            </a:pPr>
            <a:r>
              <a:t/>
            </a:r>
            <a:endParaRPr sz="1800"/>
          </a:p>
          <a:p>
            <a:pPr indent="0" lvl="0" marL="156845" rtl="0" algn="l">
              <a:spcBef>
                <a:spcPts val="520"/>
              </a:spcBef>
              <a:spcAft>
                <a:spcPts val="0"/>
              </a:spcAft>
              <a:buNone/>
            </a:pPr>
            <a:r>
              <a:rPr lang="es-AR" sz="1800"/>
              <a:t>Se compara la entropía H(X) con la longitud promedio L</a:t>
            </a:r>
            <a:endParaRPr sz="1800"/>
          </a:p>
          <a:p>
            <a:pPr indent="0" lvl="0" marL="156845" rtl="0" algn="l">
              <a:spcBef>
                <a:spcPts val="520"/>
              </a:spcBef>
              <a:spcAft>
                <a:spcPts val="0"/>
              </a:spcAft>
              <a:buNone/>
            </a:pPr>
            <a:r>
              <a:t/>
            </a:r>
            <a:endParaRPr sz="1800"/>
          </a:p>
        </p:txBody>
      </p:sp>
      <p:sp>
        <p:nvSpPr>
          <p:cNvPr id="407" name="Google Shape;407;p32"/>
          <p:cNvSpPr txBox="1"/>
          <p:nvPr/>
        </p:nvSpPr>
        <p:spPr>
          <a:xfrm>
            <a:off x="6639025" y="1283375"/>
            <a:ext cx="2570100" cy="4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a:t>Optimalidad</a:t>
            </a:r>
            <a:endParaRPr b="1"/>
          </a:p>
        </p:txBody>
      </p:sp>
      <p:pic>
        <p:nvPicPr>
          <p:cNvPr id="408" name="Google Shape;408;p32"/>
          <p:cNvPicPr preferRelativeResize="0"/>
          <p:nvPr/>
        </p:nvPicPr>
        <p:blipFill>
          <a:blip r:embed="rId3">
            <a:alphaModFix/>
          </a:blip>
          <a:stretch>
            <a:fillRect/>
          </a:stretch>
        </p:blipFill>
        <p:spPr>
          <a:xfrm>
            <a:off x="1223963" y="3662363"/>
            <a:ext cx="6696075" cy="1362075"/>
          </a:xfrm>
          <a:prstGeom prst="rect">
            <a:avLst/>
          </a:prstGeom>
          <a:noFill/>
          <a:ln>
            <a:noFill/>
          </a:ln>
        </p:spPr>
      </p:pic>
      <p:sp>
        <p:nvSpPr>
          <p:cNvPr id="409" name="Google Shape;409;p32"/>
          <p:cNvSpPr txBox="1"/>
          <p:nvPr/>
        </p:nvSpPr>
        <p:spPr>
          <a:xfrm>
            <a:off x="6088775" y="3738575"/>
            <a:ext cx="1458300" cy="308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AR"/>
              <a:t>símbolo</a:t>
            </a:r>
            <a:endParaRPr/>
          </a:p>
        </p:txBody>
      </p:sp>
      <p:sp>
        <p:nvSpPr>
          <p:cNvPr id="410" name="Google Shape;410;p32"/>
          <p:cNvSpPr txBox="1"/>
          <p:nvPr/>
        </p:nvSpPr>
        <p:spPr>
          <a:xfrm>
            <a:off x="6850775" y="4043375"/>
            <a:ext cx="1458300" cy="308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AR"/>
              <a:t>símbolo</a:t>
            </a:r>
            <a:endParaRPr/>
          </a:p>
        </p:txBody>
      </p:sp>
      <p:sp>
        <p:nvSpPr>
          <p:cNvPr id="411" name="Google Shape;411;p32"/>
          <p:cNvSpPr txBox="1"/>
          <p:nvPr/>
        </p:nvSpPr>
        <p:spPr>
          <a:xfrm>
            <a:off x="4793375" y="4424375"/>
            <a:ext cx="952800" cy="239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AR"/>
              <a:t>símbolos</a:t>
            </a:r>
            <a:endParaRPr/>
          </a:p>
        </p:txBody>
      </p:sp>
      <p:sp>
        <p:nvSpPr>
          <p:cNvPr id="412" name="Google Shape;412;p32"/>
          <p:cNvSpPr txBox="1"/>
          <p:nvPr/>
        </p:nvSpPr>
        <p:spPr>
          <a:xfrm>
            <a:off x="1677325" y="4635200"/>
            <a:ext cx="250800" cy="308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AR" sz="1800"/>
              <a:t>L</a:t>
            </a:r>
            <a:endParaRPr sz="1800"/>
          </a:p>
        </p:txBody>
      </p:sp>
      <p:sp>
        <p:nvSpPr>
          <p:cNvPr id="413" name="Google Shape;413;p32"/>
          <p:cNvSpPr txBox="1"/>
          <p:nvPr/>
        </p:nvSpPr>
        <p:spPr>
          <a:xfrm>
            <a:off x="669075" y="5310775"/>
            <a:ext cx="7527000" cy="85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AR" sz="1800" u="sng"/>
              <a:t>Observación</a:t>
            </a:r>
            <a:r>
              <a:rPr lang="es-AR" sz="1800"/>
              <a:t>: si la longitud promedio del codigo esta cerca de la </a:t>
            </a:r>
            <a:r>
              <a:rPr lang="es-AR" sz="1800"/>
              <a:t>entropía</a:t>
            </a:r>
            <a:r>
              <a:rPr lang="es-AR" sz="1800"/>
              <a:t> o es igual, entonces tu código es </a:t>
            </a:r>
            <a:r>
              <a:rPr lang="es-AR" sz="1800"/>
              <a:t>óptimo</a:t>
            </a:r>
            <a:r>
              <a:rPr lang="es-AR" sz="1800"/>
              <a:t>, no existe un código </a:t>
            </a:r>
            <a:r>
              <a:rPr lang="es-AR" sz="1800"/>
              <a:t>más</a:t>
            </a:r>
            <a:r>
              <a:rPr lang="es-AR" sz="1800"/>
              <a:t> chico (en cantidad de bits).</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3"/>
          <p:cNvSpPr txBox="1"/>
          <p:nvPr>
            <p:ph idx="1" type="body"/>
          </p:nvPr>
        </p:nvSpPr>
        <p:spPr>
          <a:xfrm>
            <a:off x="457200" y="1630675"/>
            <a:ext cx="8229600" cy="1038300"/>
          </a:xfrm>
          <a:prstGeom prst="rect">
            <a:avLst/>
          </a:prstGeom>
        </p:spPr>
        <p:txBody>
          <a:bodyPr anchorCtr="0" anchor="ctr" bIns="91425" lIns="91425" spcFirstLastPara="1" rIns="91425" wrap="square" tIns="91425">
            <a:noAutofit/>
          </a:bodyPr>
          <a:lstStyle/>
          <a:p>
            <a:pPr indent="0" lvl="0" marL="156845" rtl="0" algn="l">
              <a:spcBef>
                <a:spcPts val="520"/>
              </a:spcBef>
              <a:spcAft>
                <a:spcPts val="0"/>
              </a:spcAft>
              <a:buNone/>
            </a:pPr>
            <a:r>
              <a:t/>
            </a:r>
            <a:endParaRPr sz="1800"/>
          </a:p>
          <a:p>
            <a:pPr indent="0" lvl="0" marL="156845" rtl="0" algn="l">
              <a:spcBef>
                <a:spcPts val="520"/>
              </a:spcBef>
              <a:spcAft>
                <a:spcPts val="0"/>
              </a:spcAft>
              <a:buNone/>
            </a:pPr>
            <a:r>
              <a:rPr lang="es-AR" sz="1800">
                <a:latin typeface="Arial"/>
                <a:ea typeface="Arial"/>
                <a:cs typeface="Arial"/>
                <a:sym typeface="Arial"/>
              </a:rPr>
              <a:t>Sea X = abracadabra </a:t>
            </a:r>
            <a:endParaRPr sz="1800">
              <a:latin typeface="Arial"/>
              <a:ea typeface="Arial"/>
              <a:cs typeface="Arial"/>
              <a:sym typeface="Arial"/>
            </a:endParaRPr>
          </a:p>
          <a:p>
            <a:pPr indent="0" lvl="0" marL="156845" rtl="0" algn="l">
              <a:spcBef>
                <a:spcPts val="520"/>
              </a:spcBef>
              <a:spcAft>
                <a:spcPts val="0"/>
              </a:spcAft>
              <a:buNone/>
            </a:pPr>
            <a:r>
              <a:rPr lang="es-AR" sz="1800">
                <a:latin typeface="Arial"/>
                <a:ea typeface="Arial"/>
                <a:cs typeface="Arial"/>
                <a:sym typeface="Arial"/>
              </a:rPr>
              <a:t>y considerando nuestra codificación Huffman anterior, </a:t>
            </a:r>
            <a:endParaRPr sz="1800">
              <a:latin typeface="Arial"/>
              <a:ea typeface="Arial"/>
              <a:cs typeface="Arial"/>
              <a:sym typeface="Arial"/>
            </a:endParaRPr>
          </a:p>
          <a:p>
            <a:pPr indent="0" lvl="0" marL="156845" rtl="0" algn="l">
              <a:spcBef>
                <a:spcPts val="520"/>
              </a:spcBef>
              <a:spcAft>
                <a:spcPts val="0"/>
              </a:spcAft>
              <a:buNone/>
            </a:pPr>
            <a:r>
              <a:rPr lang="es-AR" sz="1800">
                <a:latin typeface="Arial"/>
                <a:ea typeface="Arial"/>
                <a:cs typeface="Arial"/>
                <a:sym typeface="Arial"/>
              </a:rPr>
              <a:t>su longitud promedio L es:</a:t>
            </a:r>
            <a:endParaRPr sz="1800">
              <a:latin typeface="Arial"/>
              <a:ea typeface="Arial"/>
              <a:cs typeface="Arial"/>
              <a:sym typeface="Arial"/>
            </a:endParaRPr>
          </a:p>
          <a:p>
            <a:pPr indent="0" lvl="0" marL="156845" rtl="0" algn="l">
              <a:spcBef>
                <a:spcPts val="520"/>
              </a:spcBef>
              <a:spcAft>
                <a:spcPts val="0"/>
              </a:spcAft>
              <a:buNone/>
            </a:pPr>
            <a:r>
              <a:t/>
            </a:r>
            <a:endParaRPr sz="1800"/>
          </a:p>
        </p:txBody>
      </p:sp>
      <p:sp>
        <p:nvSpPr>
          <p:cNvPr id="420" name="Google Shape;420;p33"/>
          <p:cNvSpPr txBox="1"/>
          <p:nvPr/>
        </p:nvSpPr>
        <p:spPr>
          <a:xfrm>
            <a:off x="6380350" y="6067200"/>
            <a:ext cx="2662200" cy="5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1800">
                <a:solidFill>
                  <a:srgbClr val="333333"/>
                </a:solidFill>
                <a:highlight>
                  <a:srgbClr val="FEFEFE"/>
                </a:highlight>
              </a:rPr>
              <a:t>L = 2.093</a:t>
            </a:r>
            <a:endParaRPr b="1" sz="1800"/>
          </a:p>
        </p:txBody>
      </p:sp>
      <p:cxnSp>
        <p:nvCxnSpPr>
          <p:cNvPr id="421" name="Google Shape;421;p33"/>
          <p:cNvCxnSpPr/>
          <p:nvPr/>
        </p:nvCxnSpPr>
        <p:spPr>
          <a:xfrm flipH="1" rot="10800000">
            <a:off x="6216800" y="6007850"/>
            <a:ext cx="2216400" cy="13800"/>
          </a:xfrm>
          <a:prstGeom prst="straightConnector1">
            <a:avLst/>
          </a:prstGeom>
          <a:noFill/>
          <a:ln cap="flat" cmpd="sng" w="9525">
            <a:solidFill>
              <a:schemeClr val="dk2"/>
            </a:solidFill>
            <a:prstDash val="solid"/>
            <a:round/>
            <a:headEnd len="med" w="med" type="none"/>
            <a:tailEnd len="med" w="med" type="none"/>
          </a:ln>
        </p:spPr>
      </p:cxnSp>
      <p:sp>
        <p:nvSpPr>
          <p:cNvPr id="422" name="Google Shape;422;p33"/>
          <p:cNvSpPr txBox="1"/>
          <p:nvPr>
            <p:ph type="title"/>
          </p:nvPr>
        </p:nvSpPr>
        <p:spPr>
          <a:xfrm>
            <a:off x="457200" y="32308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AR"/>
              <a:t>Codificación de Huffman</a:t>
            </a:r>
            <a:endParaRPr/>
          </a:p>
        </p:txBody>
      </p:sp>
      <p:pic>
        <p:nvPicPr>
          <p:cNvPr id="423" name="Google Shape;423;p33"/>
          <p:cNvPicPr preferRelativeResize="0"/>
          <p:nvPr/>
        </p:nvPicPr>
        <p:blipFill>
          <a:blip r:embed="rId3">
            <a:alphaModFix/>
          </a:blip>
          <a:stretch>
            <a:fillRect/>
          </a:stretch>
        </p:blipFill>
        <p:spPr>
          <a:xfrm>
            <a:off x="6297690" y="2076450"/>
            <a:ext cx="2751060" cy="599400"/>
          </a:xfrm>
          <a:prstGeom prst="rect">
            <a:avLst/>
          </a:prstGeom>
          <a:noFill/>
          <a:ln>
            <a:noFill/>
          </a:ln>
        </p:spPr>
      </p:pic>
      <p:sp>
        <p:nvSpPr>
          <p:cNvPr id="424" name="Google Shape;424;p33"/>
          <p:cNvSpPr txBox="1"/>
          <p:nvPr/>
        </p:nvSpPr>
        <p:spPr>
          <a:xfrm>
            <a:off x="382775" y="6150725"/>
            <a:ext cx="37002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AR"/>
              <a:t>está cerca del valor óptimo H(X)=</a:t>
            </a:r>
            <a:r>
              <a:rPr b="1" lang="es-AR" sz="1800">
                <a:solidFill>
                  <a:srgbClr val="333333"/>
                </a:solidFill>
                <a:highlight>
                  <a:srgbClr val="FEFEFE"/>
                </a:highlight>
              </a:rPr>
              <a:t>2.04</a:t>
            </a:r>
            <a:endParaRPr/>
          </a:p>
        </p:txBody>
      </p:sp>
      <p:cxnSp>
        <p:nvCxnSpPr>
          <p:cNvPr id="425" name="Google Shape;425;p33"/>
          <p:cNvCxnSpPr/>
          <p:nvPr/>
        </p:nvCxnSpPr>
        <p:spPr>
          <a:xfrm flipH="1" rot="10800000">
            <a:off x="3965950" y="6366900"/>
            <a:ext cx="2262000" cy="216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426" name="Google Shape;426;p33"/>
          <p:cNvGraphicFramePr/>
          <p:nvPr/>
        </p:nvGraphicFramePr>
        <p:xfrm>
          <a:off x="1008825" y="2902713"/>
          <a:ext cx="3000000" cy="3000000"/>
        </p:xfrm>
        <a:graphic>
          <a:graphicData uri="http://schemas.openxmlformats.org/drawingml/2006/table">
            <a:tbl>
              <a:tblPr>
                <a:noFill/>
                <a:tableStyleId>{6DDF9E9E-A2D9-4783-A534-DA0D6ACF9181}</a:tableStyleId>
              </a:tblPr>
              <a:tblGrid>
                <a:gridCol w="1809750"/>
                <a:gridCol w="1809750"/>
                <a:gridCol w="1809750"/>
                <a:gridCol w="1809750"/>
              </a:tblGrid>
              <a:tr h="381000">
                <a:tc>
                  <a:txBody>
                    <a:bodyPr/>
                    <a:lstStyle/>
                    <a:p>
                      <a:pPr indent="0" lvl="0" marL="0" rtl="0" algn="l">
                        <a:spcBef>
                          <a:spcPts val="0"/>
                        </a:spcBef>
                        <a:spcAft>
                          <a:spcPts val="0"/>
                        </a:spcAft>
                        <a:buNone/>
                      </a:pPr>
                      <a:r>
                        <a:rPr b="1" lang="es-AR"/>
                        <a:t>xi</a:t>
                      </a:r>
                      <a:endParaRPr b="1"/>
                    </a:p>
                  </a:txBody>
                  <a:tcPr marT="91425" marB="91425" marR="91425" marL="91425"/>
                </a:tc>
                <a:tc>
                  <a:txBody>
                    <a:bodyPr/>
                    <a:lstStyle/>
                    <a:p>
                      <a:pPr indent="0" lvl="0" marL="0" rtl="0" algn="l">
                        <a:spcBef>
                          <a:spcPts val="0"/>
                        </a:spcBef>
                        <a:spcAft>
                          <a:spcPts val="0"/>
                        </a:spcAft>
                        <a:buNone/>
                      </a:pPr>
                      <a:r>
                        <a:rPr b="1" lang="es-AR"/>
                        <a:t>p(xi)</a:t>
                      </a:r>
                      <a:endParaRPr b="1"/>
                    </a:p>
                  </a:txBody>
                  <a:tcPr marT="91425" marB="91425" marR="91425" marL="91425"/>
                </a:tc>
                <a:tc>
                  <a:txBody>
                    <a:bodyPr/>
                    <a:lstStyle/>
                    <a:p>
                      <a:pPr indent="0" lvl="0" marL="0" rtl="0" algn="l">
                        <a:spcBef>
                          <a:spcPts val="0"/>
                        </a:spcBef>
                        <a:spcAft>
                          <a:spcPts val="0"/>
                        </a:spcAft>
                        <a:buNone/>
                      </a:pPr>
                      <a:r>
                        <a:rPr b="1" lang="es-AR"/>
                        <a:t>Li</a:t>
                      </a:r>
                      <a:endParaRPr b="1"/>
                    </a:p>
                  </a:txBody>
                  <a:tcPr marT="91425" marB="91425" marR="91425" marL="91425"/>
                </a:tc>
                <a:tc>
                  <a:txBody>
                    <a:bodyPr/>
                    <a:lstStyle/>
                    <a:p>
                      <a:pPr indent="0" lvl="0" marL="0" rtl="0" algn="l">
                        <a:spcBef>
                          <a:spcPts val="0"/>
                        </a:spcBef>
                        <a:spcAft>
                          <a:spcPts val="0"/>
                        </a:spcAft>
                        <a:buNone/>
                      </a:pPr>
                      <a:r>
                        <a:rPr b="1" lang="es-AR"/>
                        <a:t>pi * Li</a:t>
                      </a:r>
                      <a:endParaRPr b="1"/>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a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s-AR" sz="1800">
                          <a:solidFill>
                            <a:schemeClr val="dk1"/>
                          </a:solidFill>
                        </a:rPr>
                        <a:t>5/11 = </a:t>
                      </a:r>
                      <a:r>
                        <a:rPr b="1" lang="es-AR" sz="1100">
                          <a:solidFill>
                            <a:schemeClr val="dk1"/>
                          </a:solidFill>
                        </a:rPr>
                        <a:t>0.455</a:t>
                      </a:r>
                      <a:endParaRPr/>
                    </a:p>
                  </a:txBody>
                  <a:tcPr marT="91425" marB="91425" marR="91425" marL="91425"/>
                </a:tc>
                <a:tc>
                  <a:txBody>
                    <a:bodyPr/>
                    <a:lstStyle/>
                    <a:p>
                      <a:pPr indent="0" lvl="0" marL="156845" rtl="0" algn="l">
                        <a:spcBef>
                          <a:spcPts val="520"/>
                        </a:spcBef>
                        <a:spcAft>
                          <a:spcPts val="0"/>
                        </a:spcAft>
                        <a:buClr>
                          <a:schemeClr val="dk1"/>
                        </a:buClr>
                        <a:buSzPts val="1100"/>
                        <a:buFont typeface="Arial"/>
                        <a:buNone/>
                      </a:pPr>
                      <a:r>
                        <a:rPr lang="es-AR" sz="1800">
                          <a:solidFill>
                            <a:srgbClr val="333333"/>
                          </a:solidFill>
                          <a:highlight>
                            <a:srgbClr val="FEFEFE"/>
                          </a:highlight>
                        </a:rPr>
                        <a:t>1</a:t>
                      </a:r>
                      <a:endParaRPr/>
                    </a:p>
                  </a:txBody>
                  <a:tcPr marT="91425" marB="91425" marR="91425" marL="91425"/>
                </a:tc>
                <a:tc>
                  <a:txBody>
                    <a:bodyPr/>
                    <a:lstStyle/>
                    <a:p>
                      <a:pPr indent="0" lvl="0" marL="156845" rtl="0" algn="l">
                        <a:spcBef>
                          <a:spcPts val="520"/>
                        </a:spcBef>
                        <a:spcAft>
                          <a:spcPts val="0"/>
                        </a:spcAft>
                        <a:buClr>
                          <a:schemeClr val="dk1"/>
                        </a:buClr>
                        <a:buSzPts val="1100"/>
                        <a:buFont typeface="Arial"/>
                        <a:buNone/>
                      </a:pPr>
                      <a:r>
                        <a:rPr lang="es-AR" sz="1800">
                          <a:solidFill>
                            <a:srgbClr val="333333"/>
                          </a:solidFill>
                          <a:highlight>
                            <a:srgbClr val="FEFEFE"/>
                          </a:highlight>
                        </a:rPr>
                        <a:t>0.455</a:t>
                      </a:r>
                      <a:endParaRPr/>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b</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s-AR" sz="1800">
                          <a:solidFill>
                            <a:schemeClr val="dk1"/>
                          </a:solidFill>
                        </a:rPr>
                        <a:t>2/11 = </a:t>
                      </a:r>
                      <a:r>
                        <a:rPr b="1" lang="es-AR" sz="1100">
                          <a:solidFill>
                            <a:schemeClr val="dk1"/>
                          </a:solidFill>
                        </a:rPr>
                        <a:t>0.182</a:t>
                      </a:r>
                      <a:endParaRPr/>
                    </a:p>
                  </a:txBody>
                  <a:tcPr marT="91425" marB="91425" marR="91425" marL="91425"/>
                </a:tc>
                <a:tc>
                  <a:txBody>
                    <a:bodyPr/>
                    <a:lstStyle/>
                    <a:p>
                      <a:pPr indent="0" lvl="0" marL="156845" rtl="0" algn="l">
                        <a:spcBef>
                          <a:spcPts val="520"/>
                        </a:spcBef>
                        <a:spcAft>
                          <a:spcPts val="0"/>
                        </a:spcAft>
                        <a:buClr>
                          <a:schemeClr val="dk1"/>
                        </a:buClr>
                        <a:buSzPts val="1100"/>
                        <a:buFont typeface="Arial"/>
                        <a:buNone/>
                      </a:pPr>
                      <a:r>
                        <a:rPr lang="es-AR" sz="1800">
                          <a:solidFill>
                            <a:srgbClr val="333333"/>
                          </a:solidFill>
                          <a:highlight>
                            <a:srgbClr val="FEFEFE"/>
                          </a:highlight>
                        </a:rPr>
                        <a:t>3</a:t>
                      </a:r>
                      <a:endParaRPr/>
                    </a:p>
                  </a:txBody>
                  <a:tcPr marT="91425" marB="91425" marR="91425" marL="91425"/>
                </a:tc>
                <a:tc>
                  <a:txBody>
                    <a:bodyPr/>
                    <a:lstStyle/>
                    <a:p>
                      <a:pPr indent="0" lvl="0" marL="156845" rtl="0" algn="l">
                        <a:spcBef>
                          <a:spcPts val="520"/>
                        </a:spcBef>
                        <a:spcAft>
                          <a:spcPts val="0"/>
                        </a:spcAft>
                        <a:buClr>
                          <a:schemeClr val="dk1"/>
                        </a:buClr>
                        <a:buSzPts val="1100"/>
                        <a:buFont typeface="Arial"/>
                        <a:buNone/>
                      </a:pPr>
                      <a:r>
                        <a:rPr lang="es-AR" sz="1800">
                          <a:solidFill>
                            <a:srgbClr val="333333"/>
                          </a:solidFill>
                          <a:highlight>
                            <a:srgbClr val="FEFEFE"/>
                          </a:highlight>
                        </a:rPr>
                        <a:t>0.546</a:t>
                      </a:r>
                      <a:endParaRPr/>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s-AR" sz="1800">
                          <a:solidFill>
                            <a:schemeClr val="dk1"/>
                          </a:solidFill>
                        </a:rPr>
                        <a:t>2/11 = </a:t>
                      </a:r>
                      <a:r>
                        <a:rPr b="1" lang="es-AR" sz="1100">
                          <a:solidFill>
                            <a:schemeClr val="dk1"/>
                          </a:solidFill>
                        </a:rPr>
                        <a:t>0.182</a:t>
                      </a:r>
                      <a:endParaRPr/>
                    </a:p>
                  </a:txBody>
                  <a:tcPr marT="91425" marB="91425" marR="91425" marL="91425"/>
                </a:tc>
                <a:tc>
                  <a:txBody>
                    <a:bodyPr/>
                    <a:lstStyle/>
                    <a:p>
                      <a:pPr indent="0" lvl="0" marL="156845" rtl="0" algn="l">
                        <a:spcBef>
                          <a:spcPts val="520"/>
                        </a:spcBef>
                        <a:spcAft>
                          <a:spcPts val="0"/>
                        </a:spcAft>
                        <a:buClr>
                          <a:schemeClr val="dk1"/>
                        </a:buClr>
                        <a:buSzPts val="1100"/>
                        <a:buFont typeface="Arial"/>
                        <a:buNone/>
                      </a:pPr>
                      <a:r>
                        <a:rPr lang="es-AR" sz="1800">
                          <a:solidFill>
                            <a:srgbClr val="333333"/>
                          </a:solidFill>
                          <a:highlight>
                            <a:srgbClr val="FEFEFE"/>
                          </a:highlight>
                        </a:rPr>
                        <a:t>3</a:t>
                      </a:r>
                      <a:endParaRPr/>
                    </a:p>
                  </a:txBody>
                  <a:tcPr marT="91425" marB="91425" marR="91425" marL="91425"/>
                </a:tc>
                <a:tc>
                  <a:txBody>
                    <a:bodyPr/>
                    <a:lstStyle/>
                    <a:p>
                      <a:pPr indent="0" lvl="0" marL="156845" rtl="0" algn="l">
                        <a:spcBef>
                          <a:spcPts val="520"/>
                        </a:spcBef>
                        <a:spcAft>
                          <a:spcPts val="0"/>
                        </a:spcAft>
                        <a:buClr>
                          <a:schemeClr val="dk1"/>
                        </a:buClr>
                        <a:buSzPts val="1100"/>
                        <a:buFont typeface="Arial"/>
                        <a:buNone/>
                      </a:pPr>
                      <a:r>
                        <a:rPr lang="es-AR" sz="1800">
                          <a:solidFill>
                            <a:srgbClr val="333333"/>
                          </a:solidFill>
                          <a:highlight>
                            <a:srgbClr val="FEFEFE"/>
                          </a:highlight>
                        </a:rPr>
                        <a:t>0.546</a:t>
                      </a:r>
                      <a:endParaRPr/>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d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s-AR" sz="1800">
                          <a:solidFill>
                            <a:schemeClr val="dk1"/>
                          </a:solidFill>
                        </a:rPr>
                        <a:t>1/11 = </a:t>
                      </a:r>
                      <a:r>
                        <a:rPr b="1" lang="es-AR" sz="1100">
                          <a:solidFill>
                            <a:schemeClr val="dk1"/>
                          </a:solidFill>
                        </a:rPr>
                        <a:t>0.091</a:t>
                      </a:r>
                      <a:endParaRPr/>
                    </a:p>
                  </a:txBody>
                  <a:tcPr marT="91425" marB="91425" marR="91425" marL="91425"/>
                </a:tc>
                <a:tc>
                  <a:txBody>
                    <a:bodyPr/>
                    <a:lstStyle/>
                    <a:p>
                      <a:pPr indent="0" lvl="0" marL="156845" rtl="0" algn="l">
                        <a:spcBef>
                          <a:spcPts val="520"/>
                        </a:spcBef>
                        <a:spcAft>
                          <a:spcPts val="0"/>
                        </a:spcAft>
                        <a:buClr>
                          <a:schemeClr val="dk1"/>
                        </a:buClr>
                        <a:buSzPts val="1100"/>
                        <a:buFont typeface="Arial"/>
                        <a:buNone/>
                      </a:pPr>
                      <a:r>
                        <a:rPr lang="es-AR" sz="1800">
                          <a:solidFill>
                            <a:srgbClr val="333333"/>
                          </a:solidFill>
                          <a:highlight>
                            <a:srgbClr val="FEFEFE"/>
                          </a:highlight>
                        </a:rPr>
                        <a:t>3</a:t>
                      </a:r>
                      <a:endParaRPr/>
                    </a:p>
                  </a:txBody>
                  <a:tcPr marT="91425" marB="91425" marR="91425" marL="91425"/>
                </a:tc>
                <a:tc>
                  <a:txBody>
                    <a:bodyPr/>
                    <a:lstStyle/>
                    <a:p>
                      <a:pPr indent="0" lvl="0" marL="156845" rtl="0" algn="l">
                        <a:spcBef>
                          <a:spcPts val="520"/>
                        </a:spcBef>
                        <a:spcAft>
                          <a:spcPts val="0"/>
                        </a:spcAft>
                        <a:buClr>
                          <a:schemeClr val="dk1"/>
                        </a:buClr>
                        <a:buSzPts val="1100"/>
                        <a:buFont typeface="Arial"/>
                        <a:buNone/>
                      </a:pPr>
                      <a:r>
                        <a:rPr lang="es-AR" sz="1800">
                          <a:solidFill>
                            <a:srgbClr val="333333"/>
                          </a:solidFill>
                          <a:highlight>
                            <a:srgbClr val="FEFEFE"/>
                          </a:highlight>
                        </a:rPr>
                        <a:t>0.273</a:t>
                      </a:r>
                      <a:endParaRPr/>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c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s-AR" sz="1800">
                          <a:solidFill>
                            <a:schemeClr val="dk1"/>
                          </a:solidFill>
                        </a:rPr>
                        <a:t>1/11 = </a:t>
                      </a:r>
                      <a:r>
                        <a:rPr b="1" lang="es-AR" sz="1100">
                          <a:solidFill>
                            <a:schemeClr val="dk1"/>
                          </a:solidFill>
                        </a:rPr>
                        <a:t>0.091 </a:t>
                      </a:r>
                      <a:endParaRPr/>
                    </a:p>
                  </a:txBody>
                  <a:tcPr marT="91425" marB="91425" marR="91425" marL="91425"/>
                </a:tc>
                <a:tc>
                  <a:txBody>
                    <a:bodyPr/>
                    <a:lstStyle/>
                    <a:p>
                      <a:pPr indent="0" lvl="0" marL="156845" rtl="0" algn="l">
                        <a:spcBef>
                          <a:spcPts val="520"/>
                        </a:spcBef>
                        <a:spcAft>
                          <a:spcPts val="0"/>
                        </a:spcAft>
                        <a:buClr>
                          <a:schemeClr val="dk1"/>
                        </a:buClr>
                        <a:buSzPts val="1100"/>
                        <a:buFont typeface="Arial"/>
                        <a:buNone/>
                      </a:pPr>
                      <a:r>
                        <a:rPr lang="es-AR" sz="1800">
                          <a:solidFill>
                            <a:srgbClr val="333333"/>
                          </a:solidFill>
                          <a:highlight>
                            <a:srgbClr val="FEFEFE"/>
                          </a:highlight>
                        </a:rPr>
                        <a:t>3</a:t>
                      </a:r>
                      <a:endParaRPr/>
                    </a:p>
                  </a:txBody>
                  <a:tcPr marT="91425" marB="91425" marR="91425" marL="91425"/>
                </a:tc>
                <a:tc>
                  <a:txBody>
                    <a:bodyPr/>
                    <a:lstStyle/>
                    <a:p>
                      <a:pPr indent="0" lvl="0" marL="156845" rtl="0" algn="l">
                        <a:spcBef>
                          <a:spcPts val="520"/>
                        </a:spcBef>
                        <a:spcAft>
                          <a:spcPts val="0"/>
                        </a:spcAft>
                        <a:buClr>
                          <a:schemeClr val="dk1"/>
                        </a:buClr>
                        <a:buSzPts val="1100"/>
                        <a:buFont typeface="Arial"/>
                        <a:buNone/>
                      </a:pPr>
                      <a:r>
                        <a:rPr lang="es-AR" sz="1800">
                          <a:solidFill>
                            <a:srgbClr val="333333"/>
                          </a:solidFill>
                          <a:highlight>
                            <a:srgbClr val="FEFEFE"/>
                          </a:highlight>
                        </a:rPr>
                        <a:t>0.273</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6"/>
          <p:cNvSpPr txBox="1"/>
          <p:nvPr>
            <p:ph type="title"/>
          </p:nvPr>
        </p:nvSpPr>
        <p:spPr>
          <a:xfrm>
            <a:off x="457200" y="32308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AR"/>
              <a:t>Capa Física</a:t>
            </a:r>
            <a:endParaRPr/>
          </a:p>
        </p:txBody>
      </p:sp>
      <p:sp>
        <p:nvSpPr>
          <p:cNvPr id="123" name="Google Shape;123;p16"/>
          <p:cNvSpPr txBox="1"/>
          <p:nvPr>
            <p:ph idx="1" type="body"/>
          </p:nvPr>
        </p:nvSpPr>
        <p:spPr>
          <a:xfrm>
            <a:off x="457200" y="1478279"/>
            <a:ext cx="8229600" cy="716100"/>
          </a:xfrm>
          <a:prstGeom prst="rect">
            <a:avLst/>
          </a:prstGeom>
        </p:spPr>
        <p:txBody>
          <a:bodyPr anchorCtr="0" anchor="t" bIns="91425" lIns="91425" spcFirstLastPara="1" rIns="91425" wrap="square" tIns="91425">
            <a:noAutofit/>
          </a:bodyPr>
          <a:lstStyle/>
          <a:p>
            <a:pPr indent="0" lvl="0" marL="156845" rtl="0" algn="l">
              <a:spcBef>
                <a:spcPts val="520"/>
              </a:spcBef>
              <a:spcAft>
                <a:spcPts val="0"/>
              </a:spcAft>
              <a:buNone/>
            </a:pPr>
            <a:r>
              <a:rPr lang="es-AR" sz="1800"/>
              <a:t>Empezaremos con el primer nivel en el modelo OSI</a:t>
            </a:r>
            <a:endParaRPr sz="1800"/>
          </a:p>
          <a:p>
            <a:pPr indent="-117475" lvl="0" marL="274320" rtl="0" algn="l">
              <a:spcBef>
                <a:spcPts val="520"/>
              </a:spcBef>
              <a:spcAft>
                <a:spcPts val="0"/>
              </a:spcAft>
              <a:buNone/>
            </a:pPr>
            <a:r>
              <a:t/>
            </a:r>
            <a:endParaRPr/>
          </a:p>
        </p:txBody>
      </p:sp>
      <p:pic>
        <p:nvPicPr>
          <p:cNvPr id="124" name="Google Shape;124;p16"/>
          <p:cNvPicPr preferRelativeResize="0"/>
          <p:nvPr/>
        </p:nvPicPr>
        <p:blipFill>
          <a:blip r:embed="rId3">
            <a:alphaModFix/>
          </a:blip>
          <a:stretch>
            <a:fillRect/>
          </a:stretch>
        </p:blipFill>
        <p:spPr>
          <a:xfrm>
            <a:off x="3676313" y="2253113"/>
            <a:ext cx="5076825" cy="3914775"/>
          </a:xfrm>
          <a:prstGeom prst="rect">
            <a:avLst/>
          </a:prstGeom>
          <a:noFill/>
          <a:ln>
            <a:noFill/>
          </a:ln>
        </p:spPr>
      </p:pic>
      <p:cxnSp>
        <p:nvCxnSpPr>
          <p:cNvPr id="125" name="Google Shape;125;p16"/>
          <p:cNvCxnSpPr/>
          <p:nvPr/>
        </p:nvCxnSpPr>
        <p:spPr>
          <a:xfrm flipH="1" rot="10800000">
            <a:off x="1132375" y="5635150"/>
            <a:ext cx="2520000" cy="31800"/>
          </a:xfrm>
          <a:prstGeom prst="straightConnector1">
            <a:avLst/>
          </a:prstGeom>
          <a:noFill/>
          <a:ln cap="flat" cmpd="sng" w="76200">
            <a:solidFill>
              <a:schemeClr val="dk2"/>
            </a:solidFill>
            <a:prstDash val="solid"/>
            <a:round/>
            <a:headEnd len="med" w="med" type="none"/>
            <a:tailEnd len="med" w="med" type="triangle"/>
          </a:ln>
        </p:spPr>
      </p:cxnSp>
      <p:pic>
        <p:nvPicPr>
          <p:cNvPr id="126" name="Google Shape;126;p16"/>
          <p:cNvPicPr preferRelativeResize="0"/>
          <p:nvPr/>
        </p:nvPicPr>
        <p:blipFill>
          <a:blip r:embed="rId4">
            <a:alphaModFix/>
          </a:blip>
          <a:stretch>
            <a:fillRect/>
          </a:stretch>
        </p:blipFill>
        <p:spPr>
          <a:xfrm>
            <a:off x="1321875" y="3932075"/>
            <a:ext cx="1626875" cy="16268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4"/>
          <p:cNvSpPr txBox="1"/>
          <p:nvPr>
            <p:ph type="title"/>
          </p:nvPr>
        </p:nvSpPr>
        <p:spPr>
          <a:xfrm>
            <a:off x="457200" y="9448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AR"/>
              <a:t>Muestreo</a:t>
            </a:r>
            <a:endParaRPr/>
          </a:p>
        </p:txBody>
      </p:sp>
      <p:sp>
        <p:nvSpPr>
          <p:cNvPr id="433" name="Google Shape;433;p34"/>
          <p:cNvSpPr txBox="1"/>
          <p:nvPr>
            <p:ph idx="1" type="body"/>
          </p:nvPr>
        </p:nvSpPr>
        <p:spPr>
          <a:xfrm>
            <a:off x="381000" y="1021077"/>
            <a:ext cx="8229600" cy="2767500"/>
          </a:xfrm>
          <a:prstGeom prst="rect">
            <a:avLst/>
          </a:prstGeom>
        </p:spPr>
        <p:txBody>
          <a:bodyPr anchorCtr="0" anchor="t" bIns="91425" lIns="91425" spcFirstLastPara="1" rIns="91425" wrap="square" tIns="91425">
            <a:noAutofit/>
          </a:bodyPr>
          <a:lstStyle/>
          <a:p>
            <a:pPr indent="-117475" lvl="0" marL="274320" rtl="0" algn="l">
              <a:spcBef>
                <a:spcPts val="520"/>
              </a:spcBef>
              <a:spcAft>
                <a:spcPts val="0"/>
              </a:spcAft>
              <a:buNone/>
            </a:pPr>
            <a:r>
              <a:rPr lang="es-AR" sz="1800"/>
              <a:t>Hasta ahora vimos cómo enviar información.</a:t>
            </a:r>
            <a:endParaRPr sz="1800"/>
          </a:p>
          <a:p>
            <a:pPr indent="-117475" lvl="0" marL="274320" rtl="0" algn="l">
              <a:spcBef>
                <a:spcPts val="520"/>
              </a:spcBef>
              <a:spcAft>
                <a:spcPts val="0"/>
              </a:spcAft>
              <a:buNone/>
            </a:pPr>
            <a:r>
              <a:t/>
            </a:r>
            <a:endParaRPr sz="1800"/>
          </a:p>
          <a:p>
            <a:pPr indent="0" lvl="0" marL="156845" rtl="0" algn="l">
              <a:spcBef>
                <a:spcPts val="520"/>
              </a:spcBef>
              <a:spcAft>
                <a:spcPts val="0"/>
              </a:spcAft>
              <a:buNone/>
            </a:pPr>
            <a:r>
              <a:rPr lang="es-AR" sz="1800"/>
              <a:t>Ahora veremos cómo levantar esa información (en forma de señales) y convertirla en dígitos binarios.</a:t>
            </a:r>
            <a:endParaRPr sz="1800"/>
          </a:p>
          <a:p>
            <a:pPr indent="0" lvl="0" marL="156845" rtl="0" algn="l">
              <a:spcBef>
                <a:spcPts val="520"/>
              </a:spcBef>
              <a:spcAft>
                <a:spcPts val="0"/>
              </a:spcAft>
              <a:buNone/>
            </a:pPr>
            <a:r>
              <a:t/>
            </a:r>
            <a:endParaRPr sz="1800"/>
          </a:p>
          <a:p>
            <a:pPr indent="0" lvl="0" marL="156845" rtl="0" algn="l">
              <a:spcBef>
                <a:spcPts val="520"/>
              </a:spcBef>
              <a:spcAft>
                <a:spcPts val="0"/>
              </a:spcAft>
              <a:buNone/>
            </a:pPr>
            <a:r>
              <a:rPr lang="es-AR" sz="1800"/>
              <a:t>La técnica básica es el muestreo, que consiste en medir el valor de la señal en un determinado tiempo y guardar ese valor por ejemplo en 1 byte</a:t>
            </a:r>
            <a:endParaRPr sz="1800"/>
          </a:p>
          <a:p>
            <a:pPr indent="0" lvl="0" marL="156845" rtl="0" algn="l">
              <a:spcBef>
                <a:spcPts val="520"/>
              </a:spcBef>
              <a:spcAft>
                <a:spcPts val="0"/>
              </a:spcAft>
              <a:buNone/>
            </a:pPr>
            <a:r>
              <a:t/>
            </a:r>
            <a:endParaRPr sz="1800"/>
          </a:p>
          <a:p>
            <a:pPr indent="0" lvl="0" marL="156845" rtl="0" algn="l">
              <a:spcBef>
                <a:spcPts val="520"/>
              </a:spcBef>
              <a:spcAft>
                <a:spcPts val="0"/>
              </a:spcAft>
              <a:buNone/>
            </a:pPr>
            <a:r>
              <a:t/>
            </a:r>
            <a:endParaRPr/>
          </a:p>
        </p:txBody>
      </p:sp>
      <p:pic>
        <p:nvPicPr>
          <p:cNvPr id="434" name="Google Shape;434;p34"/>
          <p:cNvPicPr preferRelativeResize="0"/>
          <p:nvPr/>
        </p:nvPicPr>
        <p:blipFill>
          <a:blip r:embed="rId3">
            <a:alphaModFix/>
          </a:blip>
          <a:stretch>
            <a:fillRect/>
          </a:stretch>
        </p:blipFill>
        <p:spPr>
          <a:xfrm>
            <a:off x="5343894" y="3476625"/>
            <a:ext cx="2842859" cy="3381375"/>
          </a:xfrm>
          <a:prstGeom prst="rect">
            <a:avLst/>
          </a:prstGeom>
          <a:noFill/>
          <a:ln>
            <a:noFill/>
          </a:ln>
        </p:spPr>
      </p:pic>
      <p:sp>
        <p:nvSpPr>
          <p:cNvPr id="435" name="Google Shape;435;p34"/>
          <p:cNvSpPr txBox="1"/>
          <p:nvPr/>
        </p:nvSpPr>
        <p:spPr>
          <a:xfrm>
            <a:off x="381050" y="3883775"/>
            <a:ext cx="3968700" cy="2428800"/>
          </a:xfrm>
          <a:prstGeom prst="rect">
            <a:avLst/>
          </a:prstGeom>
          <a:noFill/>
          <a:ln>
            <a:noFill/>
          </a:ln>
        </p:spPr>
        <p:txBody>
          <a:bodyPr anchorCtr="0" anchor="t" bIns="91425" lIns="91425" spcFirstLastPara="1" rIns="91425" wrap="square" tIns="91425">
            <a:noAutofit/>
          </a:bodyPr>
          <a:lstStyle/>
          <a:p>
            <a:pPr indent="0" lvl="0" marL="156845" rtl="0" algn="l">
              <a:spcBef>
                <a:spcPts val="520"/>
              </a:spcBef>
              <a:spcAft>
                <a:spcPts val="0"/>
              </a:spcAft>
              <a:buClr>
                <a:schemeClr val="dk1"/>
              </a:buClr>
              <a:buSzPts val="1100"/>
              <a:buFont typeface="Arial"/>
              <a:buNone/>
            </a:pPr>
            <a:r>
              <a:t/>
            </a:r>
            <a:endParaRPr sz="1800">
              <a:solidFill>
                <a:schemeClr val="dk1"/>
              </a:solidFill>
              <a:latin typeface="Merriweather"/>
              <a:ea typeface="Merriweather"/>
              <a:cs typeface="Merriweather"/>
              <a:sym typeface="Merriweather"/>
            </a:endParaRPr>
          </a:p>
          <a:p>
            <a:pPr indent="0" lvl="0" marL="156845" rtl="0" algn="l">
              <a:spcBef>
                <a:spcPts val="520"/>
              </a:spcBef>
              <a:spcAft>
                <a:spcPts val="0"/>
              </a:spcAft>
              <a:buClr>
                <a:schemeClr val="dk1"/>
              </a:buClr>
              <a:buSzPts val="1100"/>
              <a:buFont typeface="Arial"/>
              <a:buNone/>
            </a:pPr>
            <a:r>
              <a:rPr lang="es-AR" sz="1800">
                <a:solidFill>
                  <a:schemeClr val="dk1"/>
                </a:solidFill>
                <a:latin typeface="Merriweather"/>
                <a:ea typeface="Merriweather"/>
                <a:cs typeface="Merriweather"/>
                <a:sym typeface="Merriweather"/>
              </a:rPr>
              <a:t>Si queremos reproducir la onda de manera completa podríamos tomar cuantas muestras queramos</a:t>
            </a:r>
            <a:endParaRPr/>
          </a:p>
        </p:txBody>
      </p:sp>
      <p:cxnSp>
        <p:nvCxnSpPr>
          <p:cNvPr id="436" name="Google Shape;436;p34"/>
          <p:cNvCxnSpPr/>
          <p:nvPr/>
        </p:nvCxnSpPr>
        <p:spPr>
          <a:xfrm flipH="1" rot="10800000">
            <a:off x="3492550" y="4486950"/>
            <a:ext cx="2492400" cy="619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5"/>
          <p:cNvSpPr txBox="1"/>
          <p:nvPr>
            <p:ph type="title"/>
          </p:nvPr>
        </p:nvSpPr>
        <p:spPr>
          <a:xfrm>
            <a:off x="457200" y="9448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AR"/>
              <a:t>Muestreo de Nyquist</a:t>
            </a:r>
            <a:endParaRPr/>
          </a:p>
        </p:txBody>
      </p:sp>
      <p:sp>
        <p:nvSpPr>
          <p:cNvPr id="443" name="Google Shape;443;p35"/>
          <p:cNvSpPr txBox="1"/>
          <p:nvPr>
            <p:ph idx="1" type="body"/>
          </p:nvPr>
        </p:nvSpPr>
        <p:spPr>
          <a:xfrm>
            <a:off x="381000" y="1021077"/>
            <a:ext cx="8229600" cy="2767500"/>
          </a:xfrm>
          <a:prstGeom prst="rect">
            <a:avLst/>
          </a:prstGeom>
        </p:spPr>
        <p:txBody>
          <a:bodyPr anchorCtr="0" anchor="t" bIns="91425" lIns="91425" spcFirstLastPara="1" rIns="91425" wrap="square" tIns="91425">
            <a:noAutofit/>
          </a:bodyPr>
          <a:lstStyle/>
          <a:p>
            <a:pPr indent="0" lvl="0" marL="156845" rtl="0" algn="l">
              <a:spcBef>
                <a:spcPts val="520"/>
              </a:spcBef>
              <a:spcAft>
                <a:spcPts val="0"/>
              </a:spcAft>
              <a:buNone/>
            </a:pPr>
            <a:r>
              <a:rPr lang="es-AR" sz="1800"/>
              <a:t>Nyquist nos indica que no hay que tomar tantas muestras.</a:t>
            </a:r>
            <a:endParaRPr sz="1800"/>
          </a:p>
          <a:p>
            <a:pPr indent="0" lvl="0" marL="156845" rtl="0" algn="l">
              <a:spcBef>
                <a:spcPts val="520"/>
              </a:spcBef>
              <a:spcAft>
                <a:spcPts val="0"/>
              </a:spcAft>
              <a:buNone/>
            </a:pPr>
            <a:r>
              <a:t/>
            </a:r>
            <a:endParaRPr sz="1800"/>
          </a:p>
          <a:p>
            <a:pPr indent="0" lvl="0" marL="156845" rtl="0" algn="l">
              <a:spcBef>
                <a:spcPts val="520"/>
              </a:spcBef>
              <a:spcAft>
                <a:spcPts val="0"/>
              </a:spcAft>
              <a:buNone/>
            </a:pPr>
            <a:r>
              <a:rPr lang="es-AR" sz="1800"/>
              <a:t>Si la frecuencia más alta es B,  alcanza con tomar muestras a una frecuencia 2B.</a:t>
            </a:r>
            <a:endParaRPr sz="1800"/>
          </a:p>
          <a:p>
            <a:pPr indent="0" lvl="0" marL="156845" rtl="0" algn="l">
              <a:spcBef>
                <a:spcPts val="520"/>
              </a:spcBef>
              <a:spcAft>
                <a:spcPts val="0"/>
              </a:spcAft>
              <a:buNone/>
            </a:pPr>
            <a:r>
              <a:t/>
            </a:r>
            <a:endParaRPr sz="1800"/>
          </a:p>
          <a:p>
            <a:pPr indent="0" lvl="0" marL="156845" rtl="0" algn="l">
              <a:spcBef>
                <a:spcPts val="520"/>
              </a:spcBef>
              <a:spcAft>
                <a:spcPts val="0"/>
              </a:spcAft>
              <a:buNone/>
            </a:pPr>
            <a:r>
              <a:rPr lang="es-AR" sz="1800" u="sng"/>
              <a:t>Por ejemplo:</a:t>
            </a:r>
            <a:r>
              <a:rPr lang="es-AR" sz="1800"/>
              <a:t> </a:t>
            </a:r>
            <a:endParaRPr sz="1800"/>
          </a:p>
          <a:p>
            <a:pPr indent="0" lvl="0" marL="156845" rtl="0" algn="l">
              <a:spcBef>
                <a:spcPts val="520"/>
              </a:spcBef>
              <a:spcAft>
                <a:spcPts val="0"/>
              </a:spcAft>
              <a:buNone/>
            </a:pPr>
            <a:r>
              <a:rPr lang="es-AR" sz="1800"/>
              <a:t>si la señal tiene una frecuencia de 1Hz (un ciclo por segundo)</a:t>
            </a:r>
            <a:endParaRPr sz="1800"/>
          </a:p>
        </p:txBody>
      </p:sp>
      <p:sp>
        <p:nvSpPr>
          <p:cNvPr id="444" name="Google Shape;444;p35"/>
          <p:cNvSpPr txBox="1"/>
          <p:nvPr/>
        </p:nvSpPr>
        <p:spPr>
          <a:xfrm>
            <a:off x="381050" y="3883775"/>
            <a:ext cx="3794100" cy="2428800"/>
          </a:xfrm>
          <a:prstGeom prst="rect">
            <a:avLst/>
          </a:prstGeom>
          <a:noFill/>
          <a:ln>
            <a:noFill/>
          </a:ln>
        </p:spPr>
        <p:txBody>
          <a:bodyPr anchorCtr="0" anchor="t" bIns="91425" lIns="91425" spcFirstLastPara="1" rIns="91425" wrap="square" tIns="91425">
            <a:noAutofit/>
          </a:bodyPr>
          <a:lstStyle/>
          <a:p>
            <a:pPr indent="0" lvl="0" marL="0" rtl="0" algn="l">
              <a:spcBef>
                <a:spcPts val="520"/>
              </a:spcBef>
              <a:spcAft>
                <a:spcPts val="0"/>
              </a:spcAft>
              <a:buNone/>
            </a:pPr>
            <a:r>
              <a:t/>
            </a:r>
            <a:endParaRPr sz="1800">
              <a:solidFill>
                <a:schemeClr val="dk1"/>
              </a:solidFill>
              <a:latin typeface="Merriweather"/>
              <a:ea typeface="Merriweather"/>
              <a:cs typeface="Merriweather"/>
              <a:sym typeface="Merriweather"/>
            </a:endParaRPr>
          </a:p>
          <a:p>
            <a:pPr indent="0" lvl="0" marL="156845" rtl="0" algn="l">
              <a:spcBef>
                <a:spcPts val="520"/>
              </a:spcBef>
              <a:spcAft>
                <a:spcPts val="0"/>
              </a:spcAft>
              <a:buNone/>
            </a:pPr>
            <a:r>
              <a:rPr lang="es-AR" sz="1800">
                <a:solidFill>
                  <a:schemeClr val="dk1"/>
                </a:solidFill>
                <a:latin typeface="Merriweather"/>
                <a:ea typeface="Merriweather"/>
                <a:cs typeface="Merriweather"/>
                <a:sym typeface="Merriweather"/>
              </a:rPr>
              <a:t>Me alcanza con tomar muestras a una frecuencia de 2Hz (dos muestras por segundo)</a:t>
            </a:r>
            <a:endParaRPr sz="1800">
              <a:solidFill>
                <a:schemeClr val="dk1"/>
              </a:solidFill>
              <a:latin typeface="Merriweather"/>
              <a:ea typeface="Merriweather"/>
              <a:cs typeface="Merriweather"/>
              <a:sym typeface="Merriweather"/>
            </a:endParaRPr>
          </a:p>
        </p:txBody>
      </p:sp>
      <p:pic>
        <p:nvPicPr>
          <p:cNvPr id="445" name="Google Shape;445;p35"/>
          <p:cNvPicPr preferRelativeResize="0"/>
          <p:nvPr/>
        </p:nvPicPr>
        <p:blipFill>
          <a:blip r:embed="rId3">
            <a:alphaModFix/>
          </a:blip>
          <a:stretch>
            <a:fillRect/>
          </a:stretch>
        </p:blipFill>
        <p:spPr>
          <a:xfrm>
            <a:off x="6272213" y="3524950"/>
            <a:ext cx="2028825" cy="2543175"/>
          </a:xfrm>
          <a:prstGeom prst="rect">
            <a:avLst/>
          </a:prstGeom>
          <a:noFill/>
          <a:ln>
            <a:noFill/>
          </a:ln>
        </p:spPr>
      </p:pic>
      <p:cxnSp>
        <p:nvCxnSpPr>
          <p:cNvPr id="446" name="Google Shape;446;p35"/>
          <p:cNvCxnSpPr>
            <a:stCxn id="444" idx="3"/>
          </p:cNvCxnSpPr>
          <p:nvPr/>
        </p:nvCxnSpPr>
        <p:spPr>
          <a:xfrm flipH="1" rot="10800000">
            <a:off x="4175150" y="3677375"/>
            <a:ext cx="2492400" cy="1420800"/>
          </a:xfrm>
          <a:prstGeom prst="straightConnector1">
            <a:avLst/>
          </a:prstGeom>
          <a:noFill/>
          <a:ln cap="flat" cmpd="sng" w="9525">
            <a:solidFill>
              <a:schemeClr val="dk2"/>
            </a:solidFill>
            <a:prstDash val="solid"/>
            <a:round/>
            <a:headEnd len="med" w="med" type="none"/>
            <a:tailEnd len="med" w="med" type="triangle"/>
          </a:ln>
        </p:spPr>
      </p:cxnSp>
      <p:cxnSp>
        <p:nvCxnSpPr>
          <p:cNvPr id="447" name="Google Shape;447;p35"/>
          <p:cNvCxnSpPr>
            <a:stCxn id="444" idx="3"/>
          </p:cNvCxnSpPr>
          <p:nvPr/>
        </p:nvCxnSpPr>
        <p:spPr>
          <a:xfrm>
            <a:off x="4175150" y="5098175"/>
            <a:ext cx="3254400" cy="722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6"/>
          <p:cNvSpPr txBox="1"/>
          <p:nvPr>
            <p:ph type="title"/>
          </p:nvPr>
        </p:nvSpPr>
        <p:spPr>
          <a:xfrm>
            <a:off x="457200" y="17068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AR"/>
              <a:t>Resúmen de Capa Física</a:t>
            </a:r>
            <a:endParaRPr/>
          </a:p>
        </p:txBody>
      </p:sp>
      <p:pic>
        <p:nvPicPr>
          <p:cNvPr descr="Image result for computer" id="454" name="Google Shape;454;p36"/>
          <p:cNvPicPr preferRelativeResize="0"/>
          <p:nvPr/>
        </p:nvPicPr>
        <p:blipFill>
          <a:blip r:embed="rId3">
            <a:alphaModFix/>
          </a:blip>
          <a:stretch>
            <a:fillRect/>
          </a:stretch>
        </p:blipFill>
        <p:spPr>
          <a:xfrm>
            <a:off x="784050" y="2037588"/>
            <a:ext cx="1647825" cy="1647825"/>
          </a:xfrm>
          <a:prstGeom prst="rect">
            <a:avLst/>
          </a:prstGeom>
          <a:noFill/>
          <a:ln>
            <a:noFill/>
          </a:ln>
        </p:spPr>
      </p:pic>
      <p:pic>
        <p:nvPicPr>
          <p:cNvPr descr="Image result for computer" id="455" name="Google Shape;455;p36"/>
          <p:cNvPicPr preferRelativeResize="0"/>
          <p:nvPr/>
        </p:nvPicPr>
        <p:blipFill>
          <a:blip r:embed="rId4">
            <a:alphaModFix/>
          </a:blip>
          <a:stretch>
            <a:fillRect/>
          </a:stretch>
        </p:blipFill>
        <p:spPr>
          <a:xfrm>
            <a:off x="6795325" y="2037588"/>
            <a:ext cx="1647825" cy="1647825"/>
          </a:xfrm>
          <a:prstGeom prst="rect">
            <a:avLst/>
          </a:prstGeom>
          <a:noFill/>
          <a:ln>
            <a:noFill/>
          </a:ln>
        </p:spPr>
      </p:pic>
      <p:cxnSp>
        <p:nvCxnSpPr>
          <p:cNvPr id="456" name="Google Shape;456;p36"/>
          <p:cNvCxnSpPr/>
          <p:nvPr/>
        </p:nvCxnSpPr>
        <p:spPr>
          <a:xfrm flipH="1" rot="10800000">
            <a:off x="691825" y="4391600"/>
            <a:ext cx="7685100" cy="30000"/>
          </a:xfrm>
          <a:prstGeom prst="straightConnector1">
            <a:avLst/>
          </a:prstGeom>
          <a:noFill/>
          <a:ln cap="flat" cmpd="sng" w="9525">
            <a:solidFill>
              <a:schemeClr val="dk2"/>
            </a:solidFill>
            <a:prstDash val="solid"/>
            <a:round/>
            <a:headEnd len="med" w="med" type="none"/>
            <a:tailEnd len="med" w="med" type="none"/>
          </a:ln>
        </p:spPr>
      </p:cxnSp>
      <p:cxnSp>
        <p:nvCxnSpPr>
          <p:cNvPr id="457" name="Google Shape;457;p36"/>
          <p:cNvCxnSpPr>
            <a:stCxn id="454" idx="2"/>
          </p:cNvCxnSpPr>
          <p:nvPr/>
        </p:nvCxnSpPr>
        <p:spPr>
          <a:xfrm flipH="1">
            <a:off x="1594163" y="3685413"/>
            <a:ext cx="13800" cy="751200"/>
          </a:xfrm>
          <a:prstGeom prst="straightConnector1">
            <a:avLst/>
          </a:prstGeom>
          <a:noFill/>
          <a:ln cap="flat" cmpd="sng" w="9525">
            <a:solidFill>
              <a:schemeClr val="dk2"/>
            </a:solidFill>
            <a:prstDash val="solid"/>
            <a:round/>
            <a:headEnd len="med" w="med" type="none"/>
            <a:tailEnd len="med" w="med" type="none"/>
          </a:ln>
        </p:spPr>
      </p:cxnSp>
      <p:cxnSp>
        <p:nvCxnSpPr>
          <p:cNvPr id="458" name="Google Shape;458;p36"/>
          <p:cNvCxnSpPr>
            <a:stCxn id="455" idx="2"/>
          </p:cNvCxnSpPr>
          <p:nvPr/>
        </p:nvCxnSpPr>
        <p:spPr>
          <a:xfrm>
            <a:off x="7619238" y="3685413"/>
            <a:ext cx="5700" cy="706200"/>
          </a:xfrm>
          <a:prstGeom prst="straightConnector1">
            <a:avLst/>
          </a:prstGeom>
          <a:noFill/>
          <a:ln cap="flat" cmpd="sng" w="9525">
            <a:solidFill>
              <a:schemeClr val="dk2"/>
            </a:solidFill>
            <a:prstDash val="solid"/>
            <a:round/>
            <a:headEnd len="med" w="med" type="none"/>
            <a:tailEnd len="med" w="med" type="none"/>
          </a:ln>
        </p:spPr>
      </p:cxnSp>
      <p:cxnSp>
        <p:nvCxnSpPr>
          <p:cNvPr id="459" name="Google Shape;459;p36"/>
          <p:cNvCxnSpPr/>
          <p:nvPr/>
        </p:nvCxnSpPr>
        <p:spPr>
          <a:xfrm>
            <a:off x="2707100" y="3579400"/>
            <a:ext cx="706800" cy="646800"/>
          </a:xfrm>
          <a:prstGeom prst="curvedConnector3">
            <a:avLst>
              <a:gd fmla="val 10640" name="adj1"/>
            </a:avLst>
          </a:prstGeom>
          <a:noFill/>
          <a:ln cap="flat" cmpd="sng" w="28575">
            <a:solidFill>
              <a:schemeClr val="dk2"/>
            </a:solidFill>
            <a:prstDash val="solid"/>
            <a:round/>
            <a:headEnd len="med" w="med" type="none"/>
            <a:tailEnd len="med" w="med" type="triangle"/>
          </a:ln>
        </p:spPr>
      </p:cxnSp>
      <p:cxnSp>
        <p:nvCxnSpPr>
          <p:cNvPr id="460" name="Google Shape;460;p36"/>
          <p:cNvCxnSpPr/>
          <p:nvPr/>
        </p:nvCxnSpPr>
        <p:spPr>
          <a:xfrm flipH="1" rot="10800000">
            <a:off x="5865400" y="3768875"/>
            <a:ext cx="596400" cy="527400"/>
          </a:xfrm>
          <a:prstGeom prst="curvedConnector3">
            <a:avLst>
              <a:gd fmla="val 85735" name="adj1"/>
            </a:avLst>
          </a:prstGeom>
          <a:noFill/>
          <a:ln cap="flat" cmpd="sng" w="28575">
            <a:solidFill>
              <a:schemeClr val="dk2"/>
            </a:solidFill>
            <a:prstDash val="solid"/>
            <a:round/>
            <a:headEnd len="med" w="med" type="none"/>
            <a:tailEnd len="med" w="med" type="triangle"/>
          </a:ln>
        </p:spPr>
      </p:cxnSp>
      <p:sp>
        <p:nvSpPr>
          <p:cNvPr id="461" name="Google Shape;461;p36"/>
          <p:cNvSpPr txBox="1"/>
          <p:nvPr/>
        </p:nvSpPr>
        <p:spPr>
          <a:xfrm>
            <a:off x="2436400" y="4572000"/>
            <a:ext cx="2706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6"/>
          <p:cNvSpPr txBox="1"/>
          <p:nvPr/>
        </p:nvSpPr>
        <p:spPr>
          <a:xfrm>
            <a:off x="2571750" y="3278600"/>
            <a:ext cx="842100" cy="4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a:t>bits</a:t>
            </a:r>
            <a:endParaRPr b="1"/>
          </a:p>
        </p:txBody>
      </p:sp>
      <p:sp>
        <p:nvSpPr>
          <p:cNvPr id="463" name="Google Shape;463;p36"/>
          <p:cNvSpPr txBox="1"/>
          <p:nvPr/>
        </p:nvSpPr>
        <p:spPr>
          <a:xfrm>
            <a:off x="3910275" y="4090725"/>
            <a:ext cx="16479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a:t>señal analógica</a:t>
            </a:r>
            <a:endParaRPr b="1"/>
          </a:p>
        </p:txBody>
      </p:sp>
      <p:sp>
        <p:nvSpPr>
          <p:cNvPr id="464" name="Google Shape;464;p36"/>
          <p:cNvSpPr txBox="1"/>
          <p:nvPr/>
        </p:nvSpPr>
        <p:spPr>
          <a:xfrm>
            <a:off x="6153150" y="3431000"/>
            <a:ext cx="842100" cy="4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a:t>bits</a:t>
            </a:r>
            <a:endParaRPr b="1"/>
          </a:p>
        </p:txBody>
      </p:sp>
      <p:sp>
        <p:nvSpPr>
          <p:cNvPr id="465" name="Google Shape;465;p36"/>
          <p:cNvSpPr txBox="1"/>
          <p:nvPr/>
        </p:nvSpPr>
        <p:spPr>
          <a:xfrm>
            <a:off x="1683425" y="3835075"/>
            <a:ext cx="1428600" cy="4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u="sng"/>
              <a:t>codificación</a:t>
            </a:r>
            <a:endParaRPr b="1" u="sng"/>
          </a:p>
        </p:txBody>
      </p:sp>
      <p:sp>
        <p:nvSpPr>
          <p:cNvPr id="466" name="Google Shape;466;p36"/>
          <p:cNvSpPr txBox="1"/>
          <p:nvPr/>
        </p:nvSpPr>
        <p:spPr>
          <a:xfrm>
            <a:off x="6331625" y="3911275"/>
            <a:ext cx="1428600" cy="4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u="sng"/>
              <a:t>muestreo</a:t>
            </a:r>
            <a:endParaRPr b="1" u="sng"/>
          </a:p>
        </p:txBody>
      </p:sp>
      <p:sp>
        <p:nvSpPr>
          <p:cNvPr id="467" name="Google Shape;467;p36"/>
          <p:cNvSpPr txBox="1"/>
          <p:nvPr/>
        </p:nvSpPr>
        <p:spPr>
          <a:xfrm>
            <a:off x="1007650" y="5143500"/>
            <a:ext cx="7369200" cy="13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AR"/>
              <a:t>Los bits de la computadora son enviados por el medio compartido en forma de señales, la forma de convertir bits en señales es con la </a:t>
            </a:r>
            <a:r>
              <a:rPr lang="es-AR"/>
              <a:t>técnica</a:t>
            </a:r>
            <a:r>
              <a:rPr lang="es-AR"/>
              <a:t> de </a:t>
            </a:r>
            <a:r>
              <a:rPr lang="es-AR"/>
              <a:t>codificación</a:t>
            </a:r>
            <a:r>
              <a:rPr lang="es-AR"/>
              <a:t> (por ejemplo </a:t>
            </a:r>
            <a:r>
              <a:rPr lang="es-AR"/>
              <a:t>codificación</a:t>
            </a:r>
            <a:r>
              <a:rPr lang="es-AR"/>
              <a:t> manchester)</a:t>
            </a:r>
            <a:endParaRPr/>
          </a:p>
          <a:p>
            <a:pPr indent="0" lvl="0" marL="0" rtl="0" algn="l">
              <a:spcBef>
                <a:spcPts val="0"/>
              </a:spcBef>
              <a:spcAft>
                <a:spcPts val="0"/>
              </a:spcAft>
              <a:buNone/>
            </a:pPr>
            <a:r>
              <a:t/>
            </a:r>
            <a:endParaRPr/>
          </a:p>
          <a:p>
            <a:pPr indent="0" lvl="0" marL="0" rtl="0" algn="l">
              <a:spcBef>
                <a:spcPts val="0"/>
              </a:spcBef>
              <a:spcAft>
                <a:spcPts val="0"/>
              </a:spcAft>
              <a:buNone/>
            </a:pPr>
            <a:r>
              <a:rPr lang="es-AR"/>
              <a:t>Los bits son recuperados de la señal por medio de la </a:t>
            </a:r>
            <a:r>
              <a:rPr lang="es-AR"/>
              <a:t>técnica</a:t>
            </a:r>
            <a:r>
              <a:rPr lang="es-AR"/>
              <a:t> de muestreo (por ejemplo muestreo de Nyquist)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7"/>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marR="0" rtl="0" algn="l">
              <a:spcBef>
                <a:spcPts val="0"/>
              </a:spcBef>
              <a:spcAft>
                <a:spcPts val="0"/>
              </a:spcAft>
              <a:buClr>
                <a:schemeClr val="dk2"/>
              </a:buClr>
              <a:buFont typeface="Calibri"/>
              <a:buNone/>
            </a:pPr>
            <a:r>
              <a:rPr lang="es-AR"/>
              <a:t>Bibliografía general</a:t>
            </a:r>
            <a:endParaRPr b="0" i="0" sz="5000" u="none" cap="none" strike="noStrike">
              <a:solidFill>
                <a:schemeClr val="dk2"/>
              </a:solidFill>
              <a:latin typeface="Calibri"/>
              <a:ea typeface="Calibri"/>
              <a:cs typeface="Calibri"/>
              <a:sym typeface="Calibri"/>
            </a:endParaRPr>
          </a:p>
        </p:txBody>
      </p:sp>
      <p:sp>
        <p:nvSpPr>
          <p:cNvPr id="473" name="Google Shape;473;p37"/>
          <p:cNvSpPr txBox="1"/>
          <p:nvPr>
            <p:ph idx="1" type="body"/>
          </p:nvPr>
        </p:nvSpPr>
        <p:spPr>
          <a:xfrm>
            <a:off x="457200" y="2800650"/>
            <a:ext cx="7565100" cy="3523800"/>
          </a:xfrm>
          <a:prstGeom prst="rect">
            <a:avLst/>
          </a:prstGeom>
        </p:spPr>
        <p:txBody>
          <a:bodyPr anchorCtr="0" anchor="t" bIns="91425" lIns="91425" spcFirstLastPara="1" rIns="91425" wrap="square" tIns="91425">
            <a:noAutofit/>
          </a:bodyPr>
          <a:lstStyle/>
          <a:p>
            <a:pPr indent="-381000" lvl="0" marL="457200" rtl="0" algn="l">
              <a:spcBef>
                <a:spcPts val="520"/>
              </a:spcBef>
              <a:spcAft>
                <a:spcPts val="0"/>
              </a:spcAft>
              <a:buSzPts val="2400"/>
              <a:buChar char="●"/>
            </a:pPr>
            <a:r>
              <a:rPr lang="es-AR" sz="2400"/>
              <a:t>Redes de Computadoras  (5ta Edición)</a:t>
            </a:r>
            <a:br>
              <a:rPr lang="es-AR" sz="2400"/>
            </a:br>
            <a:r>
              <a:rPr lang="es-AR" sz="2400"/>
              <a:t>Andrew Tanenbaum , Capítulos 2 y 3</a:t>
            </a:r>
            <a:endParaRPr sz="2400"/>
          </a:p>
          <a:p>
            <a:pPr indent="0" lvl="0" marL="0" marR="0" rtl="0" algn="l">
              <a:lnSpc>
                <a:spcPct val="100000"/>
              </a:lnSpc>
              <a:spcBef>
                <a:spcPts val="520"/>
              </a:spcBef>
              <a:spcAft>
                <a:spcPts val="0"/>
              </a:spcAft>
              <a:buNone/>
            </a:pPr>
            <a:r>
              <a:t/>
            </a:r>
            <a:endParaRPr sz="2400"/>
          </a:p>
          <a:p>
            <a:pPr indent="0" lvl="0" marL="0" marR="0" rtl="0" algn="l">
              <a:lnSpc>
                <a:spcPct val="100000"/>
              </a:lnSpc>
              <a:spcBef>
                <a:spcPts val="520"/>
              </a:spcBef>
              <a:spcAft>
                <a:spcPts val="0"/>
              </a:spcAft>
              <a:buNone/>
            </a:pPr>
            <a:r>
              <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8"/>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marR="0" rtl="0" algn="l">
              <a:spcBef>
                <a:spcPts val="0"/>
              </a:spcBef>
              <a:spcAft>
                <a:spcPts val="0"/>
              </a:spcAft>
              <a:buClr>
                <a:schemeClr val="dk2"/>
              </a:buClr>
              <a:buFont typeface="Calibri"/>
              <a:buNone/>
            </a:pPr>
            <a:r>
              <a:rPr lang="es-AR"/>
              <a:t>Bibliografía específica</a:t>
            </a:r>
            <a:endParaRPr b="0" i="0" sz="5000" u="none" cap="none" strike="noStrike">
              <a:solidFill>
                <a:schemeClr val="dk2"/>
              </a:solidFill>
              <a:latin typeface="Calibri"/>
              <a:ea typeface="Calibri"/>
              <a:cs typeface="Calibri"/>
              <a:sym typeface="Calibri"/>
            </a:endParaRPr>
          </a:p>
        </p:txBody>
      </p:sp>
      <p:sp>
        <p:nvSpPr>
          <p:cNvPr id="479" name="Google Shape;479;p38"/>
          <p:cNvSpPr txBox="1"/>
          <p:nvPr>
            <p:ph idx="1" type="body"/>
          </p:nvPr>
        </p:nvSpPr>
        <p:spPr>
          <a:xfrm>
            <a:off x="457200" y="1935475"/>
            <a:ext cx="7565100" cy="4389000"/>
          </a:xfrm>
          <a:prstGeom prst="rect">
            <a:avLst/>
          </a:prstGeom>
        </p:spPr>
        <p:txBody>
          <a:bodyPr anchorCtr="0" anchor="t" bIns="91425" lIns="91425" spcFirstLastPara="1" rIns="91425" wrap="square" tIns="91425">
            <a:noAutofit/>
          </a:bodyPr>
          <a:lstStyle/>
          <a:p>
            <a:pPr indent="-342900" lvl="0" marL="457200" rtl="0" algn="l">
              <a:spcBef>
                <a:spcPts val="520"/>
              </a:spcBef>
              <a:spcAft>
                <a:spcPts val="0"/>
              </a:spcAft>
              <a:buSzPts val="1800"/>
              <a:buChar char="●"/>
            </a:pPr>
            <a:r>
              <a:rPr lang="es-AR" sz="1800"/>
              <a:t>Entropía, ver “A mathematical theory of communication” de Shannon, ejemplo de la Sección X (Discussion and Examples)</a:t>
            </a:r>
            <a:endParaRPr sz="1800"/>
          </a:p>
          <a:p>
            <a:pPr indent="0" lvl="0" marL="0" rtl="0" algn="l">
              <a:spcBef>
                <a:spcPts val="520"/>
              </a:spcBef>
              <a:spcAft>
                <a:spcPts val="0"/>
              </a:spcAft>
              <a:buNone/>
            </a:pPr>
            <a:r>
              <a:t/>
            </a:r>
            <a:endParaRPr sz="1800"/>
          </a:p>
          <a:p>
            <a:pPr indent="-342900" lvl="0" marL="457200" rtl="0" algn="l">
              <a:spcBef>
                <a:spcPts val="520"/>
              </a:spcBef>
              <a:spcAft>
                <a:spcPts val="0"/>
              </a:spcAft>
              <a:buSzPts val="1800"/>
              <a:buChar char="●"/>
            </a:pPr>
            <a:r>
              <a:rPr lang="es-AR" sz="1800"/>
              <a:t>Teorema de Nyquist, ver en “Redes de Computadoras  (5ta Edición)”</a:t>
            </a:r>
            <a:br>
              <a:rPr lang="es-AR" sz="1800"/>
            </a:br>
            <a:r>
              <a:rPr lang="es-AR" sz="1800"/>
              <a:t>Andrew Tanenbaum , Capítulo 2.1.3</a:t>
            </a:r>
            <a:endParaRPr sz="1800"/>
          </a:p>
          <a:p>
            <a:pPr indent="0" lvl="0" marL="0" marR="0" rtl="0" algn="l">
              <a:lnSpc>
                <a:spcPct val="100000"/>
              </a:lnSpc>
              <a:spcBef>
                <a:spcPts val="520"/>
              </a:spcBef>
              <a:spcAft>
                <a:spcPts val="0"/>
              </a:spcAft>
              <a:buNone/>
            </a:pPr>
            <a:r>
              <a:t/>
            </a:r>
            <a:endParaRPr sz="1800"/>
          </a:p>
          <a:p>
            <a:pPr indent="-342900" lvl="0" marL="457200" marR="0" rtl="0" algn="l">
              <a:lnSpc>
                <a:spcPct val="100000"/>
              </a:lnSpc>
              <a:spcBef>
                <a:spcPts val="520"/>
              </a:spcBef>
              <a:spcAft>
                <a:spcPts val="0"/>
              </a:spcAft>
              <a:buSzPts val="1800"/>
              <a:buChar char="●"/>
            </a:pPr>
            <a:r>
              <a:rPr lang="es-AR" sz="1800"/>
              <a:t>Ancho de Banda y Latencia, ver en “Computer Networks: A System Approach” de Larry Peterson &amp; Bruce Davie, Capítulo 1.5.1</a:t>
            </a:r>
            <a:endParaRPr sz="1800"/>
          </a:p>
          <a:p>
            <a:pPr indent="0" lvl="0" marL="0" marR="0" rtl="0" algn="l">
              <a:lnSpc>
                <a:spcPct val="100000"/>
              </a:lnSpc>
              <a:spcBef>
                <a:spcPts val="520"/>
              </a:spcBef>
              <a:spcAft>
                <a:spcPts val="0"/>
              </a:spcAft>
              <a:buNone/>
            </a:pPr>
            <a:r>
              <a:t/>
            </a:r>
            <a:endParaRPr sz="1800"/>
          </a:p>
          <a:p>
            <a:pPr indent="-342900" lvl="0" marL="457200" marR="0" rtl="0" algn="l">
              <a:lnSpc>
                <a:spcPct val="100000"/>
              </a:lnSpc>
              <a:spcBef>
                <a:spcPts val="520"/>
              </a:spcBef>
              <a:spcAft>
                <a:spcPts val="0"/>
              </a:spcAft>
              <a:buSzPts val="1800"/>
              <a:buChar char="●"/>
            </a:pPr>
            <a:r>
              <a:rPr lang="es-AR" sz="1800"/>
              <a:t>Algoritmo de Huffman, ver en “Introduction to Algorithms. 3rd Ed.” de Cormen, Capítulo 16.3 </a:t>
            </a:r>
            <a:endParaRPr sz="1800"/>
          </a:p>
          <a:p>
            <a:pPr indent="0" lvl="0" marL="0" marR="0" rtl="0" algn="l">
              <a:lnSpc>
                <a:spcPct val="100000"/>
              </a:lnSpc>
              <a:spcBef>
                <a:spcPts val="520"/>
              </a:spcBef>
              <a:spcAft>
                <a:spcPts val="0"/>
              </a:spcAft>
              <a:buNone/>
            </a:pPr>
            <a:r>
              <a:t/>
            </a:r>
            <a:endParaRPr sz="1800"/>
          </a:p>
          <a:p>
            <a:pPr indent="0" lvl="0" marL="0" marR="0" rtl="0" algn="l">
              <a:lnSpc>
                <a:spcPct val="100000"/>
              </a:lnSpc>
              <a:spcBef>
                <a:spcPts val="520"/>
              </a:spcBef>
              <a:spcAft>
                <a:spcPts val="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7"/>
          <p:cNvSpPr txBox="1"/>
          <p:nvPr>
            <p:ph type="title"/>
          </p:nvPr>
        </p:nvSpPr>
        <p:spPr>
          <a:xfrm>
            <a:off x="457200" y="32308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AR"/>
              <a:t>Ruido en el canal</a:t>
            </a:r>
            <a:endParaRPr/>
          </a:p>
        </p:txBody>
      </p:sp>
      <p:sp>
        <p:nvSpPr>
          <p:cNvPr id="133" name="Google Shape;133;p17"/>
          <p:cNvSpPr txBox="1"/>
          <p:nvPr>
            <p:ph idx="1" type="body"/>
          </p:nvPr>
        </p:nvSpPr>
        <p:spPr>
          <a:xfrm>
            <a:off x="304800" y="1389900"/>
            <a:ext cx="8463900" cy="4477500"/>
          </a:xfrm>
          <a:prstGeom prst="rect">
            <a:avLst/>
          </a:prstGeom>
        </p:spPr>
        <p:txBody>
          <a:bodyPr anchorCtr="0" anchor="t" bIns="91425" lIns="91425" spcFirstLastPara="1" rIns="91425" wrap="square" tIns="91425">
            <a:noAutofit/>
          </a:bodyPr>
          <a:lstStyle/>
          <a:p>
            <a:pPr indent="0" lvl="0" marL="156845" rtl="0" algn="l">
              <a:spcBef>
                <a:spcPts val="520"/>
              </a:spcBef>
              <a:spcAft>
                <a:spcPts val="0"/>
              </a:spcAft>
              <a:buNone/>
            </a:pPr>
            <a:r>
              <a:rPr lang="es-AR" sz="1800"/>
              <a:t>Otro aspecto a tener en cuenta durante la transmisión de señales es la presencia de ruido térmico (agitación de los electrones dentro del conductor). Este factor afecta el ancho de banda digital, en otras palabras, el ruido reduce el número máximo de bits/segundo. </a:t>
            </a:r>
            <a:endParaRPr sz="1800"/>
          </a:p>
        </p:txBody>
      </p:sp>
      <p:pic>
        <p:nvPicPr>
          <p:cNvPr id="134" name="Google Shape;134;p17"/>
          <p:cNvPicPr preferRelativeResize="0"/>
          <p:nvPr/>
        </p:nvPicPr>
        <p:blipFill>
          <a:blip r:embed="rId3">
            <a:alphaModFix/>
          </a:blip>
          <a:stretch>
            <a:fillRect/>
          </a:stretch>
        </p:blipFill>
        <p:spPr>
          <a:xfrm>
            <a:off x="3731475" y="2726363"/>
            <a:ext cx="4838700" cy="2981325"/>
          </a:xfrm>
          <a:prstGeom prst="rect">
            <a:avLst/>
          </a:prstGeom>
          <a:noFill/>
          <a:ln>
            <a:noFill/>
          </a:ln>
        </p:spPr>
      </p:pic>
      <p:sp>
        <p:nvSpPr>
          <p:cNvPr id="135" name="Google Shape;135;p17"/>
          <p:cNvSpPr txBox="1"/>
          <p:nvPr/>
        </p:nvSpPr>
        <p:spPr>
          <a:xfrm>
            <a:off x="457200" y="3180875"/>
            <a:ext cx="3459600" cy="20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AR" sz="1800" u="sng"/>
              <a:t>Sistema general de comunicación:</a:t>
            </a:r>
            <a:r>
              <a:rPr lang="es-AR" sz="1800"/>
              <a:t>  la señal viaja por el canal pero puede ser interferida por el ruido</a:t>
            </a:r>
            <a:endParaRPr sz="1800"/>
          </a:p>
        </p:txBody>
      </p:sp>
      <p:sp>
        <p:nvSpPr>
          <p:cNvPr id="136" name="Google Shape;136;p17"/>
          <p:cNvSpPr txBox="1"/>
          <p:nvPr/>
        </p:nvSpPr>
        <p:spPr>
          <a:xfrm>
            <a:off x="557550" y="5747525"/>
            <a:ext cx="8129400" cy="104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AR" sz="1800"/>
              <a:t>(1940) Claude Shannon &amp; Warren Weaver proponen las leyes matemáticas que rigen la </a:t>
            </a:r>
            <a:r>
              <a:rPr lang="es-AR" sz="1800"/>
              <a:t>transmisión</a:t>
            </a:r>
            <a:r>
              <a:rPr lang="es-AR" sz="1800"/>
              <a:t> y el procesamiento de la información.</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8"/>
          <p:cNvSpPr txBox="1"/>
          <p:nvPr>
            <p:ph type="title"/>
          </p:nvPr>
        </p:nvSpPr>
        <p:spPr>
          <a:xfrm>
            <a:off x="457200" y="70408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AR"/>
              <a:t>Información que se transmite</a:t>
            </a:r>
            <a:endParaRPr/>
          </a:p>
        </p:txBody>
      </p:sp>
      <p:sp>
        <p:nvSpPr>
          <p:cNvPr id="143" name="Google Shape;143;p18"/>
          <p:cNvSpPr txBox="1"/>
          <p:nvPr>
            <p:ph idx="1" type="body"/>
          </p:nvPr>
        </p:nvSpPr>
        <p:spPr>
          <a:xfrm>
            <a:off x="457200" y="1935480"/>
            <a:ext cx="8229600" cy="4389000"/>
          </a:xfrm>
          <a:prstGeom prst="rect">
            <a:avLst/>
          </a:prstGeom>
        </p:spPr>
        <p:txBody>
          <a:bodyPr anchorCtr="0" anchor="t" bIns="91425" lIns="91425" spcFirstLastPara="1" rIns="91425" wrap="square" tIns="91425">
            <a:noAutofit/>
          </a:bodyPr>
          <a:lstStyle/>
          <a:p>
            <a:pPr indent="0" lvl="0" marL="156845" rtl="0" algn="l">
              <a:spcBef>
                <a:spcPts val="520"/>
              </a:spcBef>
              <a:spcAft>
                <a:spcPts val="0"/>
              </a:spcAft>
              <a:buNone/>
            </a:pPr>
            <a:r>
              <a:t/>
            </a:r>
            <a:endParaRPr sz="1800"/>
          </a:p>
          <a:p>
            <a:pPr indent="0" lvl="0" marL="156845" rtl="0" algn="l">
              <a:spcBef>
                <a:spcPts val="520"/>
              </a:spcBef>
              <a:spcAft>
                <a:spcPts val="0"/>
              </a:spcAft>
              <a:buNone/>
            </a:pPr>
            <a:r>
              <a:rPr lang="es-AR" sz="1800"/>
              <a:t>Los mensajes que se envían a través de un canal de comunicación contienen información que se puede medir.</a:t>
            </a:r>
            <a:endParaRPr sz="1800"/>
          </a:p>
          <a:p>
            <a:pPr indent="0" lvl="0" marL="156845" rtl="0" algn="l">
              <a:spcBef>
                <a:spcPts val="520"/>
              </a:spcBef>
              <a:spcAft>
                <a:spcPts val="0"/>
              </a:spcAft>
              <a:buNone/>
            </a:pPr>
            <a:r>
              <a:t/>
            </a:r>
            <a:endParaRPr sz="1800"/>
          </a:p>
          <a:p>
            <a:pPr indent="0" lvl="0" marL="156845" rtl="0" algn="l">
              <a:spcBef>
                <a:spcPts val="520"/>
              </a:spcBef>
              <a:spcAft>
                <a:spcPts val="0"/>
              </a:spcAft>
              <a:buNone/>
            </a:pPr>
            <a:r>
              <a:rPr lang="es-AR" sz="1800"/>
              <a:t>Entropía = cantidad de información contenida en un mensaje</a:t>
            </a:r>
            <a:endParaRPr sz="1800"/>
          </a:p>
          <a:p>
            <a:pPr indent="0" lvl="0" marL="156845" rtl="0" algn="l">
              <a:spcBef>
                <a:spcPts val="520"/>
              </a:spcBef>
              <a:spcAft>
                <a:spcPts val="0"/>
              </a:spcAft>
              <a:buNone/>
            </a:pPr>
            <a:r>
              <a:t/>
            </a:r>
            <a:endParaRPr sz="1800"/>
          </a:p>
          <a:p>
            <a:pPr indent="0" lvl="0" marL="156845" rtl="0" algn="l">
              <a:spcBef>
                <a:spcPts val="520"/>
              </a:spcBef>
              <a:spcAft>
                <a:spcPts val="0"/>
              </a:spcAft>
              <a:buNone/>
            </a:pPr>
            <a:r>
              <a:rPr lang="es-AR" sz="1800"/>
              <a:t>Unidad de información = 1 bit</a:t>
            </a:r>
            <a:endParaRPr sz="1800"/>
          </a:p>
          <a:p>
            <a:pPr indent="0" lvl="0" marL="156845" rtl="0" algn="l">
              <a:spcBef>
                <a:spcPts val="520"/>
              </a:spcBef>
              <a:spcAft>
                <a:spcPts val="0"/>
              </a:spcAft>
              <a:buNone/>
            </a:pPr>
            <a:r>
              <a:t/>
            </a:r>
            <a:endParaRPr sz="1800"/>
          </a:p>
          <a:p>
            <a:pPr indent="0" lvl="0" marL="156845" rtl="0" algn="l">
              <a:spcBef>
                <a:spcPts val="520"/>
              </a:spcBef>
              <a:spcAft>
                <a:spcPts val="0"/>
              </a:spcAft>
              <a:buNone/>
            </a:pPr>
            <a:r>
              <a:rPr lang="es-A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457200" y="32308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AR"/>
              <a:t>Entropía, </a:t>
            </a:r>
            <a:r>
              <a:rPr lang="es-AR" sz="2400"/>
              <a:t>ejemplo</a:t>
            </a:r>
            <a:endParaRPr sz="2400"/>
          </a:p>
        </p:txBody>
      </p:sp>
      <p:sp>
        <p:nvSpPr>
          <p:cNvPr id="150" name="Google Shape;150;p19"/>
          <p:cNvSpPr txBox="1"/>
          <p:nvPr>
            <p:ph idx="1" type="body"/>
          </p:nvPr>
        </p:nvSpPr>
        <p:spPr>
          <a:xfrm>
            <a:off x="381000" y="1325880"/>
            <a:ext cx="8229600" cy="4389000"/>
          </a:xfrm>
          <a:prstGeom prst="rect">
            <a:avLst/>
          </a:prstGeom>
        </p:spPr>
        <p:txBody>
          <a:bodyPr anchorCtr="0" anchor="t" bIns="91425" lIns="91425" spcFirstLastPara="1" rIns="91425" wrap="square" tIns="91425">
            <a:noAutofit/>
          </a:bodyPr>
          <a:lstStyle/>
          <a:p>
            <a:pPr indent="0" lvl="0" marL="156845" rtl="0" algn="l">
              <a:spcBef>
                <a:spcPts val="520"/>
              </a:spcBef>
              <a:spcAft>
                <a:spcPts val="0"/>
              </a:spcAft>
              <a:buNone/>
            </a:pPr>
            <a:r>
              <a:rPr lang="es-AR" sz="1400"/>
              <a:t>Para el siguiente ejemplo usamos la calculadora de entropia online: </a:t>
            </a:r>
            <a:r>
              <a:rPr lang="es-AR" sz="1400">
                <a:latin typeface="Arial"/>
                <a:ea typeface="Arial"/>
                <a:cs typeface="Arial"/>
                <a:sym typeface="Arial"/>
              </a:rPr>
              <a:t>:</a:t>
            </a:r>
            <a:r>
              <a:rPr lang="es-AR" sz="1400" u="sng">
                <a:solidFill>
                  <a:srgbClr val="1155CC"/>
                </a:solidFill>
                <a:latin typeface="Arial"/>
                <a:ea typeface="Arial"/>
                <a:cs typeface="Arial"/>
                <a:sym typeface="Arial"/>
                <a:hlinkClick r:id="rId3">
                  <a:extLst>
                    <a:ext uri="{A12FA001-AC4F-418D-AE19-62706E023703}">
                      <ahyp:hlinkClr val="tx"/>
                    </a:ext>
                  </a:extLst>
                </a:hlinkClick>
              </a:rPr>
              <a:t>http://www.shannonentropy.netmark.pl/</a:t>
            </a:r>
            <a:endParaRPr sz="1400"/>
          </a:p>
          <a:p>
            <a:pPr indent="0" lvl="0" marL="156845" rtl="0" algn="l">
              <a:spcBef>
                <a:spcPts val="520"/>
              </a:spcBef>
              <a:spcAft>
                <a:spcPts val="0"/>
              </a:spcAft>
              <a:buNone/>
            </a:pPr>
            <a:r>
              <a:rPr lang="es-AR" sz="1400"/>
              <a:t>Usamos dos mensajes de igual longitud (278 caracteres)</a:t>
            </a:r>
            <a:endParaRPr sz="1400"/>
          </a:p>
          <a:p>
            <a:pPr indent="0" lvl="0" marL="156845" rtl="0" algn="l">
              <a:spcBef>
                <a:spcPts val="520"/>
              </a:spcBef>
              <a:spcAft>
                <a:spcPts val="0"/>
              </a:spcAft>
              <a:buNone/>
            </a:pPr>
            <a:r>
              <a:rPr lang="es-AR"/>
              <a:t> </a:t>
            </a:r>
            <a:endParaRPr/>
          </a:p>
        </p:txBody>
      </p:sp>
      <p:graphicFrame>
        <p:nvGraphicFramePr>
          <p:cNvPr id="151" name="Google Shape;151;p19"/>
          <p:cNvGraphicFramePr/>
          <p:nvPr/>
        </p:nvGraphicFramePr>
        <p:xfrm>
          <a:off x="952500" y="2400300"/>
          <a:ext cx="3000000" cy="3000000"/>
        </p:xfrm>
        <a:graphic>
          <a:graphicData uri="http://schemas.openxmlformats.org/drawingml/2006/table">
            <a:tbl>
              <a:tblPr>
                <a:noFill/>
                <a:tableStyleId>{6DDF9E9E-A2D9-4783-A534-DA0D6ACF9181}</a:tableStyleId>
              </a:tblPr>
              <a:tblGrid>
                <a:gridCol w="3619500"/>
                <a:gridCol w="3619500"/>
              </a:tblGrid>
              <a:tr h="381000">
                <a:tc>
                  <a:txBody>
                    <a:bodyPr/>
                    <a:lstStyle/>
                    <a:p>
                      <a:pPr indent="0" lvl="0" marL="0" rtl="0" algn="l">
                        <a:spcBef>
                          <a:spcPts val="0"/>
                        </a:spcBef>
                        <a:spcAft>
                          <a:spcPts val="0"/>
                        </a:spcAft>
                        <a:buNone/>
                      </a:pPr>
                      <a:r>
                        <a:rPr lang="es-AR"/>
                        <a:t>Mensaje</a:t>
                      </a:r>
                      <a:endParaRPr/>
                    </a:p>
                  </a:txBody>
                  <a:tcPr marT="91425" marB="91425" marR="91425" marL="91425"/>
                </a:tc>
                <a:tc>
                  <a:txBody>
                    <a:bodyPr/>
                    <a:lstStyle/>
                    <a:p>
                      <a:pPr indent="0" lvl="0" marL="0" rtl="0" algn="l">
                        <a:spcBef>
                          <a:spcPts val="0"/>
                        </a:spcBef>
                        <a:spcAft>
                          <a:spcPts val="0"/>
                        </a:spcAft>
                        <a:buNone/>
                      </a:pPr>
                      <a:r>
                        <a:rPr lang="es-AR"/>
                        <a:t>Entropía</a:t>
                      </a:r>
                      <a:endParaRPr/>
                    </a:p>
                  </a:txBody>
                  <a:tcPr marT="91425" marB="91425" marR="91425" marL="91425"/>
                </a:tc>
              </a:tr>
              <a:tr h="381000">
                <a:tc>
                  <a:txBody>
                    <a:bodyPr/>
                    <a:lstStyle/>
                    <a:p>
                      <a:pPr indent="0" lvl="0" marL="0" rtl="0" algn="l">
                        <a:lnSpc>
                          <a:spcPct val="115000"/>
                        </a:lnSpc>
                        <a:spcBef>
                          <a:spcPts val="0"/>
                        </a:spcBef>
                        <a:spcAft>
                          <a:spcPts val="0"/>
                        </a:spcAft>
                        <a:buClr>
                          <a:schemeClr val="dk1"/>
                        </a:buClr>
                        <a:buSzPts val="1100"/>
                        <a:buFont typeface="Arial"/>
                        <a:buNone/>
                      </a:pPr>
                      <a:r>
                        <a:rPr lang="es-AR" sz="1100">
                          <a:solidFill>
                            <a:schemeClr val="dk1"/>
                          </a:solidFill>
                        </a:rPr>
                        <a:t>blablablablablablablablablablablablablablablablablablablablablablablablablablablablablablablablablablablablablablablablablablablablablablablablablablablablablablablablablablablablablablablablablablablablablablablablablablablablablablablablablablablablablablablablablablablablabl</a:t>
                      </a:r>
                      <a:endParaRPr/>
                    </a:p>
                  </a:txBody>
                  <a:tcPr marT="91425" marB="91425" marR="91425" marL="91425"/>
                </a:tc>
                <a:tc>
                  <a:txBody>
                    <a:bodyPr/>
                    <a:lstStyle/>
                    <a:p>
                      <a:pPr indent="0" lvl="0" marL="0" rtl="0" algn="l">
                        <a:spcBef>
                          <a:spcPts val="0"/>
                        </a:spcBef>
                        <a:spcAft>
                          <a:spcPts val="0"/>
                        </a:spcAft>
                        <a:buNone/>
                      </a:pPr>
                      <a:r>
                        <a:rPr lang="es-AR" sz="2400">
                          <a:solidFill>
                            <a:srgbClr val="333333"/>
                          </a:solidFill>
                          <a:highlight>
                            <a:srgbClr val="FEFEFE"/>
                          </a:highlight>
                        </a:rPr>
                        <a:t>H(X) = </a:t>
                      </a:r>
                      <a:r>
                        <a:rPr b="1" lang="es-AR" sz="2400">
                          <a:solidFill>
                            <a:srgbClr val="333333"/>
                          </a:solidFill>
                          <a:highlight>
                            <a:srgbClr val="FEFEFE"/>
                          </a:highlight>
                        </a:rPr>
                        <a:t>1.64196</a:t>
                      </a:r>
                      <a:endParaRPr sz="2400"/>
                    </a:p>
                  </a:txBody>
                  <a:tcPr marT="91425" marB="91425" marR="91425" marL="91425"/>
                </a:tc>
              </a:tr>
              <a:tr h="381000">
                <a:tc>
                  <a:txBody>
                    <a:bodyPr/>
                    <a:lstStyle/>
                    <a:p>
                      <a:pPr indent="0" lvl="0" marL="0" rtl="0" algn="l">
                        <a:lnSpc>
                          <a:spcPct val="115000"/>
                        </a:lnSpc>
                        <a:spcBef>
                          <a:spcPts val="0"/>
                        </a:spcBef>
                        <a:spcAft>
                          <a:spcPts val="0"/>
                        </a:spcAft>
                        <a:buClr>
                          <a:schemeClr val="dk1"/>
                        </a:buClr>
                        <a:buSzPts val="1100"/>
                        <a:buFont typeface="Arial"/>
                        <a:buNone/>
                      </a:pPr>
                      <a:r>
                        <a:rPr lang="es-AR" sz="1100">
                          <a:solidFill>
                            <a:schemeClr val="dk1"/>
                          </a:solidFill>
                        </a:rPr>
                        <a:t>The concept was introduced by Claude E. Shannon in  the paper „A Mathematical Theory of Communication” (1948). Shannon entropy allows to estimate the average minimum number of bits needed to encode a string of symbols based on the alphabet size and the frequency of the symbols.</a:t>
                      </a:r>
                      <a:endParaRPr/>
                    </a:p>
                  </a:txBody>
                  <a:tcPr marT="91425" marB="91425" marR="91425" marL="91425"/>
                </a:tc>
                <a:tc>
                  <a:txBody>
                    <a:bodyPr/>
                    <a:lstStyle/>
                    <a:p>
                      <a:pPr indent="0" lvl="0" marL="0" rtl="0" algn="l">
                        <a:spcBef>
                          <a:spcPts val="0"/>
                        </a:spcBef>
                        <a:spcAft>
                          <a:spcPts val="0"/>
                        </a:spcAft>
                        <a:buNone/>
                      </a:pPr>
                      <a:r>
                        <a:rPr lang="es-AR" sz="2400">
                          <a:solidFill>
                            <a:srgbClr val="333333"/>
                          </a:solidFill>
                          <a:highlight>
                            <a:srgbClr val="FEFEFE"/>
                          </a:highlight>
                        </a:rPr>
                        <a:t>H(X) = </a:t>
                      </a:r>
                      <a:r>
                        <a:rPr b="1" lang="es-AR" sz="2400">
                          <a:solidFill>
                            <a:srgbClr val="333333"/>
                          </a:solidFill>
                          <a:highlight>
                            <a:srgbClr val="FEFEFE"/>
                          </a:highlight>
                        </a:rPr>
                        <a:t>4.47542</a:t>
                      </a:r>
                      <a:endParaRPr sz="2400"/>
                    </a:p>
                  </a:txBody>
                  <a:tcPr marT="91425" marB="91425" marR="91425" marL="91425"/>
                </a:tc>
              </a:tr>
            </a:tbl>
          </a:graphicData>
        </a:graphic>
      </p:graphicFrame>
      <p:sp>
        <p:nvSpPr>
          <p:cNvPr id="152" name="Google Shape;152;p19"/>
          <p:cNvSpPr txBox="1"/>
          <p:nvPr/>
        </p:nvSpPr>
        <p:spPr>
          <a:xfrm>
            <a:off x="432100" y="5714875"/>
            <a:ext cx="8084700" cy="864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AR" sz="1800"/>
              <a:t>Este ejemplo muestra que el mensaje 2 tiene más información (más entropía)</a:t>
            </a:r>
            <a:endParaRPr sz="1800"/>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ph idx="1" type="body"/>
          </p:nvPr>
        </p:nvSpPr>
        <p:spPr>
          <a:xfrm>
            <a:off x="334525" y="1466100"/>
            <a:ext cx="8558700" cy="1740000"/>
          </a:xfrm>
          <a:prstGeom prst="rect">
            <a:avLst/>
          </a:prstGeom>
        </p:spPr>
        <p:txBody>
          <a:bodyPr anchorCtr="0" anchor="t" bIns="91425" lIns="91425" spcFirstLastPara="1" rIns="91425" wrap="square" tIns="91425">
            <a:noAutofit/>
          </a:bodyPr>
          <a:lstStyle/>
          <a:p>
            <a:pPr indent="0" lvl="0" marL="0" rtl="0" algn="l">
              <a:spcBef>
                <a:spcPts val="520"/>
              </a:spcBef>
              <a:spcAft>
                <a:spcPts val="0"/>
              </a:spcAft>
              <a:buNone/>
            </a:pPr>
            <a:r>
              <a:rPr lang="es-AR" sz="1800"/>
              <a:t>Sea un mensaje </a:t>
            </a:r>
            <a:r>
              <a:rPr b="1" lang="es-AR" sz="1800"/>
              <a:t>X</a:t>
            </a:r>
            <a:r>
              <a:rPr lang="es-AR" sz="1800"/>
              <a:t> que está escrito con un alfabeto de </a:t>
            </a:r>
            <a:r>
              <a:rPr b="1" lang="es-AR" sz="1800"/>
              <a:t>n</a:t>
            </a:r>
            <a:r>
              <a:rPr lang="es-AR" sz="1800"/>
              <a:t> símbolos (letras)</a:t>
            </a:r>
            <a:endParaRPr sz="1800"/>
          </a:p>
          <a:p>
            <a:pPr indent="0" lvl="0" marL="0" rtl="0" algn="l">
              <a:spcBef>
                <a:spcPts val="520"/>
              </a:spcBef>
              <a:spcAft>
                <a:spcPts val="0"/>
              </a:spcAft>
              <a:buNone/>
            </a:pPr>
            <a:r>
              <a:rPr lang="es-AR" sz="1800"/>
              <a:t>Sea </a:t>
            </a:r>
            <a:r>
              <a:rPr b="1" lang="es-AR" sz="1800"/>
              <a:t>p(xi) </a:t>
            </a:r>
            <a:r>
              <a:rPr lang="es-AR" sz="1800"/>
              <a:t>la frecuencia ó probabilidad del símbolo </a:t>
            </a:r>
            <a:r>
              <a:rPr b="1" lang="es-AR" sz="1800"/>
              <a:t>xi</a:t>
            </a:r>
            <a:r>
              <a:rPr lang="es-AR" sz="1800"/>
              <a:t> en el mensaje X </a:t>
            </a:r>
            <a:endParaRPr sz="1800"/>
          </a:p>
          <a:p>
            <a:pPr indent="0" lvl="0" marL="0" rtl="0" algn="ctr">
              <a:spcBef>
                <a:spcPts val="520"/>
              </a:spcBef>
              <a:spcAft>
                <a:spcPts val="0"/>
              </a:spcAft>
              <a:buNone/>
            </a:pPr>
            <a:r>
              <a:rPr lang="es-AR" sz="1800"/>
              <a:t>(# apariciones de xi / longitud del mensaje )</a:t>
            </a:r>
            <a:endParaRPr sz="1800"/>
          </a:p>
          <a:p>
            <a:pPr indent="0" lvl="0" marL="0" rtl="0" algn="l">
              <a:spcBef>
                <a:spcPts val="520"/>
              </a:spcBef>
              <a:spcAft>
                <a:spcPts val="0"/>
              </a:spcAft>
              <a:buNone/>
            </a:pPr>
            <a:r>
              <a:t/>
            </a:r>
            <a:endParaRPr sz="1800"/>
          </a:p>
          <a:p>
            <a:pPr indent="0" lvl="0" marL="0" rtl="0" algn="l">
              <a:spcBef>
                <a:spcPts val="520"/>
              </a:spcBef>
              <a:spcAft>
                <a:spcPts val="0"/>
              </a:spcAft>
              <a:buNone/>
            </a:pPr>
            <a:r>
              <a:rPr lang="es-AR" sz="1800"/>
              <a:t>Entonces la entropía de X es H(X)</a:t>
            </a:r>
            <a:endParaRPr sz="1800"/>
          </a:p>
          <a:p>
            <a:pPr indent="-117475" lvl="0" marL="274320" rtl="0" algn="l">
              <a:spcBef>
                <a:spcPts val="520"/>
              </a:spcBef>
              <a:spcAft>
                <a:spcPts val="0"/>
              </a:spcAft>
              <a:buNone/>
            </a:pPr>
            <a:r>
              <a:t/>
            </a:r>
            <a:endParaRPr/>
          </a:p>
        </p:txBody>
      </p:sp>
      <p:sp>
        <p:nvSpPr>
          <p:cNvPr id="159" name="Google Shape;159;p20"/>
          <p:cNvSpPr txBox="1"/>
          <p:nvPr>
            <p:ph type="title"/>
          </p:nvPr>
        </p:nvSpPr>
        <p:spPr>
          <a:xfrm>
            <a:off x="457200" y="32308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AR"/>
              <a:t>Entropía,</a:t>
            </a:r>
            <a:r>
              <a:rPr lang="es-AR" sz="2400"/>
              <a:t> como se calcula?</a:t>
            </a:r>
            <a:endParaRPr sz="2400"/>
          </a:p>
        </p:txBody>
      </p:sp>
      <p:pic>
        <p:nvPicPr>
          <p:cNvPr id="160" name="Google Shape;160;p20"/>
          <p:cNvPicPr preferRelativeResize="0"/>
          <p:nvPr/>
        </p:nvPicPr>
        <p:blipFill>
          <a:blip r:embed="rId3">
            <a:alphaModFix/>
          </a:blip>
          <a:stretch>
            <a:fillRect/>
          </a:stretch>
        </p:blipFill>
        <p:spPr>
          <a:xfrm>
            <a:off x="1572343" y="3443000"/>
            <a:ext cx="6447707" cy="1268400"/>
          </a:xfrm>
          <a:prstGeom prst="rect">
            <a:avLst/>
          </a:prstGeom>
          <a:noFill/>
          <a:ln>
            <a:noFill/>
          </a:ln>
        </p:spPr>
      </p:pic>
      <p:sp>
        <p:nvSpPr>
          <p:cNvPr id="161" name="Google Shape;161;p20"/>
          <p:cNvSpPr txBox="1"/>
          <p:nvPr/>
        </p:nvSpPr>
        <p:spPr>
          <a:xfrm>
            <a:off x="890250" y="5792700"/>
            <a:ext cx="7736100" cy="7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AR" sz="1800">
                <a:solidFill>
                  <a:schemeClr val="dk1"/>
                </a:solidFill>
              </a:rPr>
              <a:t>La entropía también dice cual es el mínimo número de bits por símbolo necesarios en promedio para codificar el mensaje.</a:t>
            </a:r>
            <a:endParaRPr sz="1800"/>
          </a:p>
        </p:txBody>
      </p:sp>
      <p:sp>
        <p:nvSpPr>
          <p:cNvPr id="162" name="Google Shape;162;p20"/>
          <p:cNvSpPr txBox="1"/>
          <p:nvPr/>
        </p:nvSpPr>
        <p:spPr>
          <a:xfrm>
            <a:off x="9269450" y="5631375"/>
            <a:ext cx="8028900" cy="9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0"/>
          <p:cNvSpPr txBox="1"/>
          <p:nvPr/>
        </p:nvSpPr>
        <p:spPr>
          <a:xfrm>
            <a:off x="6641425" y="3724975"/>
            <a:ext cx="260100" cy="936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0"/>
          <p:cNvSpPr txBox="1"/>
          <p:nvPr/>
        </p:nvSpPr>
        <p:spPr>
          <a:xfrm>
            <a:off x="6136100" y="4418000"/>
            <a:ext cx="1645800" cy="2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165" name="Google Shape;165;p20"/>
          <p:cNvCxnSpPr>
            <a:stCxn id="164" idx="1"/>
            <a:endCxn id="164" idx="3"/>
          </p:cNvCxnSpPr>
          <p:nvPr/>
        </p:nvCxnSpPr>
        <p:spPr>
          <a:xfrm>
            <a:off x="6136100" y="4539800"/>
            <a:ext cx="1645800" cy="600"/>
          </a:xfrm>
          <a:prstGeom prst="bentConnector5">
            <a:avLst>
              <a:gd fmla="val -14469" name="adj1"/>
              <a:gd fmla="val 59987500" name="adj2"/>
              <a:gd fmla="val 114469" name="adj3"/>
            </a:avLst>
          </a:prstGeom>
          <a:noFill/>
          <a:ln cap="flat" cmpd="sng" w="9525">
            <a:solidFill>
              <a:schemeClr val="dk2"/>
            </a:solidFill>
            <a:prstDash val="solid"/>
            <a:round/>
            <a:headEnd len="med" w="med" type="none"/>
            <a:tailEnd len="med" w="med" type="none"/>
          </a:ln>
        </p:spPr>
      </p:cxnSp>
      <p:sp>
        <p:nvSpPr>
          <p:cNvPr id="166" name="Google Shape;166;p20"/>
          <p:cNvSpPr txBox="1"/>
          <p:nvPr/>
        </p:nvSpPr>
        <p:spPr>
          <a:xfrm>
            <a:off x="5731850" y="5009950"/>
            <a:ext cx="2772000" cy="4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AR"/>
              <a:t>cantidad de bits por símbolo</a:t>
            </a:r>
            <a:endParaRPr/>
          </a:p>
        </p:txBody>
      </p:sp>
      <p:sp>
        <p:nvSpPr>
          <p:cNvPr id="167" name="Google Shape;167;p20"/>
          <p:cNvSpPr txBox="1"/>
          <p:nvPr/>
        </p:nvSpPr>
        <p:spPr>
          <a:xfrm>
            <a:off x="418700" y="4764500"/>
            <a:ext cx="1732500" cy="4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AR"/>
              <a:t>para anular el signo negativo del logaritmo</a:t>
            </a:r>
            <a:endParaRPr/>
          </a:p>
        </p:txBody>
      </p:sp>
      <p:cxnSp>
        <p:nvCxnSpPr>
          <p:cNvPr id="168" name="Google Shape;168;p20"/>
          <p:cNvCxnSpPr>
            <a:stCxn id="167" idx="3"/>
          </p:cNvCxnSpPr>
          <p:nvPr/>
        </p:nvCxnSpPr>
        <p:spPr>
          <a:xfrm flipH="1" rot="10800000">
            <a:off x="2151200" y="4143800"/>
            <a:ext cx="1602600" cy="862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idx="1" type="body"/>
          </p:nvPr>
        </p:nvSpPr>
        <p:spPr>
          <a:xfrm>
            <a:off x="457200" y="1630675"/>
            <a:ext cx="8229600" cy="1038300"/>
          </a:xfrm>
          <a:prstGeom prst="rect">
            <a:avLst/>
          </a:prstGeom>
        </p:spPr>
        <p:txBody>
          <a:bodyPr anchorCtr="0" anchor="ctr" bIns="91425" lIns="91425" spcFirstLastPara="1" rIns="91425" wrap="square" tIns="91425">
            <a:noAutofit/>
          </a:bodyPr>
          <a:lstStyle/>
          <a:p>
            <a:pPr indent="0" lvl="0" marL="156845" rtl="0" algn="l">
              <a:spcBef>
                <a:spcPts val="520"/>
              </a:spcBef>
              <a:spcAft>
                <a:spcPts val="0"/>
              </a:spcAft>
              <a:buNone/>
            </a:pPr>
            <a:r>
              <a:rPr lang="es-AR" sz="1800"/>
              <a:t>Sea X = </a:t>
            </a:r>
            <a:r>
              <a:rPr lang="es-AR" sz="2400">
                <a:latin typeface="Arial"/>
                <a:ea typeface="Arial"/>
                <a:cs typeface="Arial"/>
                <a:sym typeface="Arial"/>
              </a:rPr>
              <a:t>abracadabra</a:t>
            </a:r>
            <a:endParaRPr sz="1800"/>
          </a:p>
          <a:p>
            <a:pPr indent="0" lvl="0" marL="156845" rtl="0" algn="l">
              <a:spcBef>
                <a:spcPts val="520"/>
              </a:spcBef>
              <a:spcAft>
                <a:spcPts val="0"/>
              </a:spcAft>
              <a:buNone/>
            </a:pPr>
            <a:r>
              <a:t/>
            </a:r>
            <a:endParaRPr sz="1800"/>
          </a:p>
          <a:p>
            <a:pPr indent="0" lvl="0" marL="156845" rtl="0" algn="l">
              <a:spcBef>
                <a:spcPts val="520"/>
              </a:spcBef>
              <a:spcAft>
                <a:spcPts val="0"/>
              </a:spcAft>
              <a:buNone/>
            </a:pPr>
            <a:r>
              <a:rPr lang="es-AR" sz="1800"/>
              <a:t>La entropía H(X) es:</a:t>
            </a:r>
            <a:endParaRPr sz="1800"/>
          </a:p>
          <a:p>
            <a:pPr indent="0" lvl="0" marL="156845" rtl="0" algn="l">
              <a:spcBef>
                <a:spcPts val="520"/>
              </a:spcBef>
              <a:spcAft>
                <a:spcPts val="0"/>
              </a:spcAft>
              <a:buNone/>
            </a:pPr>
            <a:r>
              <a:t/>
            </a:r>
            <a:endParaRPr sz="1800"/>
          </a:p>
        </p:txBody>
      </p:sp>
      <p:graphicFrame>
        <p:nvGraphicFramePr>
          <p:cNvPr id="175" name="Google Shape;175;p21"/>
          <p:cNvGraphicFramePr/>
          <p:nvPr/>
        </p:nvGraphicFramePr>
        <p:xfrm>
          <a:off x="952500" y="3048000"/>
          <a:ext cx="3000000" cy="3000000"/>
        </p:xfrm>
        <a:graphic>
          <a:graphicData uri="http://schemas.openxmlformats.org/drawingml/2006/table">
            <a:tbl>
              <a:tblPr>
                <a:noFill/>
                <a:tableStyleId>{6DDF9E9E-A2D9-4783-A534-DA0D6ACF9181}</a:tableStyleId>
              </a:tblPr>
              <a:tblGrid>
                <a:gridCol w="1809750"/>
                <a:gridCol w="1809750"/>
                <a:gridCol w="1809750"/>
                <a:gridCol w="1809750"/>
              </a:tblGrid>
              <a:tr h="381000">
                <a:tc>
                  <a:txBody>
                    <a:bodyPr/>
                    <a:lstStyle/>
                    <a:p>
                      <a:pPr indent="0" lvl="0" marL="0" rtl="0" algn="l">
                        <a:spcBef>
                          <a:spcPts val="0"/>
                        </a:spcBef>
                        <a:spcAft>
                          <a:spcPts val="0"/>
                        </a:spcAft>
                        <a:buNone/>
                      </a:pPr>
                      <a:r>
                        <a:rPr b="1" lang="es-AR"/>
                        <a:t>xi</a:t>
                      </a:r>
                      <a:endParaRPr b="1"/>
                    </a:p>
                  </a:txBody>
                  <a:tcPr marT="91425" marB="91425" marR="91425" marL="91425"/>
                </a:tc>
                <a:tc>
                  <a:txBody>
                    <a:bodyPr/>
                    <a:lstStyle/>
                    <a:p>
                      <a:pPr indent="0" lvl="0" marL="0" rtl="0" algn="l">
                        <a:spcBef>
                          <a:spcPts val="0"/>
                        </a:spcBef>
                        <a:spcAft>
                          <a:spcPts val="0"/>
                        </a:spcAft>
                        <a:buNone/>
                      </a:pPr>
                      <a:r>
                        <a:rPr b="1" lang="es-AR"/>
                        <a:t>p(xi)</a:t>
                      </a:r>
                      <a:endParaRPr b="1"/>
                    </a:p>
                  </a:txBody>
                  <a:tcPr marT="91425" marB="91425" marR="91425" marL="91425"/>
                </a:tc>
                <a:tc>
                  <a:txBody>
                    <a:bodyPr/>
                    <a:lstStyle/>
                    <a:p>
                      <a:pPr indent="0" lvl="0" marL="0" rtl="0" algn="l">
                        <a:spcBef>
                          <a:spcPts val="0"/>
                        </a:spcBef>
                        <a:spcAft>
                          <a:spcPts val="0"/>
                        </a:spcAft>
                        <a:buNone/>
                      </a:pPr>
                      <a:r>
                        <a:rPr b="1" lang="es-AR"/>
                        <a:t>log2(p(xi))</a:t>
                      </a:r>
                      <a:endParaRPr b="1"/>
                    </a:p>
                  </a:txBody>
                  <a:tcPr marT="91425" marB="91425" marR="91425" marL="91425"/>
                </a:tc>
                <a:tc>
                  <a:txBody>
                    <a:bodyPr/>
                    <a:lstStyle/>
                    <a:p>
                      <a:pPr indent="0" lvl="0" marL="0" rtl="0" algn="l">
                        <a:spcBef>
                          <a:spcPts val="0"/>
                        </a:spcBef>
                        <a:spcAft>
                          <a:spcPts val="0"/>
                        </a:spcAft>
                        <a:buNone/>
                      </a:pPr>
                      <a:r>
                        <a:rPr b="1" lang="es-AR"/>
                        <a:t>p(xi) * log2(p(xi))</a:t>
                      </a:r>
                      <a:endParaRPr b="1"/>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a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s-AR" sz="1800">
                          <a:solidFill>
                            <a:schemeClr val="dk1"/>
                          </a:solidFill>
                        </a:rPr>
                        <a:t>5/11 = </a:t>
                      </a:r>
                      <a:r>
                        <a:rPr b="1" lang="es-AR" sz="1100">
                          <a:solidFill>
                            <a:schemeClr val="dk1"/>
                          </a:solidFill>
                        </a:rPr>
                        <a:t>0.455</a:t>
                      </a:r>
                      <a:endParaRPr/>
                    </a:p>
                  </a:txBody>
                  <a:tcPr marT="91425" marB="91425" marR="91425" marL="91425"/>
                </a:tc>
                <a:tc>
                  <a:txBody>
                    <a:bodyPr/>
                    <a:lstStyle/>
                    <a:p>
                      <a:pPr indent="0" lvl="0" marL="156845" rtl="0" algn="l">
                        <a:spcBef>
                          <a:spcPts val="520"/>
                        </a:spcBef>
                        <a:spcAft>
                          <a:spcPts val="0"/>
                        </a:spcAft>
                        <a:buClr>
                          <a:schemeClr val="dk1"/>
                        </a:buClr>
                        <a:buSzPts val="1100"/>
                        <a:buFont typeface="Arial"/>
                        <a:buNone/>
                      </a:pPr>
                      <a:r>
                        <a:rPr lang="es-AR" sz="1800">
                          <a:solidFill>
                            <a:srgbClr val="333333"/>
                          </a:solidFill>
                          <a:highlight>
                            <a:srgbClr val="FEFEFE"/>
                          </a:highlight>
                        </a:rPr>
                        <a:t>log2 </a:t>
                      </a:r>
                      <a:r>
                        <a:rPr b="1" lang="es-AR" sz="1100">
                          <a:solidFill>
                            <a:schemeClr val="dk1"/>
                          </a:solidFill>
                        </a:rPr>
                        <a:t>0.455</a:t>
                      </a:r>
                      <a:endParaRPr/>
                    </a:p>
                  </a:txBody>
                  <a:tcPr marT="91425" marB="91425" marR="91425" marL="91425"/>
                </a:tc>
                <a:tc>
                  <a:txBody>
                    <a:bodyPr/>
                    <a:lstStyle/>
                    <a:p>
                      <a:pPr indent="0" lvl="0" marL="156845" rtl="0" algn="l">
                        <a:spcBef>
                          <a:spcPts val="520"/>
                        </a:spcBef>
                        <a:spcAft>
                          <a:spcPts val="0"/>
                        </a:spcAft>
                        <a:buClr>
                          <a:schemeClr val="dk1"/>
                        </a:buClr>
                        <a:buSzPts val="1100"/>
                        <a:buFont typeface="Arial"/>
                        <a:buNone/>
                      </a:pPr>
                      <a:r>
                        <a:rPr lang="es-AR" sz="1800">
                          <a:solidFill>
                            <a:srgbClr val="333333"/>
                          </a:solidFill>
                          <a:highlight>
                            <a:srgbClr val="FEFEFE"/>
                          </a:highlight>
                        </a:rPr>
                        <a:t>-0.5169</a:t>
                      </a:r>
                      <a:endParaRPr/>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b</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s-AR" sz="1800">
                          <a:solidFill>
                            <a:schemeClr val="dk1"/>
                          </a:solidFill>
                        </a:rPr>
                        <a:t>2/11 = </a:t>
                      </a:r>
                      <a:r>
                        <a:rPr b="1" lang="es-AR" sz="1100">
                          <a:solidFill>
                            <a:schemeClr val="dk1"/>
                          </a:solidFill>
                        </a:rPr>
                        <a:t>0.182</a:t>
                      </a:r>
                      <a:endParaRPr/>
                    </a:p>
                  </a:txBody>
                  <a:tcPr marT="91425" marB="91425" marR="91425" marL="91425"/>
                </a:tc>
                <a:tc>
                  <a:txBody>
                    <a:bodyPr/>
                    <a:lstStyle/>
                    <a:p>
                      <a:pPr indent="0" lvl="0" marL="156845" rtl="0" algn="l">
                        <a:spcBef>
                          <a:spcPts val="520"/>
                        </a:spcBef>
                        <a:spcAft>
                          <a:spcPts val="0"/>
                        </a:spcAft>
                        <a:buClr>
                          <a:schemeClr val="dk1"/>
                        </a:buClr>
                        <a:buSzPts val="1100"/>
                        <a:buFont typeface="Arial"/>
                        <a:buNone/>
                      </a:pPr>
                      <a:r>
                        <a:rPr lang="es-AR" sz="1800">
                          <a:solidFill>
                            <a:srgbClr val="333333"/>
                          </a:solidFill>
                          <a:highlight>
                            <a:srgbClr val="FEFEFE"/>
                          </a:highlight>
                        </a:rPr>
                        <a:t>log2 </a:t>
                      </a:r>
                      <a:r>
                        <a:rPr b="1" lang="es-AR" sz="1100">
                          <a:solidFill>
                            <a:schemeClr val="dk1"/>
                          </a:solidFill>
                        </a:rPr>
                        <a:t>0.182</a:t>
                      </a:r>
                      <a:endParaRPr/>
                    </a:p>
                  </a:txBody>
                  <a:tcPr marT="91425" marB="91425" marR="91425" marL="91425"/>
                </a:tc>
                <a:tc>
                  <a:txBody>
                    <a:bodyPr/>
                    <a:lstStyle/>
                    <a:p>
                      <a:pPr indent="0" lvl="0" marL="156845" rtl="0" algn="l">
                        <a:spcBef>
                          <a:spcPts val="520"/>
                        </a:spcBef>
                        <a:spcAft>
                          <a:spcPts val="0"/>
                        </a:spcAft>
                        <a:buClr>
                          <a:schemeClr val="dk1"/>
                        </a:buClr>
                        <a:buSzPts val="1100"/>
                        <a:buFont typeface="Arial"/>
                        <a:buNone/>
                      </a:pPr>
                      <a:r>
                        <a:rPr lang="es-AR" sz="1800">
                          <a:solidFill>
                            <a:srgbClr val="333333"/>
                          </a:solidFill>
                          <a:highlight>
                            <a:srgbClr val="FEFEFE"/>
                          </a:highlight>
                        </a:rPr>
                        <a:t>-0.4473</a:t>
                      </a:r>
                      <a:endParaRPr/>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r</a:t>
                      </a:r>
                      <a:r>
                        <a:rPr lang="es-AR" sz="1800">
                          <a:solidFill>
                            <a:schemeClr val="dk1"/>
                          </a:solidFill>
                        </a:rPr>
                        <a:t>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s-AR" sz="1800">
                          <a:solidFill>
                            <a:schemeClr val="dk1"/>
                          </a:solidFill>
                        </a:rPr>
                        <a:t>2</a:t>
                      </a:r>
                      <a:r>
                        <a:rPr lang="es-AR" sz="1800">
                          <a:solidFill>
                            <a:schemeClr val="dk1"/>
                          </a:solidFill>
                        </a:rPr>
                        <a:t>/11 = </a:t>
                      </a:r>
                      <a:r>
                        <a:rPr b="1" lang="es-AR" sz="1100">
                          <a:solidFill>
                            <a:schemeClr val="dk1"/>
                          </a:solidFill>
                        </a:rPr>
                        <a:t>0.182</a:t>
                      </a:r>
                      <a:endParaRPr/>
                    </a:p>
                  </a:txBody>
                  <a:tcPr marT="91425" marB="91425" marR="91425" marL="91425"/>
                </a:tc>
                <a:tc>
                  <a:txBody>
                    <a:bodyPr/>
                    <a:lstStyle/>
                    <a:p>
                      <a:pPr indent="0" lvl="0" marL="156845" rtl="0" algn="l">
                        <a:spcBef>
                          <a:spcPts val="520"/>
                        </a:spcBef>
                        <a:spcAft>
                          <a:spcPts val="0"/>
                        </a:spcAft>
                        <a:buClr>
                          <a:schemeClr val="dk1"/>
                        </a:buClr>
                        <a:buSzPts val="1100"/>
                        <a:buFont typeface="Arial"/>
                        <a:buNone/>
                      </a:pPr>
                      <a:r>
                        <a:rPr lang="es-AR" sz="1800">
                          <a:solidFill>
                            <a:srgbClr val="333333"/>
                          </a:solidFill>
                          <a:highlight>
                            <a:srgbClr val="FEFEFE"/>
                          </a:highlight>
                        </a:rPr>
                        <a:t>log2 </a:t>
                      </a:r>
                      <a:r>
                        <a:rPr b="1" lang="es-AR" sz="1100">
                          <a:solidFill>
                            <a:schemeClr val="dk1"/>
                          </a:solidFill>
                        </a:rPr>
                        <a:t>0.182</a:t>
                      </a:r>
                      <a:endParaRPr/>
                    </a:p>
                  </a:txBody>
                  <a:tcPr marT="91425" marB="91425" marR="91425" marL="91425"/>
                </a:tc>
                <a:tc>
                  <a:txBody>
                    <a:bodyPr/>
                    <a:lstStyle/>
                    <a:p>
                      <a:pPr indent="0" lvl="0" marL="156845" rtl="0" algn="l">
                        <a:spcBef>
                          <a:spcPts val="520"/>
                        </a:spcBef>
                        <a:spcAft>
                          <a:spcPts val="0"/>
                        </a:spcAft>
                        <a:buClr>
                          <a:schemeClr val="dk1"/>
                        </a:buClr>
                        <a:buSzPts val="1100"/>
                        <a:buFont typeface="Arial"/>
                        <a:buNone/>
                      </a:pPr>
                      <a:r>
                        <a:rPr lang="es-AR" sz="1800">
                          <a:solidFill>
                            <a:srgbClr val="333333"/>
                          </a:solidFill>
                          <a:highlight>
                            <a:srgbClr val="FEFEFE"/>
                          </a:highlight>
                        </a:rPr>
                        <a:t>-0.4473</a:t>
                      </a:r>
                      <a:endParaRPr/>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d</a:t>
                      </a:r>
                      <a:r>
                        <a:rPr lang="es-AR" sz="1800">
                          <a:solidFill>
                            <a:schemeClr val="dk1"/>
                          </a:solidFill>
                        </a:rPr>
                        <a:t>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s-AR" sz="1800">
                          <a:solidFill>
                            <a:schemeClr val="dk1"/>
                          </a:solidFill>
                        </a:rPr>
                        <a:t>1</a:t>
                      </a:r>
                      <a:r>
                        <a:rPr lang="es-AR" sz="1800">
                          <a:solidFill>
                            <a:schemeClr val="dk1"/>
                          </a:solidFill>
                        </a:rPr>
                        <a:t>/11 = </a:t>
                      </a:r>
                      <a:r>
                        <a:rPr b="1" lang="es-AR" sz="1100">
                          <a:solidFill>
                            <a:schemeClr val="dk1"/>
                          </a:solidFill>
                        </a:rPr>
                        <a:t>0.091</a:t>
                      </a:r>
                      <a:endParaRPr/>
                    </a:p>
                  </a:txBody>
                  <a:tcPr marT="91425" marB="91425" marR="91425" marL="91425"/>
                </a:tc>
                <a:tc>
                  <a:txBody>
                    <a:bodyPr/>
                    <a:lstStyle/>
                    <a:p>
                      <a:pPr indent="0" lvl="0" marL="156845" rtl="0" algn="l">
                        <a:spcBef>
                          <a:spcPts val="520"/>
                        </a:spcBef>
                        <a:spcAft>
                          <a:spcPts val="0"/>
                        </a:spcAft>
                        <a:buClr>
                          <a:schemeClr val="dk1"/>
                        </a:buClr>
                        <a:buSzPts val="1100"/>
                        <a:buFont typeface="Arial"/>
                        <a:buNone/>
                      </a:pPr>
                      <a:r>
                        <a:rPr lang="es-AR" sz="1800">
                          <a:solidFill>
                            <a:srgbClr val="333333"/>
                          </a:solidFill>
                          <a:highlight>
                            <a:srgbClr val="FEFEFE"/>
                          </a:highlight>
                        </a:rPr>
                        <a:t>log2 </a:t>
                      </a:r>
                      <a:r>
                        <a:rPr b="1" lang="es-AR" sz="1100">
                          <a:solidFill>
                            <a:schemeClr val="dk1"/>
                          </a:solidFill>
                        </a:rPr>
                        <a:t>0.091 </a:t>
                      </a:r>
                      <a:endParaRPr/>
                    </a:p>
                  </a:txBody>
                  <a:tcPr marT="91425" marB="91425" marR="91425" marL="91425"/>
                </a:tc>
                <a:tc>
                  <a:txBody>
                    <a:bodyPr/>
                    <a:lstStyle/>
                    <a:p>
                      <a:pPr indent="0" lvl="0" marL="156845" rtl="0" algn="l">
                        <a:spcBef>
                          <a:spcPts val="520"/>
                        </a:spcBef>
                        <a:spcAft>
                          <a:spcPts val="0"/>
                        </a:spcAft>
                        <a:buClr>
                          <a:schemeClr val="dk1"/>
                        </a:buClr>
                        <a:buSzPts val="1100"/>
                        <a:buFont typeface="Arial"/>
                        <a:buNone/>
                      </a:pPr>
                      <a:r>
                        <a:rPr lang="es-AR" sz="1800">
                          <a:solidFill>
                            <a:srgbClr val="333333"/>
                          </a:solidFill>
                          <a:highlight>
                            <a:srgbClr val="FEFEFE"/>
                          </a:highlight>
                        </a:rPr>
                        <a:t>-0.3146</a:t>
                      </a:r>
                      <a:endParaRPr/>
                    </a:p>
                  </a:txBody>
                  <a:tcPr marT="91425" marB="91425" marR="91425" marL="91425"/>
                </a:tc>
              </a:tr>
              <a:tr h="381000">
                <a:tc>
                  <a:txBody>
                    <a:bodyPr/>
                    <a:lstStyle/>
                    <a:p>
                      <a:pPr indent="0" lvl="0" marL="0" rtl="0" algn="l">
                        <a:spcBef>
                          <a:spcPts val="0"/>
                        </a:spcBef>
                        <a:spcAft>
                          <a:spcPts val="0"/>
                        </a:spcAft>
                        <a:buNone/>
                      </a:pPr>
                      <a:r>
                        <a:rPr lang="es-AR" sz="1800">
                          <a:solidFill>
                            <a:schemeClr val="dk1"/>
                          </a:solidFill>
                        </a:rPr>
                        <a:t>c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s-AR" sz="1800">
                          <a:solidFill>
                            <a:schemeClr val="dk1"/>
                          </a:solidFill>
                        </a:rPr>
                        <a:t>1/11 = </a:t>
                      </a:r>
                      <a:r>
                        <a:rPr b="1" lang="es-AR" sz="1100">
                          <a:solidFill>
                            <a:schemeClr val="dk1"/>
                          </a:solidFill>
                        </a:rPr>
                        <a:t>0.091 </a:t>
                      </a:r>
                      <a:endParaRPr/>
                    </a:p>
                  </a:txBody>
                  <a:tcPr marT="91425" marB="91425" marR="91425" marL="91425"/>
                </a:tc>
                <a:tc>
                  <a:txBody>
                    <a:bodyPr/>
                    <a:lstStyle/>
                    <a:p>
                      <a:pPr indent="0" lvl="0" marL="156845" rtl="0" algn="l">
                        <a:spcBef>
                          <a:spcPts val="520"/>
                        </a:spcBef>
                        <a:spcAft>
                          <a:spcPts val="0"/>
                        </a:spcAft>
                        <a:buClr>
                          <a:schemeClr val="dk1"/>
                        </a:buClr>
                        <a:buSzPts val="1100"/>
                        <a:buFont typeface="Arial"/>
                        <a:buNone/>
                      </a:pPr>
                      <a:r>
                        <a:rPr lang="es-AR" sz="1800">
                          <a:solidFill>
                            <a:srgbClr val="333333"/>
                          </a:solidFill>
                          <a:highlight>
                            <a:srgbClr val="FEFEFE"/>
                          </a:highlight>
                        </a:rPr>
                        <a:t>log2 </a:t>
                      </a:r>
                      <a:r>
                        <a:rPr b="1" lang="es-AR" sz="1100">
                          <a:solidFill>
                            <a:schemeClr val="dk1"/>
                          </a:solidFill>
                        </a:rPr>
                        <a:t>0.091 </a:t>
                      </a:r>
                      <a:endParaRPr/>
                    </a:p>
                  </a:txBody>
                  <a:tcPr marT="91425" marB="91425" marR="91425" marL="91425"/>
                </a:tc>
                <a:tc>
                  <a:txBody>
                    <a:bodyPr/>
                    <a:lstStyle/>
                    <a:p>
                      <a:pPr indent="0" lvl="0" marL="156845" rtl="0" algn="l">
                        <a:spcBef>
                          <a:spcPts val="520"/>
                        </a:spcBef>
                        <a:spcAft>
                          <a:spcPts val="0"/>
                        </a:spcAft>
                        <a:buClr>
                          <a:schemeClr val="dk1"/>
                        </a:buClr>
                        <a:buSzPts val="1100"/>
                        <a:buFont typeface="Arial"/>
                        <a:buNone/>
                      </a:pPr>
                      <a:r>
                        <a:rPr lang="es-AR" sz="1800">
                          <a:solidFill>
                            <a:srgbClr val="333333"/>
                          </a:solidFill>
                          <a:highlight>
                            <a:srgbClr val="FEFEFE"/>
                          </a:highlight>
                        </a:rPr>
                        <a:t>-0.3146</a:t>
                      </a:r>
                      <a:endParaRPr/>
                    </a:p>
                  </a:txBody>
                  <a:tcPr marT="91425" marB="91425" marR="91425" marL="91425"/>
                </a:tc>
              </a:tr>
            </a:tbl>
          </a:graphicData>
        </a:graphic>
      </p:graphicFrame>
      <p:sp>
        <p:nvSpPr>
          <p:cNvPr id="176" name="Google Shape;176;p21"/>
          <p:cNvSpPr txBox="1"/>
          <p:nvPr>
            <p:ph type="title"/>
          </p:nvPr>
        </p:nvSpPr>
        <p:spPr>
          <a:xfrm>
            <a:off x="457200" y="32308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AR"/>
              <a:t>Entropía,</a:t>
            </a:r>
            <a:r>
              <a:rPr lang="es-AR" sz="2400"/>
              <a:t> como se calcula?</a:t>
            </a:r>
            <a:endParaRPr sz="2400"/>
          </a:p>
        </p:txBody>
      </p:sp>
      <p:sp>
        <p:nvSpPr>
          <p:cNvPr id="177" name="Google Shape;177;p21"/>
          <p:cNvSpPr txBox="1"/>
          <p:nvPr/>
        </p:nvSpPr>
        <p:spPr>
          <a:xfrm>
            <a:off x="5999350" y="6067200"/>
            <a:ext cx="2662200" cy="5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AR" sz="1800">
                <a:solidFill>
                  <a:srgbClr val="333333"/>
                </a:solidFill>
                <a:highlight>
                  <a:srgbClr val="FEFEFE"/>
                </a:highlight>
              </a:rPr>
              <a:t>H(X) = -(</a:t>
            </a:r>
            <a:r>
              <a:rPr b="1" lang="es-AR" sz="1800">
                <a:solidFill>
                  <a:schemeClr val="dk1"/>
                </a:solidFill>
              </a:rPr>
              <a:t>-2.04037</a:t>
            </a:r>
            <a:r>
              <a:rPr b="1" lang="es-AR" sz="1800">
                <a:solidFill>
                  <a:srgbClr val="333333"/>
                </a:solidFill>
                <a:highlight>
                  <a:srgbClr val="FEFEFE"/>
                </a:highlight>
              </a:rPr>
              <a:t>)</a:t>
            </a:r>
            <a:endParaRPr sz="1800"/>
          </a:p>
        </p:txBody>
      </p:sp>
      <p:pic>
        <p:nvPicPr>
          <p:cNvPr id="178" name="Google Shape;178;p21"/>
          <p:cNvPicPr preferRelativeResize="0"/>
          <p:nvPr/>
        </p:nvPicPr>
        <p:blipFill>
          <a:blip r:embed="rId3">
            <a:alphaModFix/>
          </a:blip>
          <a:stretch>
            <a:fillRect/>
          </a:stretch>
        </p:blipFill>
        <p:spPr>
          <a:xfrm>
            <a:off x="5506500" y="1919000"/>
            <a:ext cx="3046950" cy="599400"/>
          </a:xfrm>
          <a:prstGeom prst="rect">
            <a:avLst/>
          </a:prstGeom>
          <a:noFill/>
          <a:ln>
            <a:noFill/>
          </a:ln>
        </p:spPr>
      </p:pic>
      <p:cxnSp>
        <p:nvCxnSpPr>
          <p:cNvPr id="179" name="Google Shape;179;p21"/>
          <p:cNvCxnSpPr/>
          <p:nvPr/>
        </p:nvCxnSpPr>
        <p:spPr>
          <a:xfrm flipH="1" rot="10800000">
            <a:off x="6216800" y="6007850"/>
            <a:ext cx="2216400" cy="13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457200" y="32308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AR"/>
              <a:t>Codificación ASCII</a:t>
            </a:r>
            <a:endParaRPr/>
          </a:p>
        </p:txBody>
      </p:sp>
      <p:sp>
        <p:nvSpPr>
          <p:cNvPr id="186" name="Google Shape;186;p22"/>
          <p:cNvSpPr txBox="1"/>
          <p:nvPr>
            <p:ph idx="1" type="body"/>
          </p:nvPr>
        </p:nvSpPr>
        <p:spPr>
          <a:xfrm>
            <a:off x="457200" y="1554474"/>
            <a:ext cx="8229600" cy="896100"/>
          </a:xfrm>
          <a:prstGeom prst="rect">
            <a:avLst/>
          </a:prstGeom>
        </p:spPr>
        <p:txBody>
          <a:bodyPr anchorCtr="0" anchor="t" bIns="91425" lIns="91425" spcFirstLastPara="1" rIns="91425" wrap="square" tIns="91425">
            <a:noAutofit/>
          </a:bodyPr>
          <a:lstStyle/>
          <a:p>
            <a:pPr indent="-117475" lvl="0" marL="274320" rtl="0" algn="l">
              <a:spcBef>
                <a:spcPts val="520"/>
              </a:spcBef>
              <a:spcAft>
                <a:spcPts val="0"/>
              </a:spcAft>
              <a:buNone/>
            </a:pPr>
            <a:r>
              <a:rPr lang="es-AR" sz="1800"/>
              <a:t>Hay que representar los mensajes en forma de bits.</a:t>
            </a:r>
            <a:endParaRPr sz="1800"/>
          </a:p>
          <a:p>
            <a:pPr indent="-117475" lvl="0" marL="274320" rtl="0" algn="l">
              <a:spcBef>
                <a:spcPts val="520"/>
              </a:spcBef>
              <a:spcAft>
                <a:spcPts val="0"/>
              </a:spcAft>
              <a:buNone/>
            </a:pPr>
            <a:r>
              <a:rPr lang="es-AR" sz="1800"/>
              <a:t>Cada </a:t>
            </a:r>
            <a:r>
              <a:rPr lang="es-AR" sz="1800"/>
              <a:t>carácter</a:t>
            </a:r>
            <a:r>
              <a:rPr lang="es-AR" sz="1800"/>
              <a:t> es representado con un código en bits.</a:t>
            </a:r>
            <a:endParaRPr sz="1800"/>
          </a:p>
          <a:p>
            <a:pPr indent="-117475" lvl="0" marL="274320" rtl="0" algn="l">
              <a:spcBef>
                <a:spcPts val="520"/>
              </a:spcBef>
              <a:spcAft>
                <a:spcPts val="0"/>
              </a:spcAft>
              <a:buNone/>
            </a:pPr>
            <a:r>
              <a:t/>
            </a:r>
            <a:endParaRPr sz="1800"/>
          </a:p>
          <a:p>
            <a:pPr indent="0" lvl="0" marL="156845" rtl="0" algn="l">
              <a:spcBef>
                <a:spcPts val="520"/>
              </a:spcBef>
              <a:spcAft>
                <a:spcPts val="0"/>
              </a:spcAft>
              <a:buNone/>
            </a:pPr>
            <a:r>
              <a:t/>
            </a:r>
            <a:endParaRPr sz="1800"/>
          </a:p>
        </p:txBody>
      </p:sp>
      <p:pic>
        <p:nvPicPr>
          <p:cNvPr id="187" name="Google Shape;187;p22"/>
          <p:cNvPicPr preferRelativeResize="0"/>
          <p:nvPr/>
        </p:nvPicPr>
        <p:blipFill>
          <a:blip r:embed="rId3">
            <a:alphaModFix/>
          </a:blip>
          <a:stretch>
            <a:fillRect/>
          </a:stretch>
        </p:blipFill>
        <p:spPr>
          <a:xfrm>
            <a:off x="4602125" y="3097600"/>
            <a:ext cx="4010500" cy="3085000"/>
          </a:xfrm>
          <a:prstGeom prst="rect">
            <a:avLst/>
          </a:prstGeom>
          <a:noFill/>
          <a:ln>
            <a:noFill/>
          </a:ln>
        </p:spPr>
      </p:pic>
      <p:sp>
        <p:nvSpPr>
          <p:cNvPr id="188" name="Google Shape;188;p22"/>
          <p:cNvSpPr txBox="1"/>
          <p:nvPr/>
        </p:nvSpPr>
        <p:spPr>
          <a:xfrm>
            <a:off x="478475" y="2673875"/>
            <a:ext cx="3684300" cy="38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1800"/>
              <a:t>Ejemplo:</a:t>
            </a:r>
            <a:endParaRPr b="1" sz="1800"/>
          </a:p>
          <a:p>
            <a:pPr indent="0" lvl="0" marL="0" rtl="0" algn="l">
              <a:spcBef>
                <a:spcPts val="0"/>
              </a:spcBef>
              <a:spcAft>
                <a:spcPts val="0"/>
              </a:spcAft>
              <a:buNone/>
            </a:pPr>
            <a:r>
              <a:t/>
            </a:r>
            <a:endParaRPr sz="1800"/>
          </a:p>
          <a:p>
            <a:pPr indent="0" lvl="0" marL="0" rtl="0" algn="l">
              <a:spcBef>
                <a:spcPts val="0"/>
              </a:spcBef>
              <a:spcAft>
                <a:spcPts val="0"/>
              </a:spcAft>
              <a:buNone/>
            </a:pPr>
            <a:r>
              <a:rPr lang="es-AR" sz="1800"/>
              <a:t>Si usamos el código ASCII </a:t>
            </a:r>
            <a:r>
              <a:rPr lang="es-AR">
                <a:solidFill>
                  <a:srgbClr val="252525"/>
                </a:solidFill>
                <a:highlight>
                  <a:srgbClr val="FFFFFF"/>
                </a:highlight>
              </a:rPr>
              <a:t>(</a:t>
            </a:r>
            <a:r>
              <a:rPr i="1" lang="es-AR">
                <a:solidFill>
                  <a:srgbClr val="252525"/>
                </a:solidFill>
                <a:highlight>
                  <a:srgbClr val="FFFFFF"/>
                </a:highlight>
              </a:rPr>
              <a:t>American Standard Code for Information Interchange</a:t>
            </a:r>
            <a:r>
              <a:rPr lang="es-AR">
                <a:solidFill>
                  <a:srgbClr val="252525"/>
                </a:solidFill>
                <a:highlight>
                  <a:srgbClr val="FFFFFF"/>
                </a:highlight>
              </a:rPr>
              <a:t> — Código Estándar Estadounidense para el Intercambio de Información</a:t>
            </a:r>
            <a:r>
              <a:rPr lang="es-AR"/>
              <a:t>)</a:t>
            </a:r>
            <a:r>
              <a:rPr lang="es-AR" sz="1800"/>
              <a:t> representamos cada caracter con 7 bits.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s-AR" sz="1800"/>
              <a:t>Pero existe </a:t>
            </a:r>
            <a:r>
              <a:rPr lang="es-AR" sz="1800">
                <a:solidFill>
                  <a:schemeClr val="dk1"/>
                </a:solidFill>
              </a:rPr>
              <a:t>alguna</a:t>
            </a:r>
            <a:r>
              <a:rPr lang="es-AR" sz="1800"/>
              <a:t> manera de representar los caracteres con menos bits?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457200" y="32308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AR"/>
              <a:t>Codificación de Huffman</a:t>
            </a:r>
            <a:endParaRPr/>
          </a:p>
        </p:txBody>
      </p:sp>
      <p:sp>
        <p:nvSpPr>
          <p:cNvPr id="195" name="Google Shape;195;p23"/>
          <p:cNvSpPr txBox="1"/>
          <p:nvPr>
            <p:ph idx="1" type="body"/>
          </p:nvPr>
        </p:nvSpPr>
        <p:spPr>
          <a:xfrm>
            <a:off x="457200" y="1554475"/>
            <a:ext cx="4892700" cy="4389000"/>
          </a:xfrm>
          <a:prstGeom prst="rect">
            <a:avLst/>
          </a:prstGeom>
        </p:spPr>
        <p:txBody>
          <a:bodyPr anchorCtr="0" anchor="t" bIns="91425" lIns="91425" spcFirstLastPara="1" rIns="91425" wrap="square" tIns="91425">
            <a:noAutofit/>
          </a:bodyPr>
          <a:lstStyle/>
          <a:p>
            <a:pPr indent="0" lvl="0" marL="0" rtl="0" algn="l">
              <a:spcBef>
                <a:spcPts val="520"/>
              </a:spcBef>
              <a:spcAft>
                <a:spcPts val="0"/>
              </a:spcAft>
              <a:buNone/>
            </a:pPr>
            <a:r>
              <a:rPr lang="es-AR" sz="1800"/>
              <a:t>Es la codificación más eficiente en términos de espacio (garantizado por Entropía)</a:t>
            </a:r>
            <a:endParaRPr sz="1800"/>
          </a:p>
          <a:p>
            <a:pPr indent="0" lvl="0" marL="0" rtl="0" algn="l">
              <a:spcBef>
                <a:spcPts val="520"/>
              </a:spcBef>
              <a:spcAft>
                <a:spcPts val="0"/>
              </a:spcAft>
              <a:buNone/>
            </a:pPr>
            <a:r>
              <a:t/>
            </a:r>
            <a:endParaRPr sz="1800"/>
          </a:p>
          <a:p>
            <a:pPr indent="0" lvl="0" marL="0" rtl="0" algn="l">
              <a:spcBef>
                <a:spcPts val="520"/>
              </a:spcBef>
              <a:spcAft>
                <a:spcPts val="0"/>
              </a:spcAft>
              <a:buNone/>
            </a:pPr>
            <a:r>
              <a:rPr lang="es-AR" sz="1800"/>
              <a:t>Da como resultado un código prefijo (el código de un símbolo nunca es prefijo de otro código) </a:t>
            </a:r>
            <a:endParaRPr sz="1800"/>
          </a:p>
          <a:p>
            <a:pPr indent="0" lvl="0" marL="0" rtl="0" algn="l">
              <a:spcBef>
                <a:spcPts val="520"/>
              </a:spcBef>
              <a:spcAft>
                <a:spcPts val="0"/>
              </a:spcAft>
              <a:buNone/>
            </a:pPr>
            <a:r>
              <a:t/>
            </a:r>
            <a:endParaRPr sz="1800"/>
          </a:p>
          <a:p>
            <a:pPr indent="0" lvl="0" marL="0" rtl="0" algn="l">
              <a:spcBef>
                <a:spcPts val="520"/>
              </a:spcBef>
              <a:spcAft>
                <a:spcPts val="0"/>
              </a:spcAft>
              <a:buNone/>
            </a:pPr>
            <a:r>
              <a:rPr lang="es-AR" sz="1800"/>
              <a:t>El algoritmo fue desarrollado por David A Huffman en su tesis de doctorado en el MIT, fue publicado en 1952 en el paper </a:t>
            </a:r>
            <a:r>
              <a:rPr lang="es-AR" sz="1800">
                <a:latin typeface="Arial"/>
                <a:ea typeface="Arial"/>
                <a:cs typeface="Arial"/>
                <a:sym typeface="Arial"/>
              </a:rPr>
              <a:t> </a:t>
            </a:r>
            <a:r>
              <a:rPr lang="es-AR" sz="2400">
                <a:latin typeface="Arial"/>
                <a:ea typeface="Arial"/>
                <a:cs typeface="Arial"/>
                <a:sym typeface="Arial"/>
              </a:rPr>
              <a:t>"A Method for the Construction of Minimum-Redundancy Codes".</a:t>
            </a:r>
            <a:endParaRPr sz="2400"/>
          </a:p>
        </p:txBody>
      </p:sp>
      <p:pic>
        <p:nvPicPr>
          <p:cNvPr descr="Image result for David A Huffman" id="196" name="Google Shape;196;p23"/>
          <p:cNvPicPr preferRelativeResize="0"/>
          <p:nvPr/>
        </p:nvPicPr>
        <p:blipFill>
          <a:blip r:embed="rId3">
            <a:alphaModFix/>
          </a:blip>
          <a:stretch>
            <a:fillRect/>
          </a:stretch>
        </p:blipFill>
        <p:spPr>
          <a:xfrm>
            <a:off x="5502300" y="1618488"/>
            <a:ext cx="3489299" cy="496846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lujo">
  <a:themeElements>
    <a:clrScheme name="Flujo">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lujo">
  <a:themeElements>
    <a:clrScheme name="Flujo">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