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89" r:id="rId6"/>
    <p:sldId id="384" r:id="rId7"/>
    <p:sldId id="317" r:id="rId8"/>
    <p:sldId id="392" r:id="rId9"/>
    <p:sldId id="393" r:id="rId10"/>
    <p:sldId id="394" r:id="rId11"/>
    <p:sldId id="395" r:id="rId12"/>
    <p:sldId id="277"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7675E-6C73-4074-AEC2-041B4E31538D}" v="13" dt="2023-07-12T08:41:0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3725" autoAdjust="0"/>
  </p:normalViewPr>
  <p:slideViewPr>
    <p:cSldViewPr snapToGrid="0">
      <p:cViewPr varScale="1">
        <p:scale>
          <a:sx n="90" d="100"/>
          <a:sy n="90" d="100"/>
        </p:scale>
        <p:origin x="84"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Μενέλαος Ι. Ασίμογλου" userId="700100777fb302f4" providerId="LiveId" clId="{4E07675E-6C73-4074-AEC2-041B4E31538D}"/>
    <pc:docChg chg="undo custSel addSld delSld modSld">
      <pc:chgData name="Μενέλαος Ι. Ασίμογλου" userId="700100777fb302f4" providerId="LiveId" clId="{4E07675E-6C73-4074-AEC2-041B4E31538D}" dt="2023-07-17T08:00:28.582" v="504"/>
      <pc:docMkLst>
        <pc:docMk/>
      </pc:docMkLst>
      <pc:sldChg chg="addSp delSp modSp mod">
        <pc:chgData name="Μενέλαος Ι. Ασίμογλου" userId="700100777fb302f4" providerId="LiveId" clId="{4E07675E-6C73-4074-AEC2-041B4E31538D}" dt="2023-07-12T08:20:01.431" v="44" actId="20577"/>
        <pc:sldMkLst>
          <pc:docMk/>
          <pc:sldMk cId="752814286" sldId="257"/>
        </pc:sldMkLst>
        <pc:spChg chg="mod">
          <ac:chgData name="Μενέλαος Ι. Ασίμογλου" userId="700100777fb302f4" providerId="LiveId" clId="{4E07675E-6C73-4074-AEC2-041B4E31538D}" dt="2023-07-12T08:18:28.180" v="12" actId="20577"/>
          <ac:spMkLst>
            <pc:docMk/>
            <pc:sldMk cId="752814286" sldId="257"/>
            <ac:spMk id="2" creationId="{286E938C-9D94-4B05-979A-D39FFC457291}"/>
          </ac:spMkLst>
        </pc:spChg>
        <pc:spChg chg="mod">
          <ac:chgData name="Μενέλαος Ι. Ασίμογλου" userId="700100777fb302f4" providerId="LiveId" clId="{4E07675E-6C73-4074-AEC2-041B4E31538D}" dt="2023-07-12T08:20:01.431" v="44" actId="20577"/>
          <ac:spMkLst>
            <pc:docMk/>
            <pc:sldMk cId="752814286" sldId="257"/>
            <ac:spMk id="3" creationId="{D9A11267-FC52-4990-8D98-010AFABA5544}"/>
          </ac:spMkLst>
        </pc:spChg>
        <pc:graphicFrameChg chg="add del mod">
          <ac:chgData name="Μενέλαος Ι. Ασίμογλου" userId="700100777fb302f4" providerId="LiveId" clId="{4E07675E-6C73-4074-AEC2-041B4E31538D}" dt="2023-07-12T08:18:43.933" v="16"/>
          <ac:graphicFrameMkLst>
            <pc:docMk/>
            <pc:sldMk cId="752814286" sldId="257"/>
            <ac:graphicFrameMk id="4" creationId="{7C13151C-026E-51FE-2AA3-7CF32E6F5918}"/>
          </ac:graphicFrameMkLst>
        </pc:graphicFrameChg>
        <pc:graphicFrameChg chg="add del mod">
          <ac:chgData name="Μενέλαος Ι. Ασίμογλου" userId="700100777fb302f4" providerId="LiveId" clId="{4E07675E-6C73-4074-AEC2-041B4E31538D}" dt="2023-07-12T08:19:18.704" v="34"/>
          <ac:graphicFrameMkLst>
            <pc:docMk/>
            <pc:sldMk cId="752814286" sldId="257"/>
            <ac:graphicFrameMk id="5" creationId="{27B10BFA-87A0-551B-4460-6A552F0A0C4B}"/>
          </ac:graphicFrameMkLst>
        </pc:graphicFrameChg>
        <pc:graphicFrameChg chg="add del mod">
          <ac:chgData name="Μενέλαος Ι. Ασίμογλου" userId="700100777fb302f4" providerId="LiveId" clId="{4E07675E-6C73-4074-AEC2-041B4E31538D}" dt="2023-07-12T08:19:18.187" v="33"/>
          <ac:graphicFrameMkLst>
            <pc:docMk/>
            <pc:sldMk cId="752814286" sldId="257"/>
            <ac:graphicFrameMk id="6" creationId="{264BD90D-68E1-7EED-4823-D4C2D962089B}"/>
          </ac:graphicFrameMkLst>
        </pc:graphicFrameChg>
      </pc:sldChg>
      <pc:sldChg chg="del">
        <pc:chgData name="Μενέλαος Ι. Ασίμογλου" userId="700100777fb302f4" providerId="LiveId" clId="{4E07675E-6C73-4074-AEC2-041B4E31538D}" dt="2023-07-12T08:39:51.025" v="204" actId="47"/>
        <pc:sldMkLst>
          <pc:docMk/>
          <pc:sldMk cId="2979876663" sldId="268"/>
        </pc:sldMkLst>
      </pc:sldChg>
      <pc:sldChg chg="del">
        <pc:chgData name="Μενέλαος Ι. Ασίμογλου" userId="700100777fb302f4" providerId="LiveId" clId="{4E07675E-6C73-4074-AEC2-041B4E31538D}" dt="2023-07-12T08:40:01.237" v="206" actId="47"/>
        <pc:sldMkLst>
          <pc:docMk/>
          <pc:sldMk cId="3891345585" sldId="270"/>
        </pc:sldMkLst>
      </pc:sldChg>
      <pc:sldChg chg="del">
        <pc:chgData name="Μενέλαος Ι. Ασίμογλου" userId="700100777fb302f4" providerId="LiveId" clId="{4E07675E-6C73-4074-AEC2-041B4E31538D}" dt="2023-07-12T08:39:52.904" v="205" actId="47"/>
        <pc:sldMkLst>
          <pc:docMk/>
          <pc:sldMk cId="2624630061" sldId="272"/>
        </pc:sldMkLst>
      </pc:sldChg>
      <pc:sldChg chg="addSp delSp modSp mod">
        <pc:chgData name="Μενέλαος Ι. Ασίμογλου" userId="700100777fb302f4" providerId="LiveId" clId="{4E07675E-6C73-4074-AEC2-041B4E31538D}" dt="2023-07-17T08:00:20.350" v="502"/>
        <pc:sldMkLst>
          <pc:docMk/>
          <pc:sldMk cId="3740286033" sldId="277"/>
        </pc:sldMkLst>
        <pc:spChg chg="add mod">
          <ac:chgData name="Μενέλαος Ι. Ασίμογλου" userId="700100777fb302f4" providerId="LiveId" clId="{4E07675E-6C73-4074-AEC2-041B4E31538D}" dt="2023-07-17T07:57:51.069" v="483" actId="5793"/>
          <ac:spMkLst>
            <pc:docMk/>
            <pc:sldMk cId="3740286033" sldId="277"/>
            <ac:spMk id="3" creationId="{1169D47F-935A-4150-E041-3FCAD71D8D15}"/>
          </ac:spMkLst>
        </pc:spChg>
        <pc:spChg chg="mod">
          <ac:chgData name="Μενέλαος Ι. Ασίμογλου" userId="700100777fb302f4" providerId="LiveId" clId="{4E07675E-6C73-4074-AEC2-041B4E31538D}" dt="2023-07-17T08:00:20.350" v="502"/>
          <ac:spMkLst>
            <pc:docMk/>
            <pc:sldMk cId="3740286033" sldId="277"/>
            <ac:spMk id="4" creationId="{E39EF484-38C8-4EDC-ACF5-695CFB216839}"/>
          </ac:spMkLst>
        </pc:spChg>
        <pc:spChg chg="mod">
          <ac:chgData name="Μενέλαος Ι. Ασίμογλου" userId="700100777fb302f4" providerId="LiveId" clId="{4E07675E-6C73-4074-AEC2-041B4E31538D}" dt="2023-07-17T07:50:42.748" v="335" actId="20577"/>
          <ac:spMkLst>
            <pc:docMk/>
            <pc:sldMk cId="3740286033" sldId="277"/>
            <ac:spMk id="7" creationId="{3E174092-82D3-44E0-8948-4096232ED0A7}"/>
          </ac:spMkLst>
        </pc:spChg>
        <pc:graphicFrameChg chg="del">
          <ac:chgData name="Μενέλαος Ι. Ασίμογλου" userId="700100777fb302f4" providerId="LiveId" clId="{4E07675E-6C73-4074-AEC2-041B4E31538D}" dt="2023-07-12T08:41:01.852" v="222" actId="478"/>
          <ac:graphicFrameMkLst>
            <pc:docMk/>
            <pc:sldMk cId="3740286033" sldId="277"/>
            <ac:graphicFrameMk id="11" creationId="{E4A6D503-95F0-4FD3-86D4-D1170C6E2B64}"/>
          </ac:graphicFrameMkLst>
        </pc:graphicFrameChg>
      </pc:sldChg>
      <pc:sldChg chg="del">
        <pc:chgData name="Μενέλαος Ι. Ασίμογλου" userId="700100777fb302f4" providerId="LiveId" clId="{4E07675E-6C73-4074-AEC2-041B4E31538D}" dt="2023-07-12T08:39:48.256" v="203" actId="47"/>
        <pc:sldMkLst>
          <pc:docMk/>
          <pc:sldMk cId="2496947791" sldId="278"/>
        </pc:sldMkLst>
      </pc:sldChg>
      <pc:sldChg chg="addSp delSp modSp del mod">
        <pc:chgData name="Μενέλαος Ι. Ασίμογλου" userId="700100777fb302f4" providerId="LiveId" clId="{4E07675E-6C73-4074-AEC2-041B4E31538D}" dt="2023-07-17T07:59:11.964" v="498" actId="47"/>
        <pc:sldMkLst>
          <pc:docMk/>
          <pc:sldMk cId="395518310" sldId="279"/>
        </pc:sldMkLst>
        <pc:spChg chg="add del mod">
          <ac:chgData name="Μενέλαος Ι. Ασίμογλου" userId="700100777fb302f4" providerId="LiveId" clId="{4E07675E-6C73-4074-AEC2-041B4E31538D}" dt="2023-07-17T07:52:43.687" v="352" actId="478"/>
          <ac:spMkLst>
            <pc:docMk/>
            <pc:sldMk cId="395518310" sldId="279"/>
            <ac:spMk id="3" creationId="{E21075FF-D229-8B40-5CE0-9394062FF383}"/>
          </ac:spMkLst>
        </pc:spChg>
        <pc:spChg chg="mod">
          <ac:chgData name="Μενέλαος Ι. Ασίμογλου" userId="700100777fb302f4" providerId="LiveId" clId="{4E07675E-6C73-4074-AEC2-041B4E31538D}" dt="2023-07-17T07:58:43.127" v="491" actId="27636"/>
          <ac:spMkLst>
            <pc:docMk/>
            <pc:sldMk cId="395518310" sldId="279"/>
            <ac:spMk id="14" creationId="{C15EE852-24F1-4643-8082-AB45CFF2BA10}"/>
          </ac:spMkLst>
        </pc:spChg>
        <pc:spChg chg="del mod">
          <ac:chgData name="Μενέλαος Ι. Ασίμογλου" userId="700100777fb302f4" providerId="LiveId" clId="{4E07675E-6C73-4074-AEC2-041B4E31538D}" dt="2023-07-17T07:52:30.204" v="350" actId="478"/>
          <ac:spMkLst>
            <pc:docMk/>
            <pc:sldMk cId="395518310" sldId="279"/>
            <ac:spMk id="15" creationId="{4139825C-53C7-44F4-A064-9795CECD081B}"/>
          </ac:spMkLst>
        </pc:spChg>
        <pc:spChg chg="del">
          <ac:chgData name="Μενέλαος Ι. Ασίμογλου" userId="700100777fb302f4" providerId="LiveId" clId="{4E07675E-6C73-4074-AEC2-041B4E31538D}" dt="2023-07-12T08:40:22.251" v="208" actId="478"/>
          <ac:spMkLst>
            <pc:docMk/>
            <pc:sldMk cId="395518310" sldId="279"/>
            <ac:spMk id="20" creationId="{C77C6228-C5A8-44DC-ABD7-A22A4475D3DF}"/>
          </ac:spMkLst>
        </pc:spChg>
      </pc:sldChg>
      <pc:sldChg chg="del">
        <pc:chgData name="Μενέλαος Ι. Ασίμογλου" userId="700100777fb302f4" providerId="LiveId" clId="{4E07675E-6C73-4074-AEC2-041B4E31538D}" dt="2023-07-12T08:40:03.348" v="207" actId="47"/>
        <pc:sldMkLst>
          <pc:docMk/>
          <pc:sldMk cId="1420547054" sldId="281"/>
        </pc:sldMkLst>
      </pc:sldChg>
      <pc:sldChg chg="modSp mod">
        <pc:chgData name="Μενέλαος Ι. Ασίμογλου" userId="700100777fb302f4" providerId="LiveId" clId="{4E07675E-6C73-4074-AEC2-041B4E31538D}" dt="2023-07-17T07:55:13.933" v="384" actId="1076"/>
        <pc:sldMkLst>
          <pc:docMk/>
          <pc:sldMk cId="560021826" sldId="317"/>
        </pc:sldMkLst>
        <pc:spChg chg="mod">
          <ac:chgData name="Μενέλαος Ι. Ασίμογλου" userId="700100777fb302f4" providerId="LiveId" clId="{4E07675E-6C73-4074-AEC2-041B4E31538D}" dt="2023-07-17T07:54:14.343" v="375"/>
          <ac:spMkLst>
            <pc:docMk/>
            <pc:sldMk cId="560021826" sldId="317"/>
            <ac:spMk id="2" creationId="{2910D835-B454-4270-BB35-86A187307E6F}"/>
          </ac:spMkLst>
        </pc:spChg>
        <pc:spChg chg="mod">
          <ac:chgData name="Μενέλαος Ι. Ασίμογλου" userId="700100777fb302f4" providerId="LiveId" clId="{4E07675E-6C73-4074-AEC2-041B4E31538D}" dt="2023-07-12T08:22:12.626" v="77" actId="1076"/>
          <ac:spMkLst>
            <pc:docMk/>
            <pc:sldMk cId="560021826" sldId="317"/>
            <ac:spMk id="15" creationId="{40F1DF5B-353A-4270-8C10-6A1509441174}"/>
          </ac:spMkLst>
        </pc:spChg>
        <pc:spChg chg="mod">
          <ac:chgData name="Μενέλαος Ι. Ασίμογλου" userId="700100777fb302f4" providerId="LiveId" clId="{4E07675E-6C73-4074-AEC2-041B4E31538D}" dt="2023-07-17T07:55:11.981" v="383" actId="2711"/>
          <ac:spMkLst>
            <pc:docMk/>
            <pc:sldMk cId="560021826" sldId="317"/>
            <ac:spMk id="16" creationId="{4BDCF583-1D5D-4235-97C2-39272B80A0B1}"/>
          </ac:spMkLst>
        </pc:spChg>
        <pc:picChg chg="mod">
          <ac:chgData name="Μενέλαος Ι. Ασίμογλου" userId="700100777fb302f4" providerId="LiveId" clId="{4E07675E-6C73-4074-AEC2-041B4E31538D}" dt="2023-07-17T07:55:13.933" v="384" actId="1076"/>
          <ac:picMkLst>
            <pc:docMk/>
            <pc:sldMk cId="560021826" sldId="317"/>
            <ac:picMk id="8" creationId="{5FED7C55-F545-49A1-90FD-D853A25AB453}"/>
          </ac:picMkLst>
        </pc:picChg>
      </pc:sldChg>
      <pc:sldChg chg="modSp mod">
        <pc:chgData name="Μενέλαος Ι. Ασίμογλου" userId="700100777fb302f4" providerId="LiveId" clId="{4E07675E-6C73-4074-AEC2-041B4E31538D}" dt="2023-07-17T08:00:24.432" v="503"/>
        <pc:sldMkLst>
          <pc:docMk/>
          <pc:sldMk cId="3521561301" sldId="321"/>
        </pc:sldMkLst>
        <pc:spChg chg="mod">
          <ac:chgData name="Μενέλαος Ι. Ασίμογλου" userId="700100777fb302f4" providerId="LiveId" clId="{4E07675E-6C73-4074-AEC2-041B4E31538D}" dt="2023-07-17T08:00:24.432" v="503"/>
          <ac:spMkLst>
            <pc:docMk/>
            <pc:sldMk cId="3521561301" sldId="321"/>
            <ac:spMk id="4" creationId="{0C329F70-04F7-4C70-BCF8-D4371F54EF2F}"/>
          </ac:spMkLst>
        </pc:spChg>
        <pc:spChg chg="mod">
          <ac:chgData name="Μενέλαος Ι. Ασίμογλου" userId="700100777fb302f4" providerId="LiveId" clId="{4E07675E-6C73-4074-AEC2-041B4E31538D}" dt="2023-07-12T08:43:21.354" v="299" actId="20577"/>
          <ac:spMkLst>
            <pc:docMk/>
            <pc:sldMk cId="3521561301" sldId="321"/>
            <ac:spMk id="11" creationId="{581E8936-2270-47FE-94A4-398CB123EF90}"/>
          </ac:spMkLst>
        </pc:spChg>
        <pc:spChg chg="mod">
          <ac:chgData name="Μενέλαος Ι. Ασίμογλου" userId="700100777fb302f4" providerId="LiveId" clId="{4E07675E-6C73-4074-AEC2-041B4E31538D}" dt="2023-07-17T07:59:02.829" v="497" actId="27636"/>
          <ac:spMkLst>
            <pc:docMk/>
            <pc:sldMk cId="3521561301" sldId="321"/>
            <ac:spMk id="13" creationId="{C0287FEC-3826-4868-8D93-52429C6156F5}"/>
          </ac:spMkLst>
        </pc:spChg>
      </pc:sldChg>
      <pc:sldChg chg="modSp mod">
        <pc:chgData name="Μενέλαος Ι. Ασίμογλου" userId="700100777fb302f4" providerId="LiveId" clId="{4E07675E-6C73-4074-AEC2-041B4E31538D}" dt="2023-07-17T07:54:05.857" v="374"/>
        <pc:sldMkLst>
          <pc:docMk/>
          <pc:sldMk cId="2158886557" sldId="384"/>
        </pc:sldMkLst>
        <pc:spChg chg="mod">
          <ac:chgData name="Μενέλαος Ι. Ασίμογλου" userId="700100777fb302f4" providerId="LiveId" clId="{4E07675E-6C73-4074-AEC2-041B4E31538D}" dt="2023-07-17T07:54:05.857" v="374"/>
          <ac:spMkLst>
            <pc:docMk/>
            <pc:sldMk cId="2158886557" sldId="384"/>
            <ac:spMk id="4" creationId="{0C329F70-04F7-4C70-BCF8-D4371F54EF2F}"/>
          </ac:spMkLst>
        </pc:spChg>
        <pc:spChg chg="mod">
          <ac:chgData name="Μενέλαος Ι. Ασίμογλου" userId="700100777fb302f4" providerId="LiveId" clId="{4E07675E-6C73-4074-AEC2-041B4E31538D}" dt="2023-07-12T08:43:01.051" v="296" actId="113"/>
          <ac:spMkLst>
            <pc:docMk/>
            <pc:sldMk cId="2158886557" sldId="384"/>
            <ac:spMk id="12" creationId="{E5127060-CDBF-435F-9009-A5451CCE305D}"/>
          </ac:spMkLst>
        </pc:spChg>
      </pc:sldChg>
      <pc:sldChg chg="modSp mod">
        <pc:chgData name="Μενέλαος Ι. Ασίμογλου" userId="700100777fb302f4" providerId="LiveId" clId="{4E07675E-6C73-4074-AEC2-041B4E31538D}" dt="2023-07-17T07:53:42.088" v="373" actId="20577"/>
        <pc:sldMkLst>
          <pc:docMk/>
          <pc:sldMk cId="2313234867" sldId="389"/>
        </pc:sldMkLst>
        <pc:spChg chg="mod">
          <ac:chgData name="Μενέλαος Ι. Ασίμογλου" userId="700100777fb302f4" providerId="LiveId" clId="{4E07675E-6C73-4074-AEC2-041B4E31538D}" dt="2023-07-12T08:21:37.654" v="70" actId="12"/>
          <ac:spMkLst>
            <pc:docMk/>
            <pc:sldMk cId="2313234867" sldId="389"/>
            <ac:spMk id="3" creationId="{D3B60D6F-4D0F-4D33-B2A7-159C8583FF00}"/>
          </ac:spMkLst>
        </pc:spChg>
        <pc:spChg chg="mod">
          <ac:chgData name="Μενέλαος Ι. Ασίμογλου" userId="700100777fb302f4" providerId="LiveId" clId="{4E07675E-6C73-4074-AEC2-041B4E31538D}" dt="2023-07-17T07:53:42.088" v="373" actId="20577"/>
          <ac:spMkLst>
            <pc:docMk/>
            <pc:sldMk cId="2313234867" sldId="389"/>
            <ac:spMk id="13" creationId="{915FE2C5-E66A-4405-B19E-2C5C546C98E4}"/>
          </ac:spMkLst>
        </pc:spChg>
      </pc:sldChg>
      <pc:sldChg chg="modSp mod">
        <pc:chgData name="Μενέλαος Ι. Ασίμογλου" userId="700100777fb302f4" providerId="LiveId" clId="{4E07675E-6C73-4074-AEC2-041B4E31538D}" dt="2023-07-17T08:00:28.582" v="504"/>
        <pc:sldMkLst>
          <pc:docMk/>
          <pc:sldMk cId="3247798845" sldId="391"/>
        </pc:sldMkLst>
        <pc:spChg chg="mod">
          <ac:chgData name="Μενέλαος Ι. Ασίμογλου" userId="700100777fb302f4" providerId="LiveId" clId="{4E07675E-6C73-4074-AEC2-041B4E31538D}" dt="2023-07-17T08:00:28.582" v="504"/>
          <ac:spMkLst>
            <pc:docMk/>
            <pc:sldMk cId="3247798845" sldId="391"/>
            <ac:spMk id="4" creationId="{7823E305-6365-4345-8BD1-4A31C61D96CB}"/>
          </ac:spMkLst>
        </pc:spChg>
        <pc:spChg chg="mod">
          <ac:chgData name="Μενέλαος Ι. Ασίμογλου" userId="700100777fb302f4" providerId="LiveId" clId="{4E07675E-6C73-4074-AEC2-041B4E31538D}" dt="2023-07-12T08:41:49.642" v="281" actId="20577"/>
          <ac:spMkLst>
            <pc:docMk/>
            <pc:sldMk cId="3247798845" sldId="391"/>
            <ac:spMk id="23" creationId="{8E5E4638-9BCB-4C2E-914F-CC868E2020D5}"/>
          </ac:spMkLst>
        </pc:spChg>
      </pc:sldChg>
      <pc:sldChg chg="delSp modSp add mod setBg delDesignElem">
        <pc:chgData name="Μενέλαος Ι. Ασίμογλου" userId="700100777fb302f4" providerId="LiveId" clId="{4E07675E-6C73-4074-AEC2-041B4E31538D}" dt="2023-07-17T07:54:28.014" v="376"/>
        <pc:sldMkLst>
          <pc:docMk/>
          <pc:sldMk cId="394537559" sldId="392"/>
        </pc:sldMkLst>
        <pc:spChg chg="mod">
          <ac:chgData name="Μενέλαος Ι. Ασίμογλου" userId="700100777fb302f4" providerId="LiveId" clId="{4E07675E-6C73-4074-AEC2-041B4E31538D}" dt="2023-07-17T07:54:28.014" v="376"/>
          <ac:spMkLst>
            <pc:docMk/>
            <pc:sldMk cId="394537559" sldId="392"/>
            <ac:spMk id="2" creationId="{2910D835-B454-4270-BB35-86A187307E6F}"/>
          </ac:spMkLst>
        </pc:spChg>
        <pc:spChg chg="mod">
          <ac:chgData name="Μενέλαος Ι. Ασίμογλου" userId="700100777fb302f4" providerId="LiveId" clId="{4E07675E-6C73-4074-AEC2-041B4E31538D}" dt="2023-07-12T08:36:12.137" v="161" actId="1076"/>
          <ac:spMkLst>
            <pc:docMk/>
            <pc:sldMk cId="394537559" sldId="392"/>
            <ac:spMk id="15" creationId="{40F1DF5B-353A-4270-8C10-6A1509441174}"/>
          </ac:spMkLst>
        </pc:spChg>
        <pc:spChg chg="mod">
          <ac:chgData name="Μενέλαος Ι. Ασίμογλου" userId="700100777fb302f4" providerId="LiveId" clId="{4E07675E-6C73-4074-AEC2-041B4E31538D}" dt="2023-07-12T08:26:12.416" v="105"/>
          <ac:spMkLst>
            <pc:docMk/>
            <pc:sldMk cId="394537559" sldId="392"/>
            <ac:spMk id="16" creationId="{4BDCF583-1D5D-4235-97C2-39272B80A0B1}"/>
          </ac:spMkLst>
        </pc:spChg>
        <pc:spChg chg="del">
          <ac:chgData name="Μενέλαος Ι. Ασίμογλου" userId="700100777fb302f4" providerId="LiveId" clId="{4E07675E-6C73-4074-AEC2-041B4E31538D}" dt="2023-07-12T08:23:35.894" v="83"/>
          <ac:spMkLst>
            <pc:docMk/>
            <pc:sldMk cId="394537559" sldId="392"/>
            <ac:spMk id="34" creationId="{82184FF4-7029-4ED7-813A-192E60608764}"/>
          </ac:spMkLst>
        </pc:spChg>
        <pc:spChg chg="del">
          <ac:chgData name="Μενέλαος Ι. Ασίμογλου" userId="700100777fb302f4" providerId="LiveId" clId="{4E07675E-6C73-4074-AEC2-041B4E31538D}" dt="2023-07-12T08:23:35.894" v="83"/>
          <ac:spMkLst>
            <pc:docMk/>
            <pc:sldMk cId="394537559" sldId="392"/>
            <ac:spMk id="36" creationId="{AAA7AB09-557C-41AD-9113-FF9F68FA1035}"/>
          </ac:spMkLst>
        </pc:spChg>
        <pc:spChg chg="del">
          <ac:chgData name="Μενέλαος Ι. Ασίμογλου" userId="700100777fb302f4" providerId="LiveId" clId="{4E07675E-6C73-4074-AEC2-041B4E31538D}" dt="2023-07-12T08:23:35.894" v="83"/>
          <ac:spMkLst>
            <pc:docMk/>
            <pc:sldMk cId="394537559" sldId="392"/>
            <ac:spMk id="38" creationId="{EF99ECAA-1F11-4937-BBA6-51935AB44C9D}"/>
          </ac:spMkLst>
        </pc:spChg>
        <pc:spChg chg="del">
          <ac:chgData name="Μενέλαος Ι. Ασίμογλου" userId="700100777fb302f4" providerId="LiveId" clId="{4E07675E-6C73-4074-AEC2-041B4E31538D}" dt="2023-07-12T08:23:35.894" v="83"/>
          <ac:spMkLst>
            <pc:docMk/>
            <pc:sldMk cId="394537559" sldId="392"/>
            <ac:spMk id="46" creationId="{1DB043B4-68C6-45B9-82AC-A5800EADB8DB}"/>
          </ac:spMkLst>
        </pc:spChg>
        <pc:spChg chg="del">
          <ac:chgData name="Μενέλαος Ι. Ασίμογλου" userId="700100777fb302f4" providerId="LiveId" clId="{4E07675E-6C73-4074-AEC2-041B4E31538D}" dt="2023-07-12T08:23:35.894" v="83"/>
          <ac:spMkLst>
            <pc:docMk/>
            <pc:sldMk cId="394537559" sldId="392"/>
            <ac:spMk id="48" creationId="{3C64A91D-E535-4C24-A0E3-96A3810E3FDC}"/>
          </ac:spMkLst>
        </pc:spChg>
        <pc:spChg chg="del">
          <ac:chgData name="Μενέλαος Ι. Ασίμογλου" userId="700100777fb302f4" providerId="LiveId" clId="{4E07675E-6C73-4074-AEC2-041B4E31538D}" dt="2023-07-12T08:23:35.894" v="83"/>
          <ac:spMkLst>
            <pc:docMk/>
            <pc:sldMk cId="394537559" sldId="392"/>
            <ac:spMk id="50" creationId="{26FC4867-BA3E-4F8E-AB23-684F34DF3D31}"/>
          </ac:spMkLst>
        </pc:spChg>
        <pc:grpChg chg="del">
          <ac:chgData name="Μενέλαος Ι. Ασίμογλου" userId="700100777fb302f4" providerId="LiveId" clId="{4E07675E-6C73-4074-AEC2-041B4E31538D}" dt="2023-07-12T08:23:35.894" v="83"/>
          <ac:grpSpMkLst>
            <pc:docMk/>
            <pc:sldMk cId="394537559" sldId="392"/>
            <ac:grpSpMk id="40" creationId="{79DE9FAB-6BBA-4CFE-B67D-77B47F01ECA4}"/>
          </ac:grpSpMkLst>
        </pc:grpChg>
      </pc:sldChg>
      <pc:sldChg chg="delSp modSp add mod setBg delDesignElem">
        <pc:chgData name="Μενέλαος Ι. Ασίμογλου" userId="700100777fb302f4" providerId="LiveId" clId="{4E07675E-6C73-4074-AEC2-041B4E31538D}" dt="2023-07-17T08:00:05.375" v="500"/>
        <pc:sldMkLst>
          <pc:docMk/>
          <pc:sldMk cId="817829503" sldId="393"/>
        </pc:sldMkLst>
        <pc:spChg chg="mod">
          <ac:chgData name="Μενέλαος Ι. Ασίμογλου" userId="700100777fb302f4" providerId="LiveId" clId="{4E07675E-6C73-4074-AEC2-041B4E31538D}" dt="2023-07-17T08:00:05.375" v="500"/>
          <ac:spMkLst>
            <pc:docMk/>
            <pc:sldMk cId="817829503" sldId="393"/>
            <ac:spMk id="2" creationId="{2910D835-B454-4270-BB35-86A187307E6F}"/>
          </ac:spMkLst>
        </pc:spChg>
        <pc:spChg chg="mod">
          <ac:chgData name="Μενέλαος Ι. Ασίμογλου" userId="700100777fb302f4" providerId="LiveId" clId="{4E07675E-6C73-4074-AEC2-041B4E31538D}" dt="2023-07-12T08:36:07.612" v="160" actId="20577"/>
          <ac:spMkLst>
            <pc:docMk/>
            <pc:sldMk cId="817829503" sldId="393"/>
            <ac:spMk id="15" creationId="{40F1DF5B-353A-4270-8C10-6A1509441174}"/>
          </ac:spMkLst>
        </pc:spChg>
        <pc:spChg chg="mod">
          <ac:chgData name="Μενέλαος Ι. Ασίμογλου" userId="700100777fb302f4" providerId="LiveId" clId="{4E07675E-6C73-4074-AEC2-041B4E31538D}" dt="2023-07-17T07:55:55.505" v="389" actId="27636"/>
          <ac:spMkLst>
            <pc:docMk/>
            <pc:sldMk cId="817829503" sldId="393"/>
            <ac:spMk id="16" creationId="{4BDCF583-1D5D-4235-97C2-39272B80A0B1}"/>
          </ac:spMkLst>
        </pc:spChg>
        <pc:spChg chg="del">
          <ac:chgData name="Μενέλαος Ι. Ασίμογλου" userId="700100777fb302f4" providerId="LiveId" clId="{4E07675E-6C73-4074-AEC2-041B4E31538D}" dt="2023-07-12T08:26:23.443" v="107"/>
          <ac:spMkLst>
            <pc:docMk/>
            <pc:sldMk cId="817829503" sldId="393"/>
            <ac:spMk id="34" creationId="{82184FF4-7029-4ED7-813A-192E60608764}"/>
          </ac:spMkLst>
        </pc:spChg>
        <pc:spChg chg="del">
          <ac:chgData name="Μενέλαος Ι. Ασίμογλου" userId="700100777fb302f4" providerId="LiveId" clId="{4E07675E-6C73-4074-AEC2-041B4E31538D}" dt="2023-07-12T08:26:23.443" v="107"/>
          <ac:spMkLst>
            <pc:docMk/>
            <pc:sldMk cId="817829503" sldId="393"/>
            <ac:spMk id="36" creationId="{AAA7AB09-557C-41AD-9113-FF9F68FA1035}"/>
          </ac:spMkLst>
        </pc:spChg>
        <pc:spChg chg="del">
          <ac:chgData name="Μενέλαος Ι. Ασίμογλου" userId="700100777fb302f4" providerId="LiveId" clId="{4E07675E-6C73-4074-AEC2-041B4E31538D}" dt="2023-07-12T08:26:23.443" v="107"/>
          <ac:spMkLst>
            <pc:docMk/>
            <pc:sldMk cId="817829503" sldId="393"/>
            <ac:spMk id="38" creationId="{EF99ECAA-1F11-4937-BBA6-51935AB44C9D}"/>
          </ac:spMkLst>
        </pc:spChg>
        <pc:spChg chg="del">
          <ac:chgData name="Μενέλαος Ι. Ασίμογλου" userId="700100777fb302f4" providerId="LiveId" clId="{4E07675E-6C73-4074-AEC2-041B4E31538D}" dt="2023-07-12T08:26:23.443" v="107"/>
          <ac:spMkLst>
            <pc:docMk/>
            <pc:sldMk cId="817829503" sldId="393"/>
            <ac:spMk id="46" creationId="{1DB043B4-68C6-45B9-82AC-A5800EADB8DB}"/>
          </ac:spMkLst>
        </pc:spChg>
        <pc:spChg chg="del">
          <ac:chgData name="Μενέλαος Ι. Ασίμογλου" userId="700100777fb302f4" providerId="LiveId" clId="{4E07675E-6C73-4074-AEC2-041B4E31538D}" dt="2023-07-12T08:26:23.443" v="107"/>
          <ac:spMkLst>
            <pc:docMk/>
            <pc:sldMk cId="817829503" sldId="393"/>
            <ac:spMk id="48" creationId="{3C64A91D-E535-4C24-A0E3-96A3810E3FDC}"/>
          </ac:spMkLst>
        </pc:spChg>
        <pc:spChg chg="del">
          <ac:chgData name="Μενέλαος Ι. Ασίμογλου" userId="700100777fb302f4" providerId="LiveId" clId="{4E07675E-6C73-4074-AEC2-041B4E31538D}" dt="2023-07-12T08:26:23.443" v="107"/>
          <ac:spMkLst>
            <pc:docMk/>
            <pc:sldMk cId="817829503" sldId="393"/>
            <ac:spMk id="50" creationId="{26FC4867-BA3E-4F8E-AB23-684F34DF3D31}"/>
          </ac:spMkLst>
        </pc:spChg>
        <pc:grpChg chg="del">
          <ac:chgData name="Μενέλαος Ι. Ασίμογλου" userId="700100777fb302f4" providerId="LiveId" clId="{4E07675E-6C73-4074-AEC2-041B4E31538D}" dt="2023-07-12T08:26:23.443" v="107"/>
          <ac:grpSpMkLst>
            <pc:docMk/>
            <pc:sldMk cId="817829503" sldId="393"/>
            <ac:grpSpMk id="40" creationId="{79DE9FAB-6BBA-4CFE-B67D-77B47F01ECA4}"/>
          </ac:grpSpMkLst>
        </pc:grpChg>
      </pc:sldChg>
      <pc:sldChg chg="delSp modSp add mod setBg delDesignElem">
        <pc:chgData name="Μενέλαος Ι. Ασίμογλου" userId="700100777fb302f4" providerId="LiveId" clId="{4E07675E-6C73-4074-AEC2-041B4E31538D}" dt="2023-07-17T07:57:14.070" v="420" actId="2710"/>
        <pc:sldMkLst>
          <pc:docMk/>
          <pc:sldMk cId="687425062" sldId="394"/>
        </pc:sldMkLst>
        <pc:spChg chg="mod">
          <ac:chgData name="Μενέλαος Ι. Ασίμογλου" userId="700100777fb302f4" providerId="LiveId" clId="{4E07675E-6C73-4074-AEC2-041B4E31538D}" dt="2023-07-17T07:54:35.180" v="377"/>
          <ac:spMkLst>
            <pc:docMk/>
            <pc:sldMk cId="687425062" sldId="394"/>
            <ac:spMk id="2" creationId="{2910D835-B454-4270-BB35-86A187307E6F}"/>
          </ac:spMkLst>
        </pc:spChg>
        <pc:spChg chg="mod">
          <ac:chgData name="Μενέλαος Ι. Ασίμογλου" userId="700100777fb302f4" providerId="LiveId" clId="{4E07675E-6C73-4074-AEC2-041B4E31538D}" dt="2023-07-12T08:36:01.285" v="156" actId="20577"/>
          <ac:spMkLst>
            <pc:docMk/>
            <pc:sldMk cId="687425062" sldId="394"/>
            <ac:spMk id="15" creationId="{40F1DF5B-353A-4270-8C10-6A1509441174}"/>
          </ac:spMkLst>
        </pc:spChg>
        <pc:spChg chg="mod">
          <ac:chgData name="Μενέλαος Ι. Ασίμογλου" userId="700100777fb302f4" providerId="LiveId" clId="{4E07675E-6C73-4074-AEC2-041B4E31538D}" dt="2023-07-17T07:57:14.070" v="420" actId="2710"/>
          <ac:spMkLst>
            <pc:docMk/>
            <pc:sldMk cId="687425062" sldId="394"/>
            <ac:spMk id="16" creationId="{4BDCF583-1D5D-4235-97C2-39272B80A0B1}"/>
          </ac:spMkLst>
        </pc:spChg>
        <pc:spChg chg="del">
          <ac:chgData name="Μενέλαος Ι. Ασίμογλου" userId="700100777fb302f4" providerId="LiveId" clId="{4E07675E-6C73-4074-AEC2-041B4E31538D}" dt="2023-07-12T08:29:07.048" v="122"/>
          <ac:spMkLst>
            <pc:docMk/>
            <pc:sldMk cId="687425062" sldId="394"/>
            <ac:spMk id="34" creationId="{82184FF4-7029-4ED7-813A-192E60608764}"/>
          </ac:spMkLst>
        </pc:spChg>
        <pc:spChg chg="del">
          <ac:chgData name="Μενέλαος Ι. Ασίμογλου" userId="700100777fb302f4" providerId="LiveId" clId="{4E07675E-6C73-4074-AEC2-041B4E31538D}" dt="2023-07-12T08:29:07.048" v="122"/>
          <ac:spMkLst>
            <pc:docMk/>
            <pc:sldMk cId="687425062" sldId="394"/>
            <ac:spMk id="36" creationId="{AAA7AB09-557C-41AD-9113-FF9F68FA1035}"/>
          </ac:spMkLst>
        </pc:spChg>
        <pc:spChg chg="del">
          <ac:chgData name="Μενέλαος Ι. Ασίμογλου" userId="700100777fb302f4" providerId="LiveId" clId="{4E07675E-6C73-4074-AEC2-041B4E31538D}" dt="2023-07-12T08:29:07.048" v="122"/>
          <ac:spMkLst>
            <pc:docMk/>
            <pc:sldMk cId="687425062" sldId="394"/>
            <ac:spMk id="38" creationId="{EF99ECAA-1F11-4937-BBA6-51935AB44C9D}"/>
          </ac:spMkLst>
        </pc:spChg>
        <pc:spChg chg="del">
          <ac:chgData name="Μενέλαος Ι. Ασίμογλου" userId="700100777fb302f4" providerId="LiveId" clId="{4E07675E-6C73-4074-AEC2-041B4E31538D}" dt="2023-07-12T08:29:07.048" v="122"/>
          <ac:spMkLst>
            <pc:docMk/>
            <pc:sldMk cId="687425062" sldId="394"/>
            <ac:spMk id="46" creationId="{1DB043B4-68C6-45B9-82AC-A5800EADB8DB}"/>
          </ac:spMkLst>
        </pc:spChg>
        <pc:spChg chg="del">
          <ac:chgData name="Μενέλαος Ι. Ασίμογλου" userId="700100777fb302f4" providerId="LiveId" clId="{4E07675E-6C73-4074-AEC2-041B4E31538D}" dt="2023-07-12T08:29:07.048" v="122"/>
          <ac:spMkLst>
            <pc:docMk/>
            <pc:sldMk cId="687425062" sldId="394"/>
            <ac:spMk id="48" creationId="{3C64A91D-E535-4C24-A0E3-96A3810E3FDC}"/>
          </ac:spMkLst>
        </pc:spChg>
        <pc:spChg chg="del">
          <ac:chgData name="Μενέλαος Ι. Ασίμογλου" userId="700100777fb302f4" providerId="LiveId" clId="{4E07675E-6C73-4074-AEC2-041B4E31538D}" dt="2023-07-12T08:29:07.048" v="122"/>
          <ac:spMkLst>
            <pc:docMk/>
            <pc:sldMk cId="687425062" sldId="394"/>
            <ac:spMk id="50" creationId="{26FC4867-BA3E-4F8E-AB23-684F34DF3D31}"/>
          </ac:spMkLst>
        </pc:spChg>
        <pc:grpChg chg="del">
          <ac:chgData name="Μενέλαος Ι. Ασίμογλου" userId="700100777fb302f4" providerId="LiveId" clId="{4E07675E-6C73-4074-AEC2-041B4E31538D}" dt="2023-07-12T08:29:07.048" v="122"/>
          <ac:grpSpMkLst>
            <pc:docMk/>
            <pc:sldMk cId="687425062" sldId="394"/>
            <ac:grpSpMk id="40" creationId="{79DE9FAB-6BBA-4CFE-B67D-77B47F01ECA4}"/>
          </ac:grpSpMkLst>
        </pc:grpChg>
        <pc:picChg chg="mod">
          <ac:chgData name="Μενέλαος Ι. Ασίμογλου" userId="700100777fb302f4" providerId="LiveId" clId="{4E07675E-6C73-4074-AEC2-041B4E31538D}" dt="2023-07-17T07:56:26.815" v="398" actId="1076"/>
          <ac:picMkLst>
            <pc:docMk/>
            <pc:sldMk cId="687425062" sldId="394"/>
            <ac:picMk id="8" creationId="{5FED7C55-F545-49A1-90FD-D853A25AB453}"/>
          </ac:picMkLst>
        </pc:picChg>
      </pc:sldChg>
      <pc:sldChg chg="delSp modSp add mod setBg delDesignElem">
        <pc:chgData name="Μενέλαος Ι. Ασίμογλου" userId="700100777fb302f4" providerId="LiveId" clId="{4E07675E-6C73-4074-AEC2-041B4E31538D}" dt="2023-07-17T08:00:16.808" v="501"/>
        <pc:sldMkLst>
          <pc:docMk/>
          <pc:sldMk cId="1953025011" sldId="395"/>
        </pc:sldMkLst>
        <pc:spChg chg="mod">
          <ac:chgData name="Μενέλαος Ι. Ασίμογλου" userId="700100777fb302f4" providerId="LiveId" clId="{4E07675E-6C73-4074-AEC2-041B4E31538D}" dt="2023-07-17T08:00:16.808" v="501"/>
          <ac:spMkLst>
            <pc:docMk/>
            <pc:sldMk cId="1953025011" sldId="395"/>
            <ac:spMk id="2" creationId="{2910D835-B454-4270-BB35-86A187307E6F}"/>
          </ac:spMkLst>
        </pc:spChg>
        <pc:spChg chg="mod">
          <ac:chgData name="Μενέλαος Ι. Ασίμογλου" userId="700100777fb302f4" providerId="LiveId" clId="{4E07675E-6C73-4074-AEC2-041B4E31538D}" dt="2023-07-17T07:49:58.121" v="324" actId="27636"/>
          <ac:spMkLst>
            <pc:docMk/>
            <pc:sldMk cId="1953025011" sldId="395"/>
            <ac:spMk id="15" creationId="{40F1DF5B-353A-4270-8C10-6A1509441174}"/>
          </ac:spMkLst>
        </pc:spChg>
        <pc:spChg chg="mod">
          <ac:chgData name="Μενέλαος Ι. Ασίμογλου" userId="700100777fb302f4" providerId="LiveId" clId="{4E07675E-6C73-4074-AEC2-041B4E31538D}" dt="2023-07-17T07:57:04.346" v="419" actId="2710"/>
          <ac:spMkLst>
            <pc:docMk/>
            <pc:sldMk cId="1953025011" sldId="395"/>
            <ac:spMk id="16" creationId="{4BDCF583-1D5D-4235-97C2-39272B80A0B1}"/>
          </ac:spMkLst>
        </pc:spChg>
        <pc:spChg chg="del">
          <ac:chgData name="Μενέλαος Ι. Ασίμογλου" userId="700100777fb302f4" providerId="LiveId" clId="{4E07675E-6C73-4074-AEC2-041B4E31538D}" dt="2023-07-12T08:34:56.683" v="145"/>
          <ac:spMkLst>
            <pc:docMk/>
            <pc:sldMk cId="1953025011" sldId="395"/>
            <ac:spMk id="34" creationId="{82184FF4-7029-4ED7-813A-192E60608764}"/>
          </ac:spMkLst>
        </pc:spChg>
        <pc:spChg chg="del">
          <ac:chgData name="Μενέλαος Ι. Ασίμογλου" userId="700100777fb302f4" providerId="LiveId" clId="{4E07675E-6C73-4074-AEC2-041B4E31538D}" dt="2023-07-12T08:34:56.683" v="145"/>
          <ac:spMkLst>
            <pc:docMk/>
            <pc:sldMk cId="1953025011" sldId="395"/>
            <ac:spMk id="36" creationId="{AAA7AB09-557C-41AD-9113-FF9F68FA1035}"/>
          </ac:spMkLst>
        </pc:spChg>
        <pc:spChg chg="del">
          <ac:chgData name="Μενέλαος Ι. Ασίμογλου" userId="700100777fb302f4" providerId="LiveId" clId="{4E07675E-6C73-4074-AEC2-041B4E31538D}" dt="2023-07-12T08:34:56.683" v="145"/>
          <ac:spMkLst>
            <pc:docMk/>
            <pc:sldMk cId="1953025011" sldId="395"/>
            <ac:spMk id="38" creationId="{EF99ECAA-1F11-4937-BBA6-51935AB44C9D}"/>
          </ac:spMkLst>
        </pc:spChg>
        <pc:spChg chg="del">
          <ac:chgData name="Μενέλαος Ι. Ασίμογλου" userId="700100777fb302f4" providerId="LiveId" clId="{4E07675E-6C73-4074-AEC2-041B4E31538D}" dt="2023-07-12T08:34:56.683" v="145"/>
          <ac:spMkLst>
            <pc:docMk/>
            <pc:sldMk cId="1953025011" sldId="395"/>
            <ac:spMk id="46" creationId="{1DB043B4-68C6-45B9-82AC-A5800EADB8DB}"/>
          </ac:spMkLst>
        </pc:spChg>
        <pc:spChg chg="del">
          <ac:chgData name="Μενέλαος Ι. Ασίμογλου" userId="700100777fb302f4" providerId="LiveId" clId="{4E07675E-6C73-4074-AEC2-041B4E31538D}" dt="2023-07-12T08:34:56.683" v="145"/>
          <ac:spMkLst>
            <pc:docMk/>
            <pc:sldMk cId="1953025011" sldId="395"/>
            <ac:spMk id="48" creationId="{3C64A91D-E535-4C24-A0E3-96A3810E3FDC}"/>
          </ac:spMkLst>
        </pc:spChg>
        <pc:spChg chg="del">
          <ac:chgData name="Μενέλαος Ι. Ασίμογλου" userId="700100777fb302f4" providerId="LiveId" clId="{4E07675E-6C73-4074-AEC2-041B4E31538D}" dt="2023-07-12T08:34:56.683" v="145"/>
          <ac:spMkLst>
            <pc:docMk/>
            <pc:sldMk cId="1953025011" sldId="395"/>
            <ac:spMk id="50" creationId="{26FC4867-BA3E-4F8E-AB23-684F34DF3D31}"/>
          </ac:spMkLst>
        </pc:spChg>
        <pc:grpChg chg="del">
          <ac:chgData name="Μενέλαος Ι. Ασίμογλου" userId="700100777fb302f4" providerId="LiveId" clId="{4E07675E-6C73-4074-AEC2-041B4E31538D}" dt="2023-07-12T08:34:56.683" v="145"/>
          <ac:grpSpMkLst>
            <pc:docMk/>
            <pc:sldMk cId="1953025011" sldId="395"/>
            <ac:grpSpMk id="40" creationId="{79DE9FAB-6BBA-4CFE-B67D-77B47F01ECA4}"/>
          </ac:grpSpMkLst>
        </pc:grpChg>
        <pc:picChg chg="mod">
          <ac:chgData name="Μενέλαος Ι. Ασίμογλου" userId="700100777fb302f4" providerId="LiveId" clId="{4E07675E-6C73-4074-AEC2-041B4E31538D}" dt="2023-07-17T07:56:54.871" v="417" actId="1076"/>
          <ac:picMkLst>
            <pc:docMk/>
            <pc:sldMk cId="1953025011" sldId="395"/>
            <ac:picMk id="8" creationId="{5FED7C55-F545-49A1-90FD-D853A25AB45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17-Jul-23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17-Jul-23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26171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6378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70265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022945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Deep Learning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452360" y="3568700"/>
            <a:ext cx="4609407" cy="1731963"/>
          </a:xfrm>
        </p:spPr>
        <p:txBody>
          <a:bodyPr>
            <a:normAutofit/>
          </a:bodyPr>
          <a:lstStyle/>
          <a:p>
            <a:r>
              <a:rPr lang="en-US" sz="1800" dirty="0">
                <a:effectLst/>
                <a:latin typeface="Arial" panose="020B0604020202020204" pitchFamily="34" charset="0"/>
                <a:ea typeface="Calibri" panose="020F0502020204030204" pitchFamily="34" charset="0"/>
              </a:rPr>
              <a:t>Prof: </a:t>
            </a:r>
            <a:r>
              <a:rPr lang="en-US" sz="1800" dirty="0" err="1">
                <a:effectLst/>
                <a:latin typeface="Arial" panose="020B0604020202020204" pitchFamily="34" charset="0"/>
                <a:ea typeface="Calibri" panose="020F0502020204030204" pitchFamily="34" charset="0"/>
              </a:rPr>
              <a:t>Gianakopoulos</a:t>
            </a:r>
            <a:r>
              <a:rPr lang="en-US" sz="1800" dirty="0">
                <a:effectLst/>
                <a:latin typeface="Arial" panose="020B0604020202020204" pitchFamily="34" charset="0"/>
                <a:ea typeface="Calibri" panose="020F0502020204030204" pitchFamily="34" charset="0"/>
              </a:rPr>
              <a:t> Theodoros</a:t>
            </a:r>
          </a:p>
          <a:p>
            <a:r>
              <a:rPr lang="en-US" sz="1800" dirty="0" err="1">
                <a:effectLst/>
                <a:latin typeface="Arial" panose="020B0604020202020204" pitchFamily="34" charset="0"/>
                <a:ea typeface="Calibri" panose="020F0502020204030204" pitchFamily="34" charset="0"/>
              </a:rPr>
              <a:t>Asimoglou</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Menelaos</a:t>
            </a:r>
            <a:r>
              <a:rPr lang="en-US" sz="1800" dirty="0">
                <a:effectLst/>
                <a:latin typeface="Arial" panose="020B0604020202020204" pitchFamily="34" charset="0"/>
                <a:ea typeface="Calibri" panose="020F0502020204030204" pitchFamily="34" charset="0"/>
              </a:rPr>
              <a:t> (ID: 2022202200001)</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6. Results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359150" y="4380613"/>
            <a:ext cx="8124673" cy="1842977"/>
          </a:xfrm>
        </p:spPr>
        <p:txBody>
          <a:bodyPr>
            <a:normAutofit fontScale="92500" lnSpcReduction="10000"/>
          </a:bodyPr>
          <a:lstStyle/>
          <a:p>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The comparison shows that, for this particular problem and dataset, the CNN model has performed better than the ResNet50 model across all the evaluation metrics. This can be attributed to various factors such as the complexity of the models, the amount and variety of training data, the learning rate and other hyperparameters, the number of training epochs, and the appropriateness of the model architecture for the problem at hand.</a:t>
            </a: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Monday, July 17,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err="1"/>
              <a:t>Asimoglou</a:t>
            </a:r>
            <a:r>
              <a:rPr lang="en-US" dirty="0"/>
              <a:t> </a:t>
            </a:r>
            <a:r>
              <a:rPr lang="en-US" dirty="0" err="1"/>
              <a:t>Menelaos</a:t>
            </a:r>
            <a:endParaRPr lang="en-US" dirty="0"/>
          </a:p>
          <a:p>
            <a:r>
              <a:rPr lang="en-US" dirty="0"/>
              <a:t>menelaosasim@gmail.com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Monday, July 17, 2023</a:t>
            </a:r>
            <a:endParaRPr lang="en-US" dirty="0"/>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544839" cy="3415519"/>
          </a:xfrm>
        </p:spPr>
        <p:txBody>
          <a:bodyPr/>
          <a:lstStyle/>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Introduction</a:t>
            </a: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Overview of ASV and Spoofing Attacks</a:t>
            </a: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Deep Learning in ASV Anti Spoofing</a:t>
            </a:r>
            <a:endParaRPr lang="en-US" dirty="0"/>
          </a:p>
          <a:p>
            <a:pPr marL="57150" marR="0" indent="-285750">
              <a:lnSpc>
                <a:spcPct val="107000"/>
              </a:lnSpc>
              <a:spcBef>
                <a:spcPts val="0"/>
              </a:spcBef>
              <a:spcAft>
                <a:spcPts val="800"/>
              </a:spcAft>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Methodology</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Experimental Setup</a:t>
            </a:r>
          </a:p>
          <a:p>
            <a:pPr marL="285750" indent="-285750">
              <a:buFont typeface="Arial" panose="020B0604020202020204" pitchFamily="34" charset="0"/>
              <a:buChar char="•"/>
            </a:pPr>
            <a:r>
              <a:rPr lang="en-US" sz="1800" b="1" dirty="0">
                <a:effectLst/>
                <a:latin typeface="Arial" panose="020B0604020202020204" pitchFamily="34" charset="0"/>
                <a:ea typeface="Calibri" panose="020F0502020204030204" pitchFamily="34" charset="0"/>
                <a:cs typeface="Times New Roman" panose="02020603050405020304" pitchFamily="18" charset="0"/>
              </a:rPr>
              <a:t>Results </a:t>
            </a: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27504"/>
          </a:xfrm>
        </p:spPr>
        <p:txBody>
          <a:bodyPr/>
          <a:lstStyle/>
          <a:p>
            <a:r>
              <a:rPr lang="en-US" dirty="0"/>
              <a:t>Monday, July 17,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Monday, July 17,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05251" y="3857105"/>
            <a:ext cx="7340138" cy="2576946"/>
          </a:xfrm>
          <a:noFill/>
        </p:spPr>
        <p:txBody>
          <a:bodyPr>
            <a:normAutofit/>
          </a:bodyPr>
          <a:lstStyle/>
          <a:p>
            <a:pPr marL="0" indent="0">
              <a:lnSpc>
                <a:spcPct val="100000"/>
              </a:lnSpc>
              <a:buNone/>
            </a:pPr>
            <a:r>
              <a:rPr lang="en-US" sz="2000" b="1" dirty="0">
                <a:effectLst/>
                <a:latin typeface="Arial" panose="020B0604020202020204" pitchFamily="34" charset="0"/>
                <a:ea typeface="Calibri" panose="020F0502020204030204" pitchFamily="34" charset="0"/>
                <a:cs typeface="Times New Roman" panose="02020603050405020304" pitchFamily="18" charset="0"/>
              </a:rPr>
              <a:t>Automatic Speaker Verification (ASV) is a system that uses biometric verification to confirm the identity of a speaker based on unique patterns and features of their voice. </a:t>
            </a:r>
          </a:p>
          <a:p>
            <a:pPr marL="0" indent="0">
              <a:lnSpc>
                <a:spcPct val="100000"/>
              </a:lnSpc>
              <a:buNone/>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Spoofing is one such deceptive practice where an impostor attempts to mimic the voice of a genuine speaker with the intention to fool the ASV system. </a:t>
            </a:r>
            <a:endParaRPr lang="en-US" b="1" kern="1200" dirty="0">
              <a:latin typeface="+mn-lt"/>
              <a:ea typeface="+mn-ea"/>
              <a:cs typeface="+mn-cs"/>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9619"/>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162708"/>
            <a:ext cx="1967893" cy="706582"/>
          </a:xfrm>
        </p:spPr>
        <p:txBody>
          <a:bodyPr vert="horz" wrap="square" lIns="0" tIns="0" rIns="0" bIns="0" rtlCol="0" anchor="b" anchorCtr="0">
            <a:normAutofit/>
          </a:bodyPr>
          <a:lstStyle/>
          <a:p>
            <a:pPr marL="342900" marR="0" lvl="0" indent="-342900" algn="just">
              <a:lnSpc>
                <a:spcPct val="150000"/>
              </a:lnSpc>
              <a:spcBef>
                <a:spcPts val="1200"/>
              </a:spcBef>
              <a:spcAft>
                <a:spcPts val="600"/>
              </a:spcAft>
              <a:buFont typeface="+mj-lt"/>
              <a:buAutoNum type="arabicPeriod"/>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1380491"/>
            <a:ext cx="4694532" cy="4712335"/>
          </a:xfrm>
        </p:spPr>
        <p:txBody>
          <a:bodyPr vert="horz" wrap="square" lIns="0" tIns="0" rIns="0" bIns="0" rtlCol="0">
            <a:normAutofit/>
          </a:bodyPr>
          <a:lstStyle/>
          <a:p>
            <a:pPr marL="0" indent="0">
              <a:lnSpc>
                <a:spcPct val="100000"/>
              </a:lnSpc>
              <a:buNone/>
            </a:pPr>
            <a:r>
              <a:rPr lang="en-US" sz="1800" b="1" dirty="0">
                <a:effectLst/>
                <a:latin typeface="Calibri" panose="020F0502020204030204" pitchFamily="34" charset="0"/>
                <a:ea typeface="Calibri" panose="020F0502020204030204" pitchFamily="34" charset="0"/>
                <a:cs typeface="Calibri" panose="020F0502020204030204" pitchFamily="34" charset="0"/>
              </a:rPr>
              <a:t>Automatic Speaker Verification (ASV) is a system that uses biometric verification to confirm the identity of a speaker based on unique patterns and features of their voice. </a:t>
            </a:r>
          </a:p>
          <a:p>
            <a:pPr marL="0" indent="0">
              <a:lnSpc>
                <a:spcPct val="100000"/>
              </a:lnSpc>
              <a:buNone/>
            </a:pPr>
            <a:r>
              <a:rPr lang="en-US" sz="1800" b="1" dirty="0">
                <a:effectLst/>
                <a:latin typeface="Calibri" panose="020F0502020204030204" pitchFamily="34" charset="0"/>
                <a:ea typeface="Calibri" panose="020F0502020204030204" pitchFamily="34" charset="0"/>
                <a:cs typeface="Calibri" panose="020F0502020204030204" pitchFamily="34" charset="0"/>
              </a:rPr>
              <a:t>Spoofing is one such deceptive practice where an impostor attempts to mimic the voice of a genuine speaker with the intention to fool the ASV system. </a:t>
            </a:r>
            <a:endParaRPr lang="en-US" kern="1200" dirty="0">
              <a:latin typeface="Calibri" panose="020F0502020204030204" pitchFamily="34" charset="0"/>
              <a:ea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Monday, July 17,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222235"/>
            <a:ext cx="5025683" cy="786163"/>
          </a:xfrm>
        </p:spPr>
        <p:txBody>
          <a:bodyPr vert="horz" wrap="square" lIns="0" tIns="0" rIns="0" bIns="0" rtlCol="0" anchor="b" anchorCtr="0">
            <a:normAutofit/>
          </a:bodyPr>
          <a:lstStyle/>
          <a:p>
            <a:pPr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2. Overview of ASV and Spoofing Attacks</a:t>
            </a:r>
            <a:br>
              <a:rPr lang="en-US" sz="1800" dirty="0">
                <a:effectLst/>
                <a:latin typeface="Arial" panose="020B0604020202020204" pitchFamily="34" charset="0"/>
                <a:ea typeface="Calibri" panose="020F0502020204030204" pitchFamily="34" charset="0"/>
                <a:cs typeface="Times New Roman" panose="02020603050405020304" pitchFamily="18" charset="0"/>
              </a:rPr>
            </a:b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7130097" cy="4712335"/>
          </a:xfrm>
        </p:spPr>
        <p:txBody>
          <a:bodyPr vert="horz" wrap="square" lIns="0" tIns="0" rIns="0" bIns="0" rtlCol="0">
            <a:normAutofit/>
          </a:bodyPr>
          <a:lstStyle/>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Automatic Speaker Verification (ASV) systems operate based on the unique vocal characteristics of an individual. They function on two primary processes: enrollment and verification.</a:t>
            </a:r>
          </a:p>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Spoofing attacks pose a significant threat to ASV systems. These attacks involve an impostor attempting to mimic the voice of a genuine speaker or using sophisticated voice conversion or synthesis techniques to deceive the system. </a:t>
            </a:r>
          </a:p>
          <a:p>
            <a:pPr marL="0" indent="0">
              <a:lnSpc>
                <a:spcPct val="100000"/>
              </a:lnSpc>
              <a:buNone/>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Anti-spoofing mechanisms are designed to detect unusual patterns or discrepancies that could indicate a spoofing attempt. </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Monday, July 17,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9453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216130"/>
            <a:ext cx="5740578" cy="653159"/>
          </a:xfrm>
        </p:spPr>
        <p:txBody>
          <a:bodyPr vert="horz" wrap="square" lIns="0" tIns="0" rIns="0" bIns="0" rtlCol="0" anchor="b" anchorCtr="0">
            <a:normAutofit/>
          </a:bodyPr>
          <a:lstStyle/>
          <a:p>
            <a:pPr marR="0" lvl="0"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3. Deep Learning in ASV Anti-Spoofing</a:t>
            </a: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9574039" cy="4712335"/>
          </a:xfrm>
        </p:spPr>
        <p:txBody>
          <a:bodyPr vert="horz" wrap="square" lIns="0" tIns="0" rIns="0" bIns="0" rtlCol="0">
            <a:normAutofit fontScale="92500"/>
          </a:bodyPr>
          <a:lstStyle/>
          <a:p>
            <a:pPr marL="0" indent="0">
              <a:lnSpc>
                <a:spcPct val="120000"/>
              </a:lnSpc>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Convolutional Neural Networks (CNNs) are a class of deep learning models particularly effective in analyzing visual and audio input. CNNs are designed to automatically and adaptively learn spatial hierarchies of features directly from data. Spoofing is one such deceptive practice where an impostor attempts to mimic the voice of a genuine speaker with the intention to fool the ASV system. </a:t>
            </a:r>
          </a:p>
          <a:p>
            <a:pPr marL="0" marR="0" indent="457200" algn="just">
              <a:lnSpc>
                <a:spcPct val="120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ResNet-50 is a variant of </a:t>
            </a:r>
            <a:r>
              <a:rPr lang="en-US" sz="1800" b="1" dirty="0" err="1">
                <a:effectLst/>
                <a:latin typeface="Calibri" panose="020F0502020204030204" pitchFamily="34" charset="0"/>
                <a:ea typeface="Calibri" panose="020F0502020204030204" pitchFamily="34" charset="0"/>
                <a:cs typeface="Calibri" panose="020F0502020204030204" pitchFamily="34" charset="0"/>
              </a:rPr>
              <a:t>ResNet</a:t>
            </a:r>
            <a:r>
              <a:rPr lang="en-US" sz="1800" b="1" dirty="0">
                <a:effectLst/>
                <a:latin typeface="Calibri" panose="020F0502020204030204" pitchFamily="34" charset="0"/>
                <a:ea typeface="Calibri" panose="020F0502020204030204" pitchFamily="34" charset="0"/>
                <a:cs typeface="Calibri" panose="020F0502020204030204" pitchFamily="34" charset="0"/>
              </a:rPr>
              <a:t>, a deep convolutional neural network designed by researchers at Microsoft Research, which was the winner of ImageNet Large Scale Visual Recognition Challenge (ILSVRC) in 2015. The "50" in ResNet-50 denotes the network has 50 layers deep, and it's part of a series that includes a range of models with varying depths, including ResNet-18, ResNet-34, ResNet-101, and ResNet-152.</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20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Convolutional Neural Networks (CNNs) and ResNet-50 are powerful deep learning models used for Automatic Speaker Verification (ASV) anti-spoofing, each with its unique strengths and capacities. In ASV anti-spoofing, the objective is to ensure the identity of a speaker, hence protecting voice biometric systems against spoofing attacks. Both models can play crucial roles in this task and can be used, evaluated, and compared against each other for their effectiveness in detecting and preventing spoofing attacks.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295681" y="6507212"/>
            <a:ext cx="2628900" cy="153888"/>
          </a:xfrm>
        </p:spPr>
        <p:txBody>
          <a:bodyPr/>
          <a:lstStyle/>
          <a:p>
            <a:r>
              <a:rPr lang="en-US" dirty="0"/>
              <a:t>Monday, July 17,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81782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9618"/>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162708"/>
            <a:ext cx="1967893" cy="706582"/>
          </a:xfrm>
        </p:spPr>
        <p:txBody>
          <a:bodyPr vert="horz" wrap="square" lIns="0" tIns="0" rIns="0" bIns="0" rtlCol="0" anchor="b" anchorCtr="0">
            <a:normAutofit/>
          </a:bodyPr>
          <a:lstStyle/>
          <a:p>
            <a:pPr marR="0" lvl="0"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4. Methodology</a:t>
            </a: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380491"/>
            <a:ext cx="9258155" cy="4712335"/>
          </a:xfrm>
        </p:spPr>
        <p:txBody>
          <a:bodyPr vert="horz" wrap="square" lIns="0" tIns="0" rIns="0" bIns="0" rtlCol="0">
            <a:normAutofit/>
          </a:bodyPr>
          <a:lstStyle/>
          <a:p>
            <a:pPr marL="0" indent="0">
              <a:lnSpc>
                <a:spcPct val="10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The </a:t>
            </a:r>
            <a:r>
              <a:rPr lang="en-US" sz="1800" b="1" dirty="0" err="1">
                <a:effectLst/>
                <a:latin typeface="Calibri" panose="020F0502020204030204" pitchFamily="34" charset="0"/>
                <a:ea typeface="Calibri" panose="020F0502020204030204" pitchFamily="34" charset="0"/>
                <a:cs typeface="Calibri" panose="020F0502020204030204" pitchFamily="34" charset="0"/>
              </a:rPr>
              <a:t>ASVspoof</a:t>
            </a:r>
            <a:r>
              <a:rPr lang="en-US" sz="1800" b="1" dirty="0">
                <a:effectLst/>
                <a:latin typeface="Calibri" panose="020F0502020204030204" pitchFamily="34" charset="0"/>
                <a:ea typeface="Calibri" panose="020F0502020204030204" pitchFamily="34" charset="0"/>
                <a:cs typeface="Calibri" panose="020F0502020204030204" pitchFamily="34" charset="0"/>
              </a:rPr>
              <a:t> 2019 dataset and cv-corpus-14.0-delta-2023-06-23 .</a:t>
            </a:r>
          </a:p>
          <a:p>
            <a:pPr marL="0" indent="0">
              <a:lnSpc>
                <a:spcPct val="10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	In the anti-spoofing setup, the objective is to detect whether a given speech sample is genuine or spoofed. The CNN-based anti-spoofing system similar to the ASV system uses a CNN to learn features from speech spectrograms. However, instead of learning features for speaker verification the anti-spoofing system learns features that can discriminate between genuine and </a:t>
            </a:r>
            <a:r>
              <a:rPr lang="en-US" sz="1800" b="1" dirty="0" err="1">
                <a:effectLst/>
                <a:latin typeface="Calibri" panose="020F0502020204030204" pitchFamily="34" charset="0"/>
                <a:ea typeface="Calibri" panose="020F0502020204030204" pitchFamily="34" charset="0"/>
                <a:cs typeface="Calibri" panose="020F0502020204030204" pitchFamily="34" charset="0"/>
              </a:rPr>
              <a:t>spoofe</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00000"/>
              </a:lnSpc>
              <a:spcBef>
                <a:spcPts val="0"/>
              </a:spcBef>
              <a:spcAft>
                <a:spcPts val="600"/>
              </a:spcAft>
            </a:pPr>
            <a:r>
              <a:rPr lang="en-US" sz="1800" b="1" dirty="0">
                <a:latin typeface="Calibri" panose="020F0502020204030204" pitchFamily="34" charset="0"/>
                <a:ea typeface="Calibri" panose="020F0502020204030204" pitchFamily="34" charset="0"/>
                <a:cs typeface="Calibri" panose="020F0502020204030204" pitchFamily="34" charset="0"/>
              </a:rPr>
              <a:t>T</a:t>
            </a:r>
            <a:r>
              <a:rPr lang="en-US" sz="1800" b="1" dirty="0">
                <a:effectLst/>
                <a:latin typeface="Calibri" panose="020F0502020204030204" pitchFamily="34" charset="0"/>
                <a:ea typeface="Calibri" panose="020F0502020204030204" pitchFamily="34" charset="0"/>
                <a:cs typeface="Calibri" panose="020F0502020204030204" pitchFamily="34" charset="0"/>
              </a:rPr>
              <a:t>he ResNet50 model for detecting spoofed speech samples. The ResNet50 model is trained on both genuine and spoofed speech samples from the </a:t>
            </a:r>
            <a:r>
              <a:rPr lang="en-US" sz="1800" b="1" dirty="0" err="1">
                <a:effectLst/>
                <a:latin typeface="Calibri" panose="020F0502020204030204" pitchFamily="34" charset="0"/>
                <a:ea typeface="Calibri" panose="020F0502020204030204" pitchFamily="34" charset="0"/>
                <a:cs typeface="Calibri" panose="020F0502020204030204" pitchFamily="34" charset="0"/>
              </a:rPr>
              <a:t>ASVspoof</a:t>
            </a:r>
            <a:r>
              <a:rPr lang="en-US" sz="1800" b="1" dirty="0">
                <a:effectLst/>
                <a:latin typeface="Calibri" panose="020F0502020204030204" pitchFamily="34" charset="0"/>
                <a:ea typeface="Calibri" panose="020F0502020204030204" pitchFamily="34" charset="0"/>
                <a:cs typeface="Calibri" panose="020F0502020204030204" pitchFamily="34" charset="0"/>
              </a:rPr>
              <a:t> 2019 dataset and the CV-Corpus dataset.</a:t>
            </a:r>
          </a:p>
          <a:p>
            <a:pPr marL="0" marR="0" indent="457200" algn="just">
              <a:lnSpc>
                <a:spcPct val="100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By applying the deep learning capabilities of the ResNet50 architecture, the model learns to distinguish the complex features that separate genuine speech from spoofed speech. This learned model is then used to test the robustness of the ASV system against spoofing attacks.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Monday, July 17,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68742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9618"/>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5655" y="162708"/>
            <a:ext cx="1967893" cy="706582"/>
          </a:xfrm>
        </p:spPr>
        <p:txBody>
          <a:bodyPr vert="horz" wrap="square" lIns="0" tIns="0" rIns="0" bIns="0" rtlCol="0" anchor="b" anchorCtr="0">
            <a:normAutofit fontScale="90000"/>
          </a:bodyPr>
          <a:lstStyle/>
          <a:p>
            <a:pPr marR="0" lvl="0" algn="just">
              <a:lnSpc>
                <a:spcPct val="150000"/>
              </a:lnSpc>
              <a:spcBef>
                <a:spcPts val="1200"/>
              </a:spcBef>
              <a:spcAft>
                <a:spcPts val="600"/>
              </a:spcAft>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5. </a:t>
            </a:r>
            <a:r>
              <a:rPr lang="en-US" sz="1800" b="1" dirty="0" err="1">
                <a:effectLst/>
                <a:latin typeface="Arial" panose="020B0604020202020204" pitchFamily="34" charset="0"/>
                <a:ea typeface="Times New Roman" panose="02020603050405020304" pitchFamily="18" charset="0"/>
                <a:cs typeface="Times New Roman" panose="02020603050405020304" pitchFamily="18" charset="0"/>
              </a:rPr>
              <a:t>Exersise</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Setup</a:t>
            </a:r>
            <a:br>
              <a:rPr lang="en-US" sz="1800" b="1" dirty="0">
                <a:effectLst/>
                <a:latin typeface="Arial" panose="020B0604020202020204" pitchFamily="34" charset="0"/>
                <a:ea typeface="Times New Roman" panose="02020603050405020304" pitchFamily="18" charset="0"/>
                <a:cs typeface="Times New Roman" panose="02020603050405020304" pitchFamily="18" charset="0"/>
              </a:rPr>
            </a:br>
            <a:endParaRPr lang="en-US" sz="1800" b="1" kern="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629124"/>
            <a:ext cx="6856486" cy="5878088"/>
          </a:xfrm>
        </p:spPr>
        <p:txBody>
          <a:bodyPr vert="horz" wrap="square" lIns="0" tIns="0" rIns="0" bIns="0" rtlCol="0">
            <a:normAutofit/>
          </a:bodyPr>
          <a:lstStyle/>
          <a:p>
            <a:pPr marL="0" indent="0">
              <a:lnSpc>
                <a:spcPct val="100000"/>
              </a:lnSpc>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pPr>
            <a:r>
              <a:rPr lang="en-US" sz="1800" b="1" dirty="0">
                <a:effectLst/>
                <a:latin typeface="Calibri" panose="020F0502020204030204" pitchFamily="34" charset="0"/>
                <a:ea typeface="Calibri" panose="020F0502020204030204" pitchFamily="34" charset="0"/>
                <a:cs typeface="Calibri" panose="020F0502020204030204" pitchFamily="34" charset="0"/>
              </a:rPr>
              <a:t>The first step in setting up the CNN-based ASV system is to preprocess the audio data. The raw audio signals are transformed into spectrograms, which serve as the input for the CNN. Each spectrogram represents the temporal evolution of the frequency content in the audio signal, which is crucial information for speaker verification tasks.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342900" algn="just">
              <a:lnSpc>
                <a:spcPct val="100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Prepare the dataset: Genuine and spoofed audio samples must be preprocessed and labeled correctly. The genuine samples are labeled as '0' (not spoofed) and the spoofed samples are labeled as '1' (spoofed). The samples are then split into training and testing sets.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342900" algn="just">
              <a:lnSpc>
                <a:spcPct val="100000"/>
              </a:lnSpc>
              <a:spcBef>
                <a:spcPts val="0"/>
              </a:spcBef>
              <a:spcAft>
                <a:spcPts val="6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The ResNet50 is designed to classify an audio sample as either genuine or spoofed. This is achieved by modifying the last fully connected layer of the pre-trained ResNet50 model to have two output units, corresponding to the two classes (genuine and spoofed).</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kern="1200" dirty="0">
              <a:latin typeface="Calibri" panose="020F0502020204030204" pitchFamily="34" charset="0"/>
              <a:ea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Monday, July 17,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95302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Results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Monday, July 17,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3" name="Content Placeholder 2">
            <a:extLst>
              <a:ext uri="{FF2B5EF4-FFF2-40B4-BE49-F238E27FC236}">
                <a16:creationId xmlns:a16="http://schemas.microsoft.com/office/drawing/2014/main" id="{1169D47F-935A-4150-E041-3FCAD71D8D15}"/>
              </a:ext>
            </a:extLst>
          </p:cNvPr>
          <p:cNvSpPr>
            <a:spLocks noGrp="1"/>
          </p:cNvSpPr>
          <p:nvPr>
            <p:ph idx="1"/>
          </p:nvPr>
        </p:nvSpPr>
        <p:spPr>
          <a:xfrm>
            <a:off x="549538" y="1156269"/>
            <a:ext cx="11090274" cy="5287061"/>
          </a:xfrm>
        </p:spPr>
        <p:txBody>
          <a:bodyPr/>
          <a:lstStyle/>
          <a:p>
            <a:pPr marL="0" marR="0" indent="0" algn="just">
              <a:lnSpc>
                <a:spcPct val="150000"/>
              </a:lnSpc>
              <a:spcBef>
                <a:spcPts val="0"/>
              </a:spcBef>
              <a:spcAft>
                <a:spcPts val="600"/>
              </a:spcAft>
              <a:buNone/>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CNN model:</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Accuracy: 69%</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Precision: 0.710482</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Recall: 0.705010</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F1 Score: 0.707735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600"/>
              </a:spcAft>
              <a:buNone/>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ResNet50 model</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Accuracy: 52%</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Precision: 0.563595</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Recall: 0.524911</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6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 F1 Score: 0.540147</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0286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{D31F044E-9772-4063-BB8F-1935AB4D402A}tf33713516_win32</Template>
  <TotalTime>777</TotalTime>
  <Words>1021</Words>
  <Application>Microsoft Office PowerPoint</Application>
  <PresentationFormat>Widescreen</PresentationFormat>
  <Paragraphs>88</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Deep Learning</vt:lpstr>
      <vt:lpstr>Agenda</vt:lpstr>
      <vt:lpstr>Introduction</vt:lpstr>
      <vt:lpstr>Introduction</vt:lpstr>
      <vt:lpstr>2. Overview of ASV and Spoofing Attacks </vt:lpstr>
      <vt:lpstr>3. Deep Learning in ASV Anti-Spoofing</vt:lpstr>
      <vt:lpstr>4. Methodology</vt:lpstr>
      <vt:lpstr>5. Exersise Setup </vt:lpstr>
      <vt:lpstr>Results</vt:lpstr>
      <vt:lpstr>6.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Μενέλαος Ι. Ασίμογλου</dc:creator>
  <cp:lastModifiedBy>Μενέλαος Ι. Ασίμογλου</cp:lastModifiedBy>
  <cp:revision>1</cp:revision>
  <dcterms:created xsi:type="dcterms:W3CDTF">2023-07-11T20:02:59Z</dcterms:created>
  <dcterms:modified xsi:type="dcterms:W3CDTF">2023-07-17T08:00:30Z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