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392" r:id="rId9"/>
    <p:sldId id="393" r:id="rId10"/>
    <p:sldId id="394" r:id="rId11"/>
    <p:sldId id="395" r:id="rId12"/>
    <p:sldId id="277" r:id="rId13"/>
    <p:sldId id="279"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7675E-6C73-4074-AEC2-041B4E31538D}" v="13" dt="2023-07-12T08:41:00.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3725" autoAdjust="0"/>
  </p:normalViewPr>
  <p:slideViewPr>
    <p:cSldViewPr snapToGrid="0">
      <p:cViewPr varScale="1">
        <p:scale>
          <a:sx n="77" d="100"/>
          <a:sy n="77" d="100"/>
        </p:scale>
        <p:origin x="72" y="19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Μενέλαος Ι. Ασίμογλου" userId="700100777fb302f4" providerId="LiveId" clId="{4E07675E-6C73-4074-AEC2-041B4E31538D}"/>
    <pc:docChg chg="undo custSel addSld delSld modSld">
      <pc:chgData name="Μενέλαος Ι. Ασίμογλου" userId="700100777fb302f4" providerId="LiveId" clId="{4E07675E-6C73-4074-AEC2-041B4E31538D}" dt="2023-07-12T08:43:21.354" v="299" actId="20577"/>
      <pc:docMkLst>
        <pc:docMk/>
      </pc:docMkLst>
      <pc:sldChg chg="addSp delSp modSp mod">
        <pc:chgData name="Μενέλαος Ι. Ασίμογλου" userId="700100777fb302f4" providerId="LiveId" clId="{4E07675E-6C73-4074-AEC2-041B4E31538D}" dt="2023-07-12T08:20:01.431" v="44" actId="20577"/>
        <pc:sldMkLst>
          <pc:docMk/>
          <pc:sldMk cId="752814286" sldId="257"/>
        </pc:sldMkLst>
        <pc:spChg chg="mod">
          <ac:chgData name="Μενέλαος Ι. Ασίμογλου" userId="700100777fb302f4" providerId="LiveId" clId="{4E07675E-6C73-4074-AEC2-041B4E31538D}" dt="2023-07-12T08:18:28.180" v="12" actId="20577"/>
          <ac:spMkLst>
            <pc:docMk/>
            <pc:sldMk cId="752814286" sldId="257"/>
            <ac:spMk id="2" creationId="{286E938C-9D94-4B05-979A-D39FFC457291}"/>
          </ac:spMkLst>
        </pc:spChg>
        <pc:spChg chg="mod">
          <ac:chgData name="Μενέλαος Ι. Ασίμογλου" userId="700100777fb302f4" providerId="LiveId" clId="{4E07675E-6C73-4074-AEC2-041B4E31538D}" dt="2023-07-12T08:20:01.431" v="44" actId="20577"/>
          <ac:spMkLst>
            <pc:docMk/>
            <pc:sldMk cId="752814286" sldId="257"/>
            <ac:spMk id="3" creationId="{D9A11267-FC52-4990-8D98-010AFABA5544}"/>
          </ac:spMkLst>
        </pc:spChg>
        <pc:graphicFrameChg chg="add del mod">
          <ac:chgData name="Μενέλαος Ι. Ασίμογλου" userId="700100777fb302f4" providerId="LiveId" clId="{4E07675E-6C73-4074-AEC2-041B4E31538D}" dt="2023-07-12T08:18:43.933" v="16"/>
          <ac:graphicFrameMkLst>
            <pc:docMk/>
            <pc:sldMk cId="752814286" sldId="257"/>
            <ac:graphicFrameMk id="4" creationId="{7C13151C-026E-51FE-2AA3-7CF32E6F5918}"/>
          </ac:graphicFrameMkLst>
        </pc:graphicFrameChg>
        <pc:graphicFrameChg chg="add del mod">
          <ac:chgData name="Μενέλαος Ι. Ασίμογλου" userId="700100777fb302f4" providerId="LiveId" clId="{4E07675E-6C73-4074-AEC2-041B4E31538D}" dt="2023-07-12T08:19:18.704" v="34"/>
          <ac:graphicFrameMkLst>
            <pc:docMk/>
            <pc:sldMk cId="752814286" sldId="257"/>
            <ac:graphicFrameMk id="5" creationId="{27B10BFA-87A0-551B-4460-6A552F0A0C4B}"/>
          </ac:graphicFrameMkLst>
        </pc:graphicFrameChg>
        <pc:graphicFrameChg chg="add del mod">
          <ac:chgData name="Μενέλαος Ι. Ασίμογλου" userId="700100777fb302f4" providerId="LiveId" clId="{4E07675E-6C73-4074-AEC2-041B4E31538D}" dt="2023-07-12T08:19:18.187" v="33"/>
          <ac:graphicFrameMkLst>
            <pc:docMk/>
            <pc:sldMk cId="752814286" sldId="257"/>
            <ac:graphicFrameMk id="6" creationId="{264BD90D-68E1-7EED-4823-D4C2D962089B}"/>
          </ac:graphicFrameMkLst>
        </pc:graphicFrameChg>
      </pc:sldChg>
      <pc:sldChg chg="del">
        <pc:chgData name="Μενέλαος Ι. Ασίμογλου" userId="700100777fb302f4" providerId="LiveId" clId="{4E07675E-6C73-4074-AEC2-041B4E31538D}" dt="2023-07-12T08:39:51.025" v="204" actId="47"/>
        <pc:sldMkLst>
          <pc:docMk/>
          <pc:sldMk cId="2979876663" sldId="268"/>
        </pc:sldMkLst>
      </pc:sldChg>
      <pc:sldChg chg="del">
        <pc:chgData name="Μενέλαος Ι. Ασίμογλου" userId="700100777fb302f4" providerId="LiveId" clId="{4E07675E-6C73-4074-AEC2-041B4E31538D}" dt="2023-07-12T08:40:01.237" v="206" actId="47"/>
        <pc:sldMkLst>
          <pc:docMk/>
          <pc:sldMk cId="3891345585" sldId="270"/>
        </pc:sldMkLst>
      </pc:sldChg>
      <pc:sldChg chg="del">
        <pc:chgData name="Μενέλαος Ι. Ασίμογλου" userId="700100777fb302f4" providerId="LiveId" clId="{4E07675E-6C73-4074-AEC2-041B4E31538D}" dt="2023-07-12T08:39:52.904" v="205" actId="47"/>
        <pc:sldMkLst>
          <pc:docMk/>
          <pc:sldMk cId="2624630061" sldId="272"/>
        </pc:sldMkLst>
      </pc:sldChg>
      <pc:sldChg chg="addSp delSp modSp mod">
        <pc:chgData name="Μενέλαος Ι. Ασίμογλου" userId="700100777fb302f4" providerId="LiveId" clId="{4E07675E-6C73-4074-AEC2-041B4E31538D}" dt="2023-07-12T08:41:01.852" v="222" actId="478"/>
        <pc:sldMkLst>
          <pc:docMk/>
          <pc:sldMk cId="3740286033" sldId="277"/>
        </pc:sldMkLst>
        <pc:spChg chg="add mod">
          <ac:chgData name="Μενέλαος Ι. Ασίμογλου" userId="700100777fb302f4" providerId="LiveId" clId="{4E07675E-6C73-4074-AEC2-041B4E31538D}" dt="2023-07-12T08:41:01.852" v="222" actId="478"/>
          <ac:spMkLst>
            <pc:docMk/>
            <pc:sldMk cId="3740286033" sldId="277"/>
            <ac:spMk id="3" creationId="{1169D47F-935A-4150-E041-3FCAD71D8D15}"/>
          </ac:spMkLst>
        </pc:spChg>
        <pc:graphicFrameChg chg="del">
          <ac:chgData name="Μενέλαος Ι. Ασίμογλου" userId="700100777fb302f4" providerId="LiveId" clId="{4E07675E-6C73-4074-AEC2-041B4E31538D}" dt="2023-07-12T08:41:01.852" v="222" actId="478"/>
          <ac:graphicFrameMkLst>
            <pc:docMk/>
            <pc:sldMk cId="3740286033" sldId="277"/>
            <ac:graphicFrameMk id="11" creationId="{E4A6D503-95F0-4FD3-86D4-D1170C6E2B64}"/>
          </ac:graphicFrameMkLst>
        </pc:graphicFrameChg>
      </pc:sldChg>
      <pc:sldChg chg="del">
        <pc:chgData name="Μενέλαος Ι. Ασίμογλου" userId="700100777fb302f4" providerId="LiveId" clId="{4E07675E-6C73-4074-AEC2-041B4E31538D}" dt="2023-07-12T08:39:48.256" v="203" actId="47"/>
        <pc:sldMkLst>
          <pc:docMk/>
          <pc:sldMk cId="2496947791" sldId="278"/>
        </pc:sldMkLst>
      </pc:sldChg>
      <pc:sldChg chg="delSp mod">
        <pc:chgData name="Μενέλαος Ι. Ασίμογλου" userId="700100777fb302f4" providerId="LiveId" clId="{4E07675E-6C73-4074-AEC2-041B4E31538D}" dt="2023-07-12T08:40:22.251" v="208" actId="478"/>
        <pc:sldMkLst>
          <pc:docMk/>
          <pc:sldMk cId="395518310" sldId="279"/>
        </pc:sldMkLst>
        <pc:spChg chg="del">
          <ac:chgData name="Μενέλαος Ι. Ασίμογλου" userId="700100777fb302f4" providerId="LiveId" clId="{4E07675E-6C73-4074-AEC2-041B4E31538D}" dt="2023-07-12T08:40:22.251" v="208" actId="478"/>
          <ac:spMkLst>
            <pc:docMk/>
            <pc:sldMk cId="395518310" sldId="279"/>
            <ac:spMk id="20" creationId="{C77C6228-C5A8-44DC-ABD7-A22A4475D3DF}"/>
          </ac:spMkLst>
        </pc:spChg>
      </pc:sldChg>
      <pc:sldChg chg="del">
        <pc:chgData name="Μενέλαος Ι. Ασίμογλου" userId="700100777fb302f4" providerId="LiveId" clId="{4E07675E-6C73-4074-AEC2-041B4E31538D}" dt="2023-07-12T08:40:03.348" v="207" actId="47"/>
        <pc:sldMkLst>
          <pc:docMk/>
          <pc:sldMk cId="1420547054" sldId="281"/>
        </pc:sldMkLst>
      </pc:sldChg>
      <pc:sldChg chg="modSp mod">
        <pc:chgData name="Μενέλαος Ι. Ασίμογλου" userId="700100777fb302f4" providerId="LiveId" clId="{4E07675E-6C73-4074-AEC2-041B4E31538D}" dt="2023-07-12T08:23:08.533" v="81"/>
        <pc:sldMkLst>
          <pc:docMk/>
          <pc:sldMk cId="560021826" sldId="317"/>
        </pc:sldMkLst>
        <pc:spChg chg="mod">
          <ac:chgData name="Μενέλαος Ι. Ασίμογλου" userId="700100777fb302f4" providerId="LiveId" clId="{4E07675E-6C73-4074-AEC2-041B4E31538D}" dt="2023-07-12T08:22:12.626" v="77" actId="1076"/>
          <ac:spMkLst>
            <pc:docMk/>
            <pc:sldMk cId="560021826" sldId="317"/>
            <ac:spMk id="15" creationId="{40F1DF5B-353A-4270-8C10-6A1509441174}"/>
          </ac:spMkLst>
        </pc:spChg>
        <pc:spChg chg="mod">
          <ac:chgData name="Μενέλαος Ι. Ασίμογλου" userId="700100777fb302f4" providerId="LiveId" clId="{4E07675E-6C73-4074-AEC2-041B4E31538D}" dt="2023-07-12T08:23:08.533" v="81"/>
          <ac:spMkLst>
            <pc:docMk/>
            <pc:sldMk cId="560021826" sldId="317"/>
            <ac:spMk id="16" creationId="{4BDCF583-1D5D-4235-97C2-39272B80A0B1}"/>
          </ac:spMkLst>
        </pc:spChg>
        <pc:picChg chg="mod">
          <ac:chgData name="Μενέλαος Ι. Ασίμογλου" userId="700100777fb302f4" providerId="LiveId" clId="{4E07675E-6C73-4074-AEC2-041B4E31538D}" dt="2023-07-12T08:22:09.669" v="76" actId="1076"/>
          <ac:picMkLst>
            <pc:docMk/>
            <pc:sldMk cId="560021826" sldId="317"/>
            <ac:picMk id="8" creationId="{5FED7C55-F545-49A1-90FD-D853A25AB453}"/>
          </ac:picMkLst>
        </pc:picChg>
      </pc:sldChg>
      <pc:sldChg chg="modSp mod">
        <pc:chgData name="Μενέλαος Ι. Ασίμογλου" userId="700100777fb302f4" providerId="LiveId" clId="{4E07675E-6C73-4074-AEC2-041B4E31538D}" dt="2023-07-12T08:43:21.354" v="299" actId="20577"/>
        <pc:sldMkLst>
          <pc:docMk/>
          <pc:sldMk cId="3521561301" sldId="321"/>
        </pc:sldMkLst>
        <pc:spChg chg="mod">
          <ac:chgData name="Μενέλαος Ι. Ασίμογλου" userId="700100777fb302f4" providerId="LiveId" clId="{4E07675E-6C73-4074-AEC2-041B4E31538D}" dt="2023-07-12T08:43:21.354" v="299" actId="20577"/>
          <ac:spMkLst>
            <pc:docMk/>
            <pc:sldMk cId="3521561301" sldId="321"/>
            <ac:spMk id="11" creationId="{581E8936-2270-47FE-94A4-398CB123EF90}"/>
          </ac:spMkLst>
        </pc:spChg>
        <pc:spChg chg="mod">
          <ac:chgData name="Μενέλαος Ι. Ασίμογλου" userId="700100777fb302f4" providerId="LiveId" clId="{4E07675E-6C73-4074-AEC2-041B4E31538D}" dt="2023-07-12T08:40:30.358" v="210" actId="27636"/>
          <ac:spMkLst>
            <pc:docMk/>
            <pc:sldMk cId="3521561301" sldId="321"/>
            <ac:spMk id="13" creationId="{C0287FEC-3826-4868-8D93-52429C6156F5}"/>
          </ac:spMkLst>
        </pc:spChg>
      </pc:sldChg>
      <pc:sldChg chg="modSp mod">
        <pc:chgData name="Μενέλαος Ι. Ασίμογλου" userId="700100777fb302f4" providerId="LiveId" clId="{4E07675E-6C73-4074-AEC2-041B4E31538D}" dt="2023-07-12T08:43:01.051" v="296" actId="113"/>
        <pc:sldMkLst>
          <pc:docMk/>
          <pc:sldMk cId="2158886557" sldId="384"/>
        </pc:sldMkLst>
        <pc:spChg chg="mod">
          <ac:chgData name="Μενέλαος Ι. Ασίμογλου" userId="700100777fb302f4" providerId="LiveId" clId="{4E07675E-6C73-4074-AEC2-041B4E31538D}" dt="2023-07-12T08:43:01.051" v="296" actId="113"/>
          <ac:spMkLst>
            <pc:docMk/>
            <pc:sldMk cId="2158886557" sldId="384"/>
            <ac:spMk id="12" creationId="{E5127060-CDBF-435F-9009-A5451CCE305D}"/>
          </ac:spMkLst>
        </pc:spChg>
      </pc:sldChg>
      <pc:sldChg chg="modSp mod">
        <pc:chgData name="Μενέλαος Ι. Ασίμογλου" userId="700100777fb302f4" providerId="LiveId" clId="{4E07675E-6C73-4074-AEC2-041B4E31538D}" dt="2023-07-12T08:21:37.654" v="70" actId="12"/>
        <pc:sldMkLst>
          <pc:docMk/>
          <pc:sldMk cId="2313234867" sldId="389"/>
        </pc:sldMkLst>
        <pc:spChg chg="mod">
          <ac:chgData name="Μενέλαος Ι. Ασίμογλου" userId="700100777fb302f4" providerId="LiveId" clId="{4E07675E-6C73-4074-AEC2-041B4E31538D}" dt="2023-07-12T08:21:37.654" v="70" actId="12"/>
          <ac:spMkLst>
            <pc:docMk/>
            <pc:sldMk cId="2313234867" sldId="389"/>
            <ac:spMk id="3" creationId="{D3B60D6F-4D0F-4D33-B2A7-159C8583FF00}"/>
          </ac:spMkLst>
        </pc:spChg>
      </pc:sldChg>
      <pc:sldChg chg="modSp mod">
        <pc:chgData name="Μενέλαος Ι. Ασίμογλου" userId="700100777fb302f4" providerId="LiveId" clId="{4E07675E-6C73-4074-AEC2-041B4E31538D}" dt="2023-07-12T08:41:49.642" v="281" actId="20577"/>
        <pc:sldMkLst>
          <pc:docMk/>
          <pc:sldMk cId="3247798845" sldId="391"/>
        </pc:sldMkLst>
        <pc:spChg chg="mod">
          <ac:chgData name="Μενέλαος Ι. Ασίμογλου" userId="700100777fb302f4" providerId="LiveId" clId="{4E07675E-6C73-4074-AEC2-041B4E31538D}" dt="2023-07-12T08:41:49.642" v="281" actId="20577"/>
          <ac:spMkLst>
            <pc:docMk/>
            <pc:sldMk cId="3247798845" sldId="391"/>
            <ac:spMk id="23" creationId="{8E5E4638-9BCB-4C2E-914F-CC868E2020D5}"/>
          </ac:spMkLst>
        </pc:spChg>
      </pc:sldChg>
      <pc:sldChg chg="delSp modSp add mod setBg delDesignElem">
        <pc:chgData name="Μενέλαος Ι. Ασίμογλου" userId="700100777fb302f4" providerId="LiveId" clId="{4E07675E-6C73-4074-AEC2-041B4E31538D}" dt="2023-07-12T08:36:12.137" v="161" actId="1076"/>
        <pc:sldMkLst>
          <pc:docMk/>
          <pc:sldMk cId="394537559" sldId="392"/>
        </pc:sldMkLst>
        <pc:spChg chg="mod">
          <ac:chgData name="Μενέλαος Ι. Ασίμογλου" userId="700100777fb302f4" providerId="LiveId" clId="{4E07675E-6C73-4074-AEC2-041B4E31538D}" dt="2023-07-12T08:36:12.137" v="161" actId="1076"/>
          <ac:spMkLst>
            <pc:docMk/>
            <pc:sldMk cId="394537559" sldId="392"/>
            <ac:spMk id="15" creationId="{40F1DF5B-353A-4270-8C10-6A1509441174}"/>
          </ac:spMkLst>
        </pc:spChg>
        <pc:spChg chg="mod">
          <ac:chgData name="Μενέλαος Ι. Ασίμογλου" userId="700100777fb302f4" providerId="LiveId" clId="{4E07675E-6C73-4074-AEC2-041B4E31538D}" dt="2023-07-12T08:26:12.416" v="105"/>
          <ac:spMkLst>
            <pc:docMk/>
            <pc:sldMk cId="394537559" sldId="392"/>
            <ac:spMk id="16" creationId="{4BDCF583-1D5D-4235-97C2-39272B80A0B1}"/>
          </ac:spMkLst>
        </pc:spChg>
        <pc:spChg chg="del">
          <ac:chgData name="Μενέλαος Ι. Ασίμογλου" userId="700100777fb302f4" providerId="LiveId" clId="{4E07675E-6C73-4074-AEC2-041B4E31538D}" dt="2023-07-12T08:23:35.894" v="83"/>
          <ac:spMkLst>
            <pc:docMk/>
            <pc:sldMk cId="394537559" sldId="392"/>
            <ac:spMk id="34" creationId="{82184FF4-7029-4ED7-813A-192E60608764}"/>
          </ac:spMkLst>
        </pc:spChg>
        <pc:spChg chg="del">
          <ac:chgData name="Μενέλαος Ι. Ασίμογλου" userId="700100777fb302f4" providerId="LiveId" clId="{4E07675E-6C73-4074-AEC2-041B4E31538D}" dt="2023-07-12T08:23:35.894" v="83"/>
          <ac:spMkLst>
            <pc:docMk/>
            <pc:sldMk cId="394537559" sldId="392"/>
            <ac:spMk id="36" creationId="{AAA7AB09-557C-41AD-9113-FF9F68FA1035}"/>
          </ac:spMkLst>
        </pc:spChg>
        <pc:spChg chg="del">
          <ac:chgData name="Μενέλαος Ι. Ασίμογλου" userId="700100777fb302f4" providerId="LiveId" clId="{4E07675E-6C73-4074-AEC2-041B4E31538D}" dt="2023-07-12T08:23:35.894" v="83"/>
          <ac:spMkLst>
            <pc:docMk/>
            <pc:sldMk cId="394537559" sldId="392"/>
            <ac:spMk id="38" creationId="{EF99ECAA-1F11-4937-BBA6-51935AB44C9D}"/>
          </ac:spMkLst>
        </pc:spChg>
        <pc:spChg chg="del">
          <ac:chgData name="Μενέλαος Ι. Ασίμογλου" userId="700100777fb302f4" providerId="LiveId" clId="{4E07675E-6C73-4074-AEC2-041B4E31538D}" dt="2023-07-12T08:23:35.894" v="83"/>
          <ac:spMkLst>
            <pc:docMk/>
            <pc:sldMk cId="394537559" sldId="392"/>
            <ac:spMk id="46" creationId="{1DB043B4-68C6-45B9-82AC-A5800EADB8DB}"/>
          </ac:spMkLst>
        </pc:spChg>
        <pc:spChg chg="del">
          <ac:chgData name="Μενέλαος Ι. Ασίμογλου" userId="700100777fb302f4" providerId="LiveId" clId="{4E07675E-6C73-4074-AEC2-041B4E31538D}" dt="2023-07-12T08:23:35.894" v="83"/>
          <ac:spMkLst>
            <pc:docMk/>
            <pc:sldMk cId="394537559" sldId="392"/>
            <ac:spMk id="48" creationId="{3C64A91D-E535-4C24-A0E3-96A3810E3FDC}"/>
          </ac:spMkLst>
        </pc:spChg>
        <pc:spChg chg="del">
          <ac:chgData name="Μενέλαος Ι. Ασίμογλου" userId="700100777fb302f4" providerId="LiveId" clId="{4E07675E-6C73-4074-AEC2-041B4E31538D}" dt="2023-07-12T08:23:35.894" v="83"/>
          <ac:spMkLst>
            <pc:docMk/>
            <pc:sldMk cId="394537559" sldId="392"/>
            <ac:spMk id="50" creationId="{26FC4867-BA3E-4F8E-AB23-684F34DF3D31}"/>
          </ac:spMkLst>
        </pc:spChg>
        <pc:grpChg chg="del">
          <ac:chgData name="Μενέλαος Ι. Ασίμογλου" userId="700100777fb302f4" providerId="LiveId" clId="{4E07675E-6C73-4074-AEC2-041B4E31538D}" dt="2023-07-12T08:23:35.894" v="83"/>
          <ac:grpSpMkLst>
            <pc:docMk/>
            <pc:sldMk cId="394537559" sldId="392"/>
            <ac:grpSpMk id="40" creationId="{79DE9FAB-6BBA-4CFE-B67D-77B47F01ECA4}"/>
          </ac:grpSpMkLst>
        </pc:grpChg>
      </pc:sldChg>
      <pc:sldChg chg="delSp modSp add mod setBg delDesignElem">
        <pc:chgData name="Μενέλαος Ι. Ασίμογλου" userId="700100777fb302f4" providerId="LiveId" clId="{4E07675E-6C73-4074-AEC2-041B4E31538D}" dt="2023-07-12T08:42:24.773" v="286" actId="113"/>
        <pc:sldMkLst>
          <pc:docMk/>
          <pc:sldMk cId="817829503" sldId="393"/>
        </pc:sldMkLst>
        <pc:spChg chg="mod">
          <ac:chgData name="Μενέλαος Ι. Ασίμογλου" userId="700100777fb302f4" providerId="LiveId" clId="{4E07675E-6C73-4074-AEC2-041B4E31538D}" dt="2023-07-12T08:36:07.612" v="160" actId="20577"/>
          <ac:spMkLst>
            <pc:docMk/>
            <pc:sldMk cId="817829503" sldId="393"/>
            <ac:spMk id="15" creationId="{40F1DF5B-353A-4270-8C10-6A1509441174}"/>
          </ac:spMkLst>
        </pc:spChg>
        <pc:spChg chg="mod">
          <ac:chgData name="Μενέλαος Ι. Ασίμογλου" userId="700100777fb302f4" providerId="LiveId" clId="{4E07675E-6C73-4074-AEC2-041B4E31538D}" dt="2023-07-12T08:42:24.773" v="286" actId="113"/>
          <ac:spMkLst>
            <pc:docMk/>
            <pc:sldMk cId="817829503" sldId="393"/>
            <ac:spMk id="16" creationId="{4BDCF583-1D5D-4235-97C2-39272B80A0B1}"/>
          </ac:spMkLst>
        </pc:spChg>
        <pc:spChg chg="del">
          <ac:chgData name="Μενέλαος Ι. Ασίμογλου" userId="700100777fb302f4" providerId="LiveId" clId="{4E07675E-6C73-4074-AEC2-041B4E31538D}" dt="2023-07-12T08:26:23.443" v="107"/>
          <ac:spMkLst>
            <pc:docMk/>
            <pc:sldMk cId="817829503" sldId="393"/>
            <ac:spMk id="34" creationId="{82184FF4-7029-4ED7-813A-192E60608764}"/>
          </ac:spMkLst>
        </pc:spChg>
        <pc:spChg chg="del">
          <ac:chgData name="Μενέλαος Ι. Ασίμογλου" userId="700100777fb302f4" providerId="LiveId" clId="{4E07675E-6C73-4074-AEC2-041B4E31538D}" dt="2023-07-12T08:26:23.443" v="107"/>
          <ac:spMkLst>
            <pc:docMk/>
            <pc:sldMk cId="817829503" sldId="393"/>
            <ac:spMk id="36" creationId="{AAA7AB09-557C-41AD-9113-FF9F68FA1035}"/>
          </ac:spMkLst>
        </pc:spChg>
        <pc:spChg chg="del">
          <ac:chgData name="Μενέλαος Ι. Ασίμογλου" userId="700100777fb302f4" providerId="LiveId" clId="{4E07675E-6C73-4074-AEC2-041B4E31538D}" dt="2023-07-12T08:26:23.443" v="107"/>
          <ac:spMkLst>
            <pc:docMk/>
            <pc:sldMk cId="817829503" sldId="393"/>
            <ac:spMk id="38" creationId="{EF99ECAA-1F11-4937-BBA6-51935AB44C9D}"/>
          </ac:spMkLst>
        </pc:spChg>
        <pc:spChg chg="del">
          <ac:chgData name="Μενέλαος Ι. Ασίμογλου" userId="700100777fb302f4" providerId="LiveId" clId="{4E07675E-6C73-4074-AEC2-041B4E31538D}" dt="2023-07-12T08:26:23.443" v="107"/>
          <ac:spMkLst>
            <pc:docMk/>
            <pc:sldMk cId="817829503" sldId="393"/>
            <ac:spMk id="46" creationId="{1DB043B4-68C6-45B9-82AC-A5800EADB8DB}"/>
          </ac:spMkLst>
        </pc:spChg>
        <pc:spChg chg="del">
          <ac:chgData name="Μενέλαος Ι. Ασίμογλου" userId="700100777fb302f4" providerId="LiveId" clId="{4E07675E-6C73-4074-AEC2-041B4E31538D}" dt="2023-07-12T08:26:23.443" v="107"/>
          <ac:spMkLst>
            <pc:docMk/>
            <pc:sldMk cId="817829503" sldId="393"/>
            <ac:spMk id="48" creationId="{3C64A91D-E535-4C24-A0E3-96A3810E3FDC}"/>
          </ac:spMkLst>
        </pc:spChg>
        <pc:spChg chg="del">
          <ac:chgData name="Μενέλαος Ι. Ασίμογλου" userId="700100777fb302f4" providerId="LiveId" clId="{4E07675E-6C73-4074-AEC2-041B4E31538D}" dt="2023-07-12T08:26:23.443" v="107"/>
          <ac:spMkLst>
            <pc:docMk/>
            <pc:sldMk cId="817829503" sldId="393"/>
            <ac:spMk id="50" creationId="{26FC4867-BA3E-4F8E-AB23-684F34DF3D31}"/>
          </ac:spMkLst>
        </pc:spChg>
        <pc:grpChg chg="del">
          <ac:chgData name="Μενέλαος Ι. Ασίμογλου" userId="700100777fb302f4" providerId="LiveId" clId="{4E07675E-6C73-4074-AEC2-041B4E31538D}" dt="2023-07-12T08:26:23.443" v="107"/>
          <ac:grpSpMkLst>
            <pc:docMk/>
            <pc:sldMk cId="817829503" sldId="393"/>
            <ac:grpSpMk id="40" creationId="{79DE9FAB-6BBA-4CFE-B67D-77B47F01ECA4}"/>
          </ac:grpSpMkLst>
        </pc:grpChg>
      </pc:sldChg>
      <pc:sldChg chg="delSp modSp add mod setBg delDesignElem">
        <pc:chgData name="Μενέλαος Ι. Ασίμογλου" userId="700100777fb302f4" providerId="LiveId" clId="{4E07675E-6C73-4074-AEC2-041B4E31538D}" dt="2023-07-12T08:42:15.196" v="284" actId="113"/>
        <pc:sldMkLst>
          <pc:docMk/>
          <pc:sldMk cId="687425062" sldId="394"/>
        </pc:sldMkLst>
        <pc:spChg chg="mod">
          <ac:chgData name="Μενέλαος Ι. Ασίμογλου" userId="700100777fb302f4" providerId="LiveId" clId="{4E07675E-6C73-4074-AEC2-041B4E31538D}" dt="2023-07-12T08:36:01.285" v="156" actId="20577"/>
          <ac:spMkLst>
            <pc:docMk/>
            <pc:sldMk cId="687425062" sldId="394"/>
            <ac:spMk id="15" creationId="{40F1DF5B-353A-4270-8C10-6A1509441174}"/>
          </ac:spMkLst>
        </pc:spChg>
        <pc:spChg chg="mod">
          <ac:chgData name="Μενέλαος Ι. Ασίμογλου" userId="700100777fb302f4" providerId="LiveId" clId="{4E07675E-6C73-4074-AEC2-041B4E31538D}" dt="2023-07-12T08:42:15.196" v="284" actId="113"/>
          <ac:spMkLst>
            <pc:docMk/>
            <pc:sldMk cId="687425062" sldId="394"/>
            <ac:spMk id="16" creationId="{4BDCF583-1D5D-4235-97C2-39272B80A0B1}"/>
          </ac:spMkLst>
        </pc:spChg>
        <pc:spChg chg="del">
          <ac:chgData name="Μενέλαος Ι. Ασίμογλου" userId="700100777fb302f4" providerId="LiveId" clId="{4E07675E-6C73-4074-AEC2-041B4E31538D}" dt="2023-07-12T08:29:07.048" v="122"/>
          <ac:spMkLst>
            <pc:docMk/>
            <pc:sldMk cId="687425062" sldId="394"/>
            <ac:spMk id="34" creationId="{82184FF4-7029-4ED7-813A-192E60608764}"/>
          </ac:spMkLst>
        </pc:spChg>
        <pc:spChg chg="del">
          <ac:chgData name="Μενέλαος Ι. Ασίμογλου" userId="700100777fb302f4" providerId="LiveId" clId="{4E07675E-6C73-4074-AEC2-041B4E31538D}" dt="2023-07-12T08:29:07.048" v="122"/>
          <ac:spMkLst>
            <pc:docMk/>
            <pc:sldMk cId="687425062" sldId="394"/>
            <ac:spMk id="36" creationId="{AAA7AB09-557C-41AD-9113-FF9F68FA1035}"/>
          </ac:spMkLst>
        </pc:spChg>
        <pc:spChg chg="del">
          <ac:chgData name="Μενέλαος Ι. Ασίμογλου" userId="700100777fb302f4" providerId="LiveId" clId="{4E07675E-6C73-4074-AEC2-041B4E31538D}" dt="2023-07-12T08:29:07.048" v="122"/>
          <ac:spMkLst>
            <pc:docMk/>
            <pc:sldMk cId="687425062" sldId="394"/>
            <ac:spMk id="38" creationId="{EF99ECAA-1F11-4937-BBA6-51935AB44C9D}"/>
          </ac:spMkLst>
        </pc:spChg>
        <pc:spChg chg="del">
          <ac:chgData name="Μενέλαος Ι. Ασίμογλου" userId="700100777fb302f4" providerId="LiveId" clId="{4E07675E-6C73-4074-AEC2-041B4E31538D}" dt="2023-07-12T08:29:07.048" v="122"/>
          <ac:spMkLst>
            <pc:docMk/>
            <pc:sldMk cId="687425062" sldId="394"/>
            <ac:spMk id="46" creationId="{1DB043B4-68C6-45B9-82AC-A5800EADB8DB}"/>
          </ac:spMkLst>
        </pc:spChg>
        <pc:spChg chg="del">
          <ac:chgData name="Μενέλαος Ι. Ασίμογλου" userId="700100777fb302f4" providerId="LiveId" clId="{4E07675E-6C73-4074-AEC2-041B4E31538D}" dt="2023-07-12T08:29:07.048" v="122"/>
          <ac:spMkLst>
            <pc:docMk/>
            <pc:sldMk cId="687425062" sldId="394"/>
            <ac:spMk id="48" creationId="{3C64A91D-E535-4C24-A0E3-96A3810E3FDC}"/>
          </ac:spMkLst>
        </pc:spChg>
        <pc:spChg chg="del">
          <ac:chgData name="Μενέλαος Ι. Ασίμογλου" userId="700100777fb302f4" providerId="LiveId" clId="{4E07675E-6C73-4074-AEC2-041B4E31538D}" dt="2023-07-12T08:29:07.048" v="122"/>
          <ac:spMkLst>
            <pc:docMk/>
            <pc:sldMk cId="687425062" sldId="394"/>
            <ac:spMk id="50" creationId="{26FC4867-BA3E-4F8E-AB23-684F34DF3D31}"/>
          </ac:spMkLst>
        </pc:spChg>
        <pc:grpChg chg="del">
          <ac:chgData name="Μενέλαος Ι. Ασίμογλου" userId="700100777fb302f4" providerId="LiveId" clId="{4E07675E-6C73-4074-AEC2-041B4E31538D}" dt="2023-07-12T08:29:07.048" v="122"/>
          <ac:grpSpMkLst>
            <pc:docMk/>
            <pc:sldMk cId="687425062" sldId="394"/>
            <ac:grpSpMk id="40" creationId="{79DE9FAB-6BBA-4CFE-B67D-77B47F01ECA4}"/>
          </ac:grpSpMkLst>
        </pc:grpChg>
      </pc:sldChg>
      <pc:sldChg chg="delSp modSp add mod setBg delDesignElem">
        <pc:chgData name="Μενέλαος Ι. Ασίμογλου" userId="700100777fb302f4" providerId="LiveId" clId="{4E07675E-6C73-4074-AEC2-041B4E31538D}" dt="2023-07-12T08:39:41.037" v="202" actId="11"/>
        <pc:sldMkLst>
          <pc:docMk/>
          <pc:sldMk cId="1953025011" sldId="395"/>
        </pc:sldMkLst>
        <pc:spChg chg="mod">
          <ac:chgData name="Μενέλαος Ι. Ασίμογλου" userId="700100777fb302f4" providerId="LiveId" clId="{4E07675E-6C73-4074-AEC2-041B4E31538D}" dt="2023-07-12T08:35:47.208" v="152" actId="20577"/>
          <ac:spMkLst>
            <pc:docMk/>
            <pc:sldMk cId="1953025011" sldId="395"/>
            <ac:spMk id="15" creationId="{40F1DF5B-353A-4270-8C10-6A1509441174}"/>
          </ac:spMkLst>
        </pc:spChg>
        <pc:spChg chg="mod">
          <ac:chgData name="Μενέλαος Ι. Ασίμογλου" userId="700100777fb302f4" providerId="LiveId" clId="{4E07675E-6C73-4074-AEC2-041B4E31538D}" dt="2023-07-12T08:39:41.037" v="202" actId="11"/>
          <ac:spMkLst>
            <pc:docMk/>
            <pc:sldMk cId="1953025011" sldId="395"/>
            <ac:spMk id="16" creationId="{4BDCF583-1D5D-4235-97C2-39272B80A0B1}"/>
          </ac:spMkLst>
        </pc:spChg>
        <pc:spChg chg="del">
          <ac:chgData name="Μενέλαος Ι. Ασίμογλου" userId="700100777fb302f4" providerId="LiveId" clId="{4E07675E-6C73-4074-AEC2-041B4E31538D}" dt="2023-07-12T08:34:56.683" v="145"/>
          <ac:spMkLst>
            <pc:docMk/>
            <pc:sldMk cId="1953025011" sldId="395"/>
            <ac:spMk id="34" creationId="{82184FF4-7029-4ED7-813A-192E60608764}"/>
          </ac:spMkLst>
        </pc:spChg>
        <pc:spChg chg="del">
          <ac:chgData name="Μενέλαος Ι. Ασίμογλου" userId="700100777fb302f4" providerId="LiveId" clId="{4E07675E-6C73-4074-AEC2-041B4E31538D}" dt="2023-07-12T08:34:56.683" v="145"/>
          <ac:spMkLst>
            <pc:docMk/>
            <pc:sldMk cId="1953025011" sldId="395"/>
            <ac:spMk id="36" creationId="{AAA7AB09-557C-41AD-9113-FF9F68FA1035}"/>
          </ac:spMkLst>
        </pc:spChg>
        <pc:spChg chg="del">
          <ac:chgData name="Μενέλαος Ι. Ασίμογλου" userId="700100777fb302f4" providerId="LiveId" clId="{4E07675E-6C73-4074-AEC2-041B4E31538D}" dt="2023-07-12T08:34:56.683" v="145"/>
          <ac:spMkLst>
            <pc:docMk/>
            <pc:sldMk cId="1953025011" sldId="395"/>
            <ac:spMk id="38" creationId="{EF99ECAA-1F11-4937-BBA6-51935AB44C9D}"/>
          </ac:spMkLst>
        </pc:spChg>
        <pc:spChg chg="del">
          <ac:chgData name="Μενέλαος Ι. Ασίμογλου" userId="700100777fb302f4" providerId="LiveId" clId="{4E07675E-6C73-4074-AEC2-041B4E31538D}" dt="2023-07-12T08:34:56.683" v="145"/>
          <ac:spMkLst>
            <pc:docMk/>
            <pc:sldMk cId="1953025011" sldId="395"/>
            <ac:spMk id="46" creationId="{1DB043B4-68C6-45B9-82AC-A5800EADB8DB}"/>
          </ac:spMkLst>
        </pc:spChg>
        <pc:spChg chg="del">
          <ac:chgData name="Μενέλαος Ι. Ασίμογλου" userId="700100777fb302f4" providerId="LiveId" clId="{4E07675E-6C73-4074-AEC2-041B4E31538D}" dt="2023-07-12T08:34:56.683" v="145"/>
          <ac:spMkLst>
            <pc:docMk/>
            <pc:sldMk cId="1953025011" sldId="395"/>
            <ac:spMk id="48" creationId="{3C64A91D-E535-4C24-A0E3-96A3810E3FDC}"/>
          </ac:spMkLst>
        </pc:spChg>
        <pc:spChg chg="del">
          <ac:chgData name="Μενέλαος Ι. Ασίμογλου" userId="700100777fb302f4" providerId="LiveId" clId="{4E07675E-6C73-4074-AEC2-041B4E31538D}" dt="2023-07-12T08:34:56.683" v="145"/>
          <ac:spMkLst>
            <pc:docMk/>
            <pc:sldMk cId="1953025011" sldId="395"/>
            <ac:spMk id="50" creationId="{26FC4867-BA3E-4F8E-AB23-684F34DF3D31}"/>
          </ac:spMkLst>
        </pc:spChg>
        <pc:grpChg chg="del">
          <ac:chgData name="Μενέλαος Ι. Ασίμογλου" userId="700100777fb302f4" providerId="LiveId" clId="{4E07675E-6C73-4074-AEC2-041B4E31538D}" dt="2023-07-12T08:34:56.683" v="145"/>
          <ac:grpSpMkLst>
            <pc:docMk/>
            <pc:sldMk cId="1953025011" sldId="395"/>
            <ac:grpSpMk id="40" creationId="{79DE9FAB-6BBA-4CFE-B67D-77B47F01ECA4}"/>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11-Jul-23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26171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6378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70265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02294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Deep Learning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452360" y="3568700"/>
            <a:ext cx="4609407" cy="1731963"/>
          </a:xfrm>
        </p:spPr>
        <p:txBody>
          <a:bodyPr>
            <a:normAutofit/>
          </a:bodyPr>
          <a:lstStyle/>
          <a:p>
            <a:r>
              <a:rPr lang="en-US" sz="1800" dirty="0">
                <a:effectLst/>
                <a:latin typeface="Arial" panose="020B0604020202020204" pitchFamily="34" charset="0"/>
                <a:ea typeface="Calibri" panose="020F0502020204030204" pitchFamily="34" charset="0"/>
              </a:rPr>
              <a:t>Prof: </a:t>
            </a:r>
            <a:r>
              <a:rPr lang="en-US" sz="1800" dirty="0" err="1">
                <a:effectLst/>
                <a:latin typeface="Arial" panose="020B0604020202020204" pitchFamily="34" charset="0"/>
                <a:ea typeface="Calibri" panose="020F0502020204030204" pitchFamily="34" charset="0"/>
              </a:rPr>
              <a:t>Gianakopoulos</a:t>
            </a:r>
            <a:r>
              <a:rPr lang="en-US" sz="1800" dirty="0">
                <a:effectLst/>
                <a:latin typeface="Arial" panose="020B0604020202020204" pitchFamily="34" charset="0"/>
                <a:ea typeface="Calibri" panose="020F0502020204030204" pitchFamily="34" charset="0"/>
              </a:rPr>
              <a:t> Theodoros</a:t>
            </a:r>
          </a:p>
          <a:p>
            <a:r>
              <a:rPr lang="en-US" sz="1800" dirty="0" err="1">
                <a:effectLst/>
                <a:latin typeface="Arial" panose="020B0604020202020204" pitchFamily="34" charset="0"/>
                <a:ea typeface="Calibri" panose="020F0502020204030204" pitchFamily="34" charset="0"/>
              </a:rPr>
              <a:t>Asimoglou</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Menelaos</a:t>
            </a:r>
            <a:r>
              <a:rPr lang="en-US" sz="1800" dirty="0">
                <a:effectLst/>
                <a:latin typeface="Arial" panose="020B0604020202020204" pitchFamily="34" charset="0"/>
                <a:ea typeface="Calibri" panose="020F0502020204030204" pitchFamily="34" charset="0"/>
              </a:rPr>
              <a:t> (ID: 2022202200001)</a:t>
            </a:r>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9551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6. Results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err="1"/>
              <a:t>Asimoglou</a:t>
            </a:r>
            <a:r>
              <a:rPr lang="en-US" dirty="0"/>
              <a:t> </a:t>
            </a:r>
            <a:r>
              <a:rPr lang="en-US" dirty="0" err="1"/>
              <a:t>Menelaos</a:t>
            </a:r>
            <a:endParaRPr lang="en-US" dirty="0"/>
          </a:p>
          <a:p>
            <a:r>
              <a:rPr lang="en-US" dirty="0"/>
              <a:t>menelaosasim@gmail.com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544839" cy="3415519"/>
          </a:xfrm>
        </p:spPr>
        <p:txBody>
          <a:bodyPr/>
          <a:lstStyle/>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Introduction</a:t>
            </a: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Overview of ASV and Spoofing Attacks</a:t>
            </a: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Deep Learning in ASV Anti Spoofing</a:t>
            </a:r>
            <a:endParaRPr lang="en-US" dirty="0"/>
          </a:p>
          <a:p>
            <a:pPr marL="57150" marR="0" indent="-285750">
              <a:lnSpc>
                <a:spcPct val="107000"/>
              </a:lnSpc>
              <a:spcBef>
                <a:spcPts val="0"/>
              </a:spcBef>
              <a:spcAft>
                <a:spcPts val="800"/>
              </a:spcAft>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Methodology</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Experimental Setup</a:t>
            </a: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Results </a:t>
            </a: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05251" y="3857105"/>
            <a:ext cx="7340138" cy="2576946"/>
          </a:xfrm>
          <a:noFill/>
        </p:spPr>
        <p:txBody>
          <a:bodyPr>
            <a:normAutofit/>
          </a:bodyPr>
          <a:lstStyle/>
          <a:p>
            <a:pPr marL="0" indent="0">
              <a:lnSpc>
                <a:spcPct val="100000"/>
              </a:lnSpc>
              <a:buNone/>
            </a:pPr>
            <a:r>
              <a:rPr lang="en-US" sz="2000" b="1" dirty="0">
                <a:effectLst/>
                <a:latin typeface="Arial" panose="020B0604020202020204" pitchFamily="34" charset="0"/>
                <a:ea typeface="Calibri" panose="020F0502020204030204" pitchFamily="34" charset="0"/>
                <a:cs typeface="Times New Roman" panose="02020603050405020304" pitchFamily="18" charset="0"/>
              </a:rPr>
              <a:t>Automatic Speaker Verification (ASV) is a system that uses biometric verification to confirm the identity of a speaker based on unique patterns and features of their voice. </a:t>
            </a:r>
          </a:p>
          <a:p>
            <a:pPr marL="0" indent="0">
              <a:lnSpc>
                <a:spcPct val="100000"/>
              </a:lnSpc>
              <a:buNone/>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Spoofing is one such deceptive practice where an impostor attempts to mimic the voice of a genuine speaker with the intention to fool the ASV system. </a:t>
            </a:r>
            <a:endParaRPr lang="en-US" b="1" kern="1200" dirty="0">
              <a:latin typeface="+mn-lt"/>
              <a:ea typeface="+mn-ea"/>
              <a:cs typeface="+mn-cs"/>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162708"/>
            <a:ext cx="1967893" cy="706582"/>
          </a:xfrm>
        </p:spPr>
        <p:txBody>
          <a:bodyPr vert="horz" wrap="square" lIns="0" tIns="0" rIns="0" bIns="0" rtlCol="0" anchor="b" anchorCtr="0">
            <a:normAutofit/>
          </a:bodyPr>
          <a:lstStyle/>
          <a:p>
            <a:pPr marL="342900" marR="0" lvl="0" indent="-342900" algn="just">
              <a:lnSpc>
                <a:spcPct val="150000"/>
              </a:lnSpc>
              <a:spcBef>
                <a:spcPts val="1200"/>
              </a:spcBef>
              <a:spcAft>
                <a:spcPts val="600"/>
              </a:spcAft>
              <a:buFont typeface="+mj-lt"/>
              <a:buAutoNum type="arabicPeriod"/>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5437187" cy="4712335"/>
          </a:xfrm>
        </p:spPr>
        <p:txBody>
          <a:bodyPr vert="horz" wrap="square" lIns="0" tIns="0" rIns="0" bIns="0" rtlCol="0">
            <a:normAutofit/>
          </a:bodyPr>
          <a:lstStyle/>
          <a:p>
            <a:pPr marL="0" indent="0">
              <a:lnSpc>
                <a:spcPct val="100000"/>
              </a:lnSpc>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Automatic Speaker Verification (ASV) is a system that uses biometric verification to confirm the identity of a speaker based on unique patterns and features of their voice. </a:t>
            </a:r>
          </a:p>
          <a:p>
            <a:pPr marL="0" indent="0">
              <a:lnSpc>
                <a:spcPct val="100000"/>
              </a:lnSpc>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Spoofing is one such deceptive practice where an impostor attempts to mimic the voice of a genuine speaker with the intention to fool the ASV system. </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22235"/>
            <a:ext cx="5025683" cy="786163"/>
          </a:xfrm>
        </p:spPr>
        <p:txBody>
          <a:bodyPr vert="horz" wrap="square" lIns="0" tIns="0" rIns="0" bIns="0" rtlCol="0" anchor="b" anchorCtr="0">
            <a:normAutofit/>
          </a:bodyPr>
          <a:lstStyle/>
          <a:p>
            <a:pPr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2. Overview of ASV and Spoofing Attacks</a:t>
            </a:r>
            <a:br>
              <a:rPr lang="en-US" sz="1800" dirty="0">
                <a:effectLst/>
                <a:latin typeface="Arial" panose="020B0604020202020204" pitchFamily="34" charset="0"/>
                <a:ea typeface="Calibri" panose="020F0502020204030204" pitchFamily="34" charset="0"/>
                <a:cs typeface="Times New Roman" panose="02020603050405020304" pitchFamily="18" charset="0"/>
              </a:rPr>
            </a:b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7130097" cy="4712335"/>
          </a:xfrm>
        </p:spPr>
        <p:txBody>
          <a:bodyPr vert="horz" wrap="square" lIns="0" tIns="0" rIns="0" bIns="0" rtlCol="0">
            <a:normAutofit/>
          </a:bodyPr>
          <a:lstStyle/>
          <a:p>
            <a:pPr marL="0" indent="0">
              <a:lnSpc>
                <a:spcPct val="100000"/>
              </a:lnSpc>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Automatic Speaker Verification (ASV) systems operate based on the unique vocal characteristics of an individual. They function on two primary processes: enrollment and verification.</a:t>
            </a:r>
          </a:p>
          <a:p>
            <a:pPr marL="0" indent="0">
              <a:lnSpc>
                <a:spcPct val="100000"/>
              </a:lnSpc>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Spoofing attacks pose a significant threat to ASV systems. These attacks involve an impostor attempting to mimic the voice of a genuine speaker or using sophisticated voice conversion or synthesis techniques to deceive the system. </a:t>
            </a:r>
          </a:p>
          <a:p>
            <a:pPr marL="0" indent="0">
              <a:lnSpc>
                <a:spcPct val="100000"/>
              </a:lnSpc>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Anti-spoofing mechanisms are designed to detect unusual patterns or discrepancies that could indicate a spoofing attempt. </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9453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216130"/>
            <a:ext cx="5740578" cy="653159"/>
          </a:xfrm>
        </p:spPr>
        <p:txBody>
          <a:bodyPr vert="horz" wrap="square" lIns="0" tIns="0" rIns="0" bIns="0" rtlCol="0" anchor="b" anchorCtr="0">
            <a:normAutofit/>
          </a:bodyPr>
          <a:lstStyle/>
          <a:p>
            <a:pPr marR="0" lvl="0"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3. Deep Learning in ASV Anti-Spoofing</a:t>
            </a: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9574039" cy="4712335"/>
          </a:xfrm>
        </p:spPr>
        <p:txBody>
          <a:bodyPr vert="horz" wrap="square" lIns="0" tIns="0" rIns="0" bIns="0" rtlCol="0">
            <a:normAutofit/>
          </a:bodyPr>
          <a:lstStyle/>
          <a:p>
            <a:pPr marL="285750" indent="-285750">
              <a:lnSpc>
                <a:spcPct val="100000"/>
              </a:lnSpc>
              <a:buFont typeface="Arial" panose="020B0604020202020204" pitchFamily="34" charset="0"/>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Convolutional Neural Networks (CNNs) are a class of deep learning models particularly effective in analyzing visual and audio input. CNNs are designed to automatically and adaptively learn spatial hierarchies of features directly from data. Spoofing is one such deceptive practice where an impostor attempts to mimic the voice of a genuine speaker with the intention to fool the ASV system. </a:t>
            </a:r>
          </a:p>
          <a:p>
            <a:pPr marL="285750" indent="-285750">
              <a:lnSpc>
                <a:spcPct val="100000"/>
              </a:lnSpc>
              <a:buFont typeface="Arial" panose="020B0604020202020204" pitchFamily="34" charset="0"/>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Generative Adversarial Networks (GANs) are a type of machine learning system introduced by Ian Goodfellow and his colleagues in 2014. GANs consist of two parts: a generator, which creates new data instances, and a discriminator</a:t>
            </a:r>
          </a:p>
          <a:p>
            <a:pPr marL="285750" indent="-285750">
              <a:lnSpc>
                <a:spcPct val="100000"/>
              </a:lnSpc>
              <a:buFont typeface="Arial" panose="020B0604020202020204" pitchFamily="34" charset="0"/>
              <a:buChar char="•"/>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CNNs and GANs bring several advantages to ASV anti-spoofing. They can model complex and non-linear relationships, which can be beneficial for tasks like speaker verification.</a:t>
            </a: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81782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162708"/>
            <a:ext cx="1967893" cy="706582"/>
          </a:xfrm>
        </p:spPr>
        <p:txBody>
          <a:bodyPr vert="horz" wrap="square" lIns="0" tIns="0" rIns="0" bIns="0" rtlCol="0" anchor="b" anchorCtr="0">
            <a:normAutofit/>
          </a:bodyPr>
          <a:lstStyle/>
          <a:p>
            <a:pPr marR="0" lvl="0"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4. Methodology</a:t>
            </a: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9258155" cy="4712335"/>
          </a:xfrm>
        </p:spPr>
        <p:txBody>
          <a:bodyPr vert="horz" wrap="square" lIns="0" tIns="0" rIns="0" bIns="0" rtlCol="0">
            <a:normAutofit/>
          </a:bodyPr>
          <a:lstStyle/>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800" b="1" dirty="0" err="1">
                <a:effectLst/>
                <a:latin typeface="Arial" panose="020B0604020202020204" pitchFamily="34" charset="0"/>
                <a:ea typeface="Times New Roman" panose="02020603050405020304" pitchFamily="18" charset="0"/>
                <a:cs typeface="Times New Roman" panose="02020603050405020304" pitchFamily="18" charset="0"/>
              </a:rPr>
              <a:t>ASVspoof</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2021 dataset</a:t>
            </a:r>
            <a:r>
              <a:rPr lang="en-US" sz="1800" b="1" dirty="0">
                <a:effectLst/>
                <a:latin typeface="Arial" panose="020B0604020202020204" pitchFamily="34" charset="0"/>
                <a:ea typeface="Calibri" panose="020F0502020204030204" pitchFamily="34" charset="0"/>
                <a:cs typeface="Times New Roman" panose="02020603050405020304" pitchFamily="18" charset="0"/>
              </a:rPr>
              <a:t>.</a:t>
            </a:r>
          </a:p>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CNN-based ASV system, the primary task is to classify whether a given speech sample belongs to a claimed speaker or not. The output layer of the CNN gives a score indicating the likelihood that the speech sample belongs to the claimed speaker.</a:t>
            </a:r>
          </a:p>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GANs for generating spoofed speech samples. GAN learns to produce synthetic speech samples that mimic the features of genuine speech. </a:t>
            </a:r>
            <a:endParaRPr lang="en-US" sz="18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00000"/>
              </a:lnSpc>
              <a:buFont typeface="+mj-lt"/>
              <a:buAutoNum type="arabicPeriod"/>
            </a:pPr>
            <a:r>
              <a:rPr lang="en-US" sz="1800" b="1" dirty="0">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latin typeface="Arial" panose="020B0604020202020204" pitchFamily="34" charset="0"/>
                <a:ea typeface="Calibri" panose="020F0502020204030204" pitchFamily="34" charset="0"/>
                <a:cs typeface="Times New Roman" panose="02020603050405020304" pitchFamily="18" charset="0"/>
              </a:rPr>
              <a:t>T</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he anti-spoofing system learns features that can discriminate between genuine and spoofed speech. The output layer of the CNN gives a score indicating the likelihood that the speech sample is genuine. </a:t>
            </a: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68742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162708"/>
            <a:ext cx="1967893" cy="706582"/>
          </a:xfrm>
        </p:spPr>
        <p:txBody>
          <a:bodyPr vert="horz" wrap="square" lIns="0" tIns="0" rIns="0" bIns="0" rtlCol="0" anchor="b" anchorCtr="0">
            <a:normAutofit/>
          </a:bodyPr>
          <a:lstStyle/>
          <a:p>
            <a:pPr marR="0" lvl="0"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5. </a:t>
            </a:r>
            <a:r>
              <a:rPr lang="en-US" sz="1800" b="1" dirty="0" err="1">
                <a:effectLst/>
                <a:latin typeface="Arial" panose="020B0604020202020204" pitchFamily="34" charset="0"/>
                <a:ea typeface="Times New Roman" panose="02020603050405020304" pitchFamily="18" charset="0"/>
                <a:cs typeface="Times New Roman" panose="02020603050405020304" pitchFamily="18" charset="0"/>
              </a:rPr>
              <a:t>Exersise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Setup</a:t>
            </a: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10904075" cy="4712335"/>
          </a:xfrm>
        </p:spPr>
        <p:txBody>
          <a:bodyPr vert="horz" wrap="square" lIns="0" tIns="0" rIns="0" bIns="0" rtlCol="0">
            <a:normAutofit/>
          </a:bodyPr>
          <a:lstStyle/>
          <a:p>
            <a:pPr marL="342900" indent="-342900">
              <a:lnSpc>
                <a:spcPct val="100000"/>
              </a:lnSpc>
              <a:buFont typeface="+mj-lt"/>
              <a:buAutoNum type="arabicPeriod"/>
            </a:pPr>
            <a:r>
              <a:rPr lang="en-US" sz="1800" b="1" dirty="0">
                <a:latin typeface="Arial" panose="020B0604020202020204" pitchFamily="34" charset="0"/>
                <a:ea typeface="Times New Roman" panose="02020603050405020304" pitchFamily="18" charset="0"/>
                <a:cs typeface="Times New Roman" panose="02020603050405020304" pitchFamily="18" charset="0"/>
              </a:rPr>
              <a:t>R</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aw audio signals are transformed into spectrograms, which serve as the input for the </a:t>
            </a:r>
            <a:r>
              <a:rPr lang="en-US" sz="1800" b="1" dirty="0" err="1">
                <a:effectLst/>
                <a:latin typeface="Arial" panose="020B0604020202020204" pitchFamily="34" charset="0"/>
                <a:ea typeface="Times New Roman" panose="02020603050405020304" pitchFamily="18" charset="0"/>
                <a:cs typeface="Times New Roman" panose="02020603050405020304" pitchFamily="18" charset="0"/>
              </a:rPr>
              <a:t>CNNSpoofing</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is one such deceptive practice where an impostor attempts to mimic the voice of a genuine speaker with the intention to fool the ASV system. </a:t>
            </a:r>
          </a:p>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CNN is trained on the training data of the </a:t>
            </a:r>
            <a:r>
              <a:rPr lang="en-US" sz="1800" b="1" dirty="0" err="1">
                <a:effectLst/>
                <a:latin typeface="Arial" panose="020B0604020202020204" pitchFamily="34" charset="0"/>
                <a:ea typeface="Times New Roman" panose="02020603050405020304" pitchFamily="18" charset="0"/>
                <a:cs typeface="Times New Roman" panose="02020603050405020304" pitchFamily="18" charset="0"/>
              </a:rPr>
              <a:t>ASVspoof</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2021 dataset with the spectrograms of audio samples.</a:t>
            </a:r>
          </a:p>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After the CNN is tested based on metrics.</a:t>
            </a:r>
          </a:p>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The CNN is designed to classify an audio sample as either genuine or spoofed.</a:t>
            </a:r>
          </a:p>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The CNN is trained on the labeled training dataset</a:t>
            </a:r>
          </a:p>
          <a:p>
            <a:pPr marL="342900" indent="-342900">
              <a:lnSpc>
                <a:spcPct val="100000"/>
              </a:lnSpc>
              <a:buFont typeface="+mj-lt"/>
              <a:buAutoNum type="arabi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The trained CNN is then tested on the testing dataset to evaluate its performance.</a:t>
            </a:r>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0" indent="0">
              <a:lnSpc>
                <a:spcPct val="100000"/>
              </a:lnSpc>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95302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3" name="Content Placeholder 2">
            <a:extLst>
              <a:ext uri="{FF2B5EF4-FFF2-40B4-BE49-F238E27FC236}">
                <a16:creationId xmlns:a16="http://schemas.microsoft.com/office/drawing/2014/main" id="{1169D47F-935A-4150-E041-3FCAD71D8D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02860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{D31F044E-9772-4063-BB8F-1935AB4D402A}tf33713516_win32</Template>
  <TotalTime>760</TotalTime>
  <Words>745</Words>
  <Application>Microsoft Office PowerPoint</Application>
  <PresentationFormat>Widescreen</PresentationFormat>
  <Paragraphs>83</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Walbaum Display</vt:lpstr>
      <vt:lpstr>3DFloatVTI</vt:lpstr>
      <vt:lpstr>Deep Learning</vt:lpstr>
      <vt:lpstr>Agenda</vt:lpstr>
      <vt:lpstr>Introduction</vt:lpstr>
      <vt:lpstr>Introduction</vt:lpstr>
      <vt:lpstr>2. Overview of ASV and Spoofing Attacks </vt:lpstr>
      <vt:lpstr>3. Deep Learning in ASV Anti-Spoofing</vt:lpstr>
      <vt:lpstr>4. Methodology</vt:lpstr>
      <vt:lpstr>5. Exersise Setup</vt:lpstr>
      <vt:lpstr>Chart</vt:lpstr>
      <vt:lpstr>The way to get started is to quit talking and begin doing.</vt:lpstr>
      <vt:lpstr>6.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Μενέλαος Ι. Ασίμογλου</dc:creator>
  <cp:lastModifiedBy>Μενέλαος Ι. Ασίμογλου</cp:lastModifiedBy>
  <cp:revision>1</cp:revision>
  <dcterms:created xsi:type="dcterms:W3CDTF">2023-07-11T20:02:59Z</dcterms:created>
  <dcterms:modified xsi:type="dcterms:W3CDTF">2023-07-12T08:43:26Z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