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9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18EF1-C54B-4097-B43E-6CD5CA4928FB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4076D-9105-4303-90CD-B5AB799E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4EF0-0A1F-4EFF-A82E-AA515294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00" y="1080000"/>
            <a:ext cx="9000000" cy="2160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68EB1-8A6D-467D-91F5-D4606A1F6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00" y="3420000"/>
            <a:ext cx="9000000" cy="162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4B8B-8342-40EE-BF1A-45FB6DF6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28E5-BA2F-43DE-A8DF-EE8D8DB6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FA50-4494-499D-921D-9BD0D1F8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4454-2414-4471-80D4-4B1A7403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22EF-3DA0-4AAA-9BBC-CF308D11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1080000"/>
            <a:ext cx="9000000" cy="2160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87B5A-BFDF-4114-9840-AF65203C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3420000"/>
            <a:ext cx="9000000" cy="162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2E2C-F01D-413A-8DCC-1EB22BCF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013B-82A3-4490-AD11-CF2CFD0B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F00F-EF25-4209-ADBD-162182226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0000" y="1080000"/>
            <a:ext cx="5310000" cy="52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C11B-B40B-48AB-BF63-702AFDF0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0000" y="1080000"/>
            <a:ext cx="5310000" cy="52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294CE-4AE7-4793-86C0-66AFBD8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7327-81A5-462D-B0D2-2F1C9062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0"/>
            <a:ext cx="10800000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79E3-B04A-4529-80D7-B06CB355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1080000"/>
            <a:ext cx="5310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E5048-3041-4AEF-A10C-9AE1AFC5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000" y="1800000"/>
            <a:ext cx="5310000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7DA0-4117-494B-9376-B55202FA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0000" y="1080000"/>
            <a:ext cx="5310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BE06C-484A-454C-9F91-E42481BFC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50000" y="1800000"/>
            <a:ext cx="5310000" cy="450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B9905-A347-4376-91C5-D1B701B4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32A2-7FAF-463C-9D46-7F0E8959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87EA7-1A4C-4B6C-9022-15E41DBD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C78D1-4C3F-4C50-AEC6-9EE4D487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84D5-C3E0-48A6-A44E-2AACC55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0"/>
            <a:ext cx="3960000" cy="1080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A919-7120-4AB5-BEF6-A80FBA0E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0" y="179999"/>
            <a:ext cx="6660000" cy="61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CEFFC-30AA-42DA-9D0E-AAF98CA9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440000"/>
            <a:ext cx="3960000" cy="486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781D5-AC98-4F39-A6A2-73A76BAE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353-444A-4B61-8ADE-3E311138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0"/>
            <a:ext cx="3960000" cy="1080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34201-530F-4577-9E31-E0E33659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00000" y="179999"/>
            <a:ext cx="6660000" cy="61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40C0-C929-44BA-BCAB-34995E9D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000" y="1440000"/>
            <a:ext cx="3960000" cy="486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451A7-0F6C-4334-8EB9-44CA2CC4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44AC4-5F8D-4730-963B-E124DD63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5ACBD-D32B-4336-BC91-16D09368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1080000"/>
            <a:ext cx="10800000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F24B-3A9E-45BD-84E0-26133778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60000" y="6480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822CC3-7FCB-424B-A940-D6BE1E155DE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8FAB8-7596-4406-BBA3-4599491F2ADA}"/>
              </a:ext>
            </a:extLst>
          </p:cNvPr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5100E-7A88-443B-B3B1-5859CEBB568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45533" y="1700287"/>
            <a:ext cx="3965289" cy="8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03E-7226-4050-A159-3A2A59E1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PYTHON oktatás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196EE-0042-4B2E-B5D5-F57C34EC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Kaszás Gábor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4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8A75-800A-4EC5-9AA0-3B4674E7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Házi 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64F-D1BF-42F5-A47B-88956B54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Készítsünk egy általános prezentáció készítő PYTHON alkalmazást:</a:t>
            </a:r>
          </a:p>
          <a:p>
            <a:pPr lvl="1"/>
            <a:r>
              <a:rPr lang="hu-HU" dirty="0"/>
              <a:t>Bemenő fájl egy JSON konfiguráció (</a:t>
            </a:r>
            <a:r>
              <a:rPr lang="hu-HU" dirty="0" err="1"/>
              <a:t>ld</a:t>
            </a:r>
            <a:r>
              <a:rPr lang="hu-HU" dirty="0"/>
              <a:t> mellékelt minta)</a:t>
            </a:r>
          </a:p>
          <a:p>
            <a:pPr lvl="1"/>
            <a:r>
              <a:rPr lang="hu-HU" dirty="0"/>
              <a:t>Kimenő fájl egy PPT prezentáció</a:t>
            </a:r>
          </a:p>
          <a:p>
            <a:pPr lvl="1"/>
            <a:r>
              <a:rPr lang="hu-HU" dirty="0"/>
              <a:t>A következő típusú PPT oldalakat kell támogatni:</a:t>
            </a:r>
          </a:p>
          <a:p>
            <a:pPr lvl="2"/>
            <a:r>
              <a:rPr lang="hu-HU" dirty="0"/>
              <a:t>Címoldal, Szöveg, Kép,</a:t>
            </a:r>
            <a:r>
              <a:rPr lang="en-US" dirty="0"/>
              <a:t> </a:t>
            </a:r>
            <a:r>
              <a:rPr lang="hu-HU" dirty="0"/>
              <a:t>Lista, Grafikon XY</a:t>
            </a:r>
          </a:p>
          <a:p>
            <a:pPr lvl="2"/>
            <a:endParaRPr lang="hu-HU" dirty="0"/>
          </a:p>
          <a:p>
            <a:r>
              <a:rPr lang="hu-HU" dirty="0">
                <a:solidFill>
                  <a:srgbClr val="C00000"/>
                </a:solidFill>
              </a:rPr>
              <a:t>A feladatot 3-4 fős csoportokban, 3 órán belül kell megoldania Internet felhasználásával.</a:t>
            </a:r>
          </a:p>
          <a:p>
            <a:r>
              <a:rPr lang="hu-HU" dirty="0">
                <a:solidFill>
                  <a:srgbClr val="C00000"/>
                </a:solidFill>
              </a:rPr>
              <a:t>Minden csoportban legyen egy tervező aki az objektumokat megtervezi és dokumentálja, egy tesztelő aki a dokumentáció alapján elkészíti a teszteseteket és 1-2 programozó aki implementálja a tervezett objektumokat.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8009A-6E07-45C8-8262-AF60031E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B4A001-4D6E-407F-B9EF-7FF576B8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Elvárások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778B-E42A-4383-A655-02980AE5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Használjunk NUMPY tömböt az adatok beolvasásához.</a:t>
            </a:r>
            <a:endParaRPr lang="en-US" dirty="0"/>
          </a:p>
          <a:p>
            <a:r>
              <a:rPr lang="hu-HU" dirty="0"/>
              <a:t>Használjunk modulokat, objektumokat és függvényeket.</a:t>
            </a:r>
          </a:p>
          <a:p>
            <a:r>
              <a:rPr lang="hu-HU" dirty="0"/>
              <a:t>Használjunk eseménynaplót (</a:t>
            </a:r>
            <a:r>
              <a:rPr lang="hu-HU" dirty="0" err="1"/>
              <a:t>logger</a:t>
            </a:r>
            <a:r>
              <a:rPr lang="hu-HU" dirty="0"/>
              <a:t>).</a:t>
            </a:r>
          </a:p>
          <a:p>
            <a:r>
              <a:rPr lang="hu-HU" dirty="0"/>
              <a:t>Dokumentáljuk a forráskódot (NUMPY stílus).</a:t>
            </a:r>
          </a:p>
          <a:p>
            <a:r>
              <a:rPr lang="hu-HU" dirty="0"/>
              <a:t>Használjuk a UNITTEST és FLEXMOCK modulokat a teszteléshez.</a:t>
            </a:r>
          </a:p>
          <a:p>
            <a:r>
              <a:rPr lang="hu-HU" dirty="0"/>
              <a:t>Használjunk egységes nevezéktant (pl. </a:t>
            </a:r>
            <a:r>
              <a:rPr lang="hu-HU" dirty="0" err="1"/>
              <a:t>camelCase</a:t>
            </a:r>
            <a:r>
              <a:rPr lang="hu-HU" dirty="0"/>
              <a:t>).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904F-53D3-4BD7-BDE2-7A5FC39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2CC3-7FCB-424B-A940-D6BE1E155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137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oktatás</vt:lpstr>
      <vt:lpstr>Házi feladat</vt:lpstr>
      <vt:lpstr>Elvárások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Gábor Kaszás</dc:creator>
  <cp:lastModifiedBy>Gábor Kaszás</cp:lastModifiedBy>
  <cp:revision>35</cp:revision>
  <dcterms:created xsi:type="dcterms:W3CDTF">2019-02-18T08:51:32Z</dcterms:created>
  <dcterms:modified xsi:type="dcterms:W3CDTF">2019-04-12T15:41:19Z</dcterms:modified>
</cp:coreProperties>
</file>