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F9D0-8DFD-49D6-82B1-349C87D7619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0D8F-1789-4C4F-BEC0-C1894384E1A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Top Down parsers come in two forms</a:t>
            </a:r>
            <a:endParaRPr lang="en-US" sz="2800" dirty="0" smtClean="0"/>
          </a:p>
          <a:p>
            <a:pPr lvl="1"/>
            <a:r>
              <a:rPr lang="en-US" sz="2400" dirty="0" smtClean="0"/>
              <a:t>Backtracking parsers</a:t>
            </a:r>
            <a:endParaRPr lang="en-US" sz="2400" dirty="0" smtClean="0"/>
          </a:p>
          <a:p>
            <a:pPr lvl="1"/>
            <a:r>
              <a:rPr lang="en-US" sz="2400" dirty="0" smtClean="0"/>
              <a:t>Predictive parsers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Predictive parsers are categorized into</a:t>
            </a:r>
            <a:endParaRPr lang="en-US" sz="2800" dirty="0" smtClean="0"/>
          </a:p>
          <a:p>
            <a:pPr lvl="1"/>
            <a:r>
              <a:rPr lang="en-US" sz="2400" dirty="0" smtClean="0"/>
              <a:t>Recursive Descent parsers</a:t>
            </a:r>
            <a:endParaRPr lang="en-US" sz="2400" dirty="0" smtClean="0"/>
          </a:p>
          <a:p>
            <a:pPr lvl="1"/>
            <a:r>
              <a:rPr lang="en-US" sz="2400" dirty="0" smtClean="0"/>
              <a:t>Table driven or LL(1) parsers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400" dirty="0" smtClean="0"/>
              <a:t>Both of these use FIRST and FOLLOW sets for constructing </a:t>
            </a:r>
            <a:r>
              <a:rPr lang="en-US" sz="2400" dirty="0" err="1" smtClean="0"/>
              <a:t>lookaheads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 algn="just"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RD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3284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RD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T *</a:t>
            </a:r>
            <a:r>
              <a:rPr lang="en-US" dirty="0" err="1" smtClean="0">
                <a:sym typeface="Wingdings" panose="05000000000000000000" pitchFamily="2" charset="2"/>
              </a:rPr>
              <a:t>num</a:t>
            </a:r>
            <a:r>
              <a:rPr lang="en-US" dirty="0" smtClean="0">
                <a:sym typeface="Wingdings" panose="05000000000000000000" pitchFamily="2" charset="2"/>
              </a:rPr>
              <a:t> T| </a:t>
            </a:r>
            <a:r>
              <a:rPr lang="el-GR" dirty="0" smtClean="0">
                <a:sym typeface="Wingdings" panose="05000000000000000000" pitchFamily="2" charset="2"/>
              </a:rPr>
              <a:t>ϵ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Input string: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3*4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Procedure E()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{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If </a:t>
            </a:r>
            <a:r>
              <a:rPr lang="en-US" sz="2000" b="1" dirty="0" err="1" smtClean="0"/>
              <a:t>lookahead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 then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{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Match(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);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	T();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}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	else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error;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if </a:t>
            </a:r>
            <a:r>
              <a:rPr lang="en-US" sz="2000" b="1" dirty="0" err="1" smtClean="0"/>
              <a:t>lookahead</a:t>
            </a:r>
            <a:r>
              <a:rPr lang="en-US" sz="2000" b="1" dirty="0" smtClean="0"/>
              <a:t>=$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{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declare success;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	}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else   error;</a:t>
            </a: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} /*end of E*/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Procedure T()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If </a:t>
            </a:r>
            <a:r>
              <a:rPr lang="en-US" sz="1600" b="1" dirty="0" err="1" smtClean="0"/>
              <a:t>lookahead</a:t>
            </a:r>
            <a:r>
              <a:rPr lang="en-US" sz="1600" b="1" dirty="0" smtClean="0"/>
              <a:t>=‘*’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{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match(‘*’);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if </a:t>
            </a:r>
            <a:r>
              <a:rPr lang="en-US" sz="1600" b="1" dirty="0" err="1" smtClean="0"/>
              <a:t>lookahead</a:t>
            </a:r>
            <a:r>
              <a:rPr lang="en-US" sz="1600" b="1" dirty="0" smtClean="0"/>
              <a:t>=‘</a:t>
            </a:r>
            <a:r>
              <a:rPr lang="en-US" sz="1600" b="1" dirty="0" err="1" smtClean="0"/>
              <a:t>num</a:t>
            </a:r>
            <a:r>
              <a:rPr lang="en-US" sz="1600" b="1" dirty="0" smtClean="0"/>
              <a:t>’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{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	match(</a:t>
            </a:r>
            <a:r>
              <a:rPr lang="en-US" sz="1600" b="1" dirty="0" err="1" smtClean="0"/>
              <a:t>num</a:t>
            </a:r>
            <a:r>
              <a:rPr lang="en-US" sz="1600" b="1" dirty="0" smtClean="0"/>
              <a:t>);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	T();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}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else error;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}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else NULL;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/*end of procedure T*/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Procedure match(token t)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If </a:t>
            </a:r>
            <a:r>
              <a:rPr lang="en-US" sz="1600" b="1" dirty="0" err="1" smtClean="0"/>
              <a:t>lookahead</a:t>
            </a:r>
            <a:r>
              <a:rPr lang="en-US" sz="1600" b="1" dirty="0" smtClean="0"/>
              <a:t>=t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	</a:t>
            </a:r>
            <a:r>
              <a:rPr lang="en-US" sz="1600" b="1" dirty="0" err="1" smtClean="0"/>
              <a:t>Lookahead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next_token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Else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	Error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Presentation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MT Extra</vt:lpstr>
      <vt:lpstr>Calibri</vt:lpstr>
      <vt:lpstr>FontAwesome</vt:lpstr>
      <vt:lpstr>微软雅黑</vt:lpstr>
      <vt:lpstr>Droid Sans Fallback</vt:lpstr>
      <vt:lpstr>Arial Unicode MS</vt:lpstr>
      <vt:lpstr>Office Theme</vt:lpstr>
      <vt:lpstr>Top Down Parsing</vt:lpstr>
      <vt:lpstr>	</vt:lpstr>
      <vt:lpstr>Algorithm for RD parser</vt:lpstr>
      <vt:lpstr>Example of RD parser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Descent Parsing</dc:title>
  <dc:creator>Admin</dc:creator>
  <cp:lastModifiedBy>shyam</cp:lastModifiedBy>
  <cp:revision>17</cp:revision>
  <dcterms:created xsi:type="dcterms:W3CDTF">2020-02-05T10:29:13Z</dcterms:created>
  <dcterms:modified xsi:type="dcterms:W3CDTF">2020-02-05T10:29:13Z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