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247" y="1033405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2016-10-18T15:59:24Z</dcterms:created>
  <dcterms:modified xsi:type="dcterms:W3CDTF">2016-10-18T16:01:32Z</dcterms:modified>
</cp:coreProperties>
</file>