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70" r:id="rId16"/>
    <p:sldId id="275" r:id="rId17"/>
    <p:sldId id="273" r:id="rId18"/>
    <p:sldId id="274" r:id="rId19"/>
    <p:sldId id="272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CE5D7-7ED0-47A4-97A4-21C1D4343D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46E5-662D-490C-B319-1285EF71F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51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2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57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93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0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12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20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5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5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3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9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4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717F-3C9D-465A-8BFA-E9A9E7C863C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oliloquize.org/2016/10/23/Python%E4%BB%A3%E7%A0%81%E7%83%AD%E6%9B%B4%E6%96%B0%E5%AE%9E%E7%8E%B0/?hmsr=toutiao.io&amp;utm_medium=toutiao.io&amp;utm_source=toutiao.i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247" y="1033405"/>
            <a:ext cx="6858000" cy="1655762"/>
          </a:xfrm>
        </p:spPr>
        <p:txBody>
          <a:bodyPr/>
          <a:lstStyle/>
          <a:p>
            <a:r>
              <a:rPr lang="en-US" altLang="zh-CN" b="1" smtClean="0"/>
              <a:t>Python</a:t>
            </a:r>
            <a:r>
              <a:rPr lang="zh-CN" altLang="en-US" b="1"/>
              <a:t>模块加载机制的剖析和实践</a:t>
            </a:r>
          </a:p>
        </p:txBody>
      </p:sp>
    </p:spTree>
    <p:extLst>
      <p:ext uri="{BB962C8B-B14F-4D97-AF65-F5344CB8AC3E}">
        <p14:creationId xmlns:p14="http://schemas.microsoft.com/office/powerpoint/2010/main" val="904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403454" y="179133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1" name="流程图: 可选过程 10"/>
          <p:cNvSpPr/>
          <p:nvPr/>
        </p:nvSpPr>
        <p:spPr>
          <a:xfrm>
            <a:off x="403454" y="988239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co_code</a:t>
            </a:r>
            <a:endParaRPr lang="zh-CN" altLang="en-US" b="1"/>
          </a:p>
        </p:txBody>
      </p:sp>
      <p:sp>
        <p:nvSpPr>
          <p:cNvPr id="13" name="流程图: 可选过程 12"/>
          <p:cNvSpPr/>
          <p:nvPr/>
        </p:nvSpPr>
        <p:spPr>
          <a:xfrm>
            <a:off x="3238094" y="988239"/>
            <a:ext cx="263069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sys.modules[name]=mod</a:t>
            </a:r>
            <a:endParaRPr lang="zh-CN" altLang="en-US" b="1"/>
          </a:p>
        </p:txBody>
      </p:sp>
      <p:sp>
        <p:nvSpPr>
          <p:cNvPr id="14" name="流程图: 可选过程 13"/>
          <p:cNvSpPr/>
          <p:nvPr/>
        </p:nvSpPr>
        <p:spPr>
          <a:xfrm>
            <a:off x="3861548" y="1910951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exe co_code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861547" y="2799435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mod. md_dict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2437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6334" y="7839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typedef struct {</a:t>
            </a:r>
          </a:p>
          <a:p>
            <a:r>
              <a:rPr lang="zh-CN" altLang="en-US"/>
              <a:t>    PyObject_HEAD</a:t>
            </a:r>
          </a:p>
          <a:p>
            <a:r>
              <a:rPr lang="zh-CN" altLang="en-US"/>
              <a:t>    PyObject *md_dict;</a:t>
            </a:r>
          </a:p>
          <a:p>
            <a:r>
              <a:rPr lang="zh-CN" altLang="en-US"/>
              <a:t>} PyModuleObject;</a:t>
            </a:r>
          </a:p>
        </p:txBody>
      </p:sp>
    </p:spTree>
    <p:extLst>
      <p:ext uri="{BB962C8B-B14F-4D97-AF65-F5344CB8AC3E}">
        <p14:creationId xmlns:p14="http://schemas.microsoft.com/office/powerpoint/2010/main" val="42776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91" y="4728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INT_SIZE</a:t>
            </a:r>
            <a:r>
              <a:rPr lang="zh-CN" altLang="en-US" smtClean="0"/>
              <a:t>=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505" y="11024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0 (4</a:t>
            </a:r>
            <a:r>
              <a:rPr lang="zh-CN" altLang="en-US" smtClean="0"/>
              <a:t>)</a:t>
            </a:r>
            <a:endParaRPr lang="en-US" altLang="zh-CN" smtClean="0"/>
          </a:p>
          <a:p>
            <a:r>
              <a:rPr lang="zh-CN" altLang="en-US" smtClean="0"/>
              <a:t>STORE</a:t>
            </a:r>
            <a:r>
              <a:rPr lang="zh-CN" altLang="en-US"/>
              <a:t>_NAME               0 (INT_SIZE)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4696691" y="1379466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smtClean="0"/>
              <a:t>md_dict[“</a:t>
            </a:r>
            <a:r>
              <a:rPr lang="zh-CN" altLang="en-US"/>
              <a:t>INT_SIZE</a:t>
            </a:r>
            <a:r>
              <a:rPr lang="en-US" altLang="zh-CN" b="1" smtClean="0"/>
              <a:t>”]=4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1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def </a:t>
            </a:r>
            <a:r>
              <a:rPr lang="zh-CN" altLang="en-US"/>
              <a:t>Send():</a:t>
            </a:r>
          </a:p>
          <a:p>
            <a:r>
              <a:rPr lang="zh-CN" altLang="en-US"/>
              <a:t>    print "Send</a:t>
            </a:r>
            <a:r>
              <a:rPr lang="zh-CN" altLang="en-US" smtClean="0"/>
              <a:t>"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25" y="2037472"/>
            <a:ext cx="9310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00000000025FEB30, file "net.py", line 3&gt;)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_FUNCTION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(Send)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631665"/>
            <a:ext cx="1211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def Send():</a:t>
            </a:r>
          </a:p>
        </p:txBody>
      </p:sp>
      <p:sp>
        <p:nvSpPr>
          <p:cNvPr id="5" name="矩形 4"/>
          <p:cNvSpPr/>
          <p:nvPr/>
        </p:nvSpPr>
        <p:spPr>
          <a:xfrm>
            <a:off x="402382" y="3171979"/>
            <a:ext cx="13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print "Send"</a:t>
            </a:r>
          </a:p>
        </p:txBody>
      </p:sp>
      <p:sp>
        <p:nvSpPr>
          <p:cNvPr id="6" name="矩形 5"/>
          <p:cNvSpPr/>
          <p:nvPr/>
        </p:nvSpPr>
        <p:spPr>
          <a:xfrm>
            <a:off x="402382" y="354957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('Send')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_ITEM          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_NEWLINE       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(None)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  <p:sp>
        <p:nvSpPr>
          <p:cNvPr id="7" name="矩形 6"/>
          <p:cNvSpPr/>
          <p:nvPr/>
        </p:nvSpPr>
        <p:spPr>
          <a:xfrm>
            <a:off x="3553924" y="2627945"/>
            <a:ext cx="364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md_dict</a:t>
            </a:r>
            <a:r>
              <a:rPr lang="en-US" altLang="zh-CN" b="1" smtClean="0"/>
              <a:t>[“</a:t>
            </a:r>
            <a:r>
              <a:rPr lang="zh-CN" altLang="en-US"/>
              <a:t>Send</a:t>
            </a:r>
            <a:r>
              <a:rPr lang="en-US" altLang="zh-CN" b="1"/>
              <a:t>”]= PyFunctionObject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193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class </a:t>
            </a:r>
            <a:r>
              <a:rPr lang="zh-CN" altLang="en-US"/>
              <a:t>CNet(object):</a:t>
            </a:r>
          </a:p>
          <a:p>
            <a:r>
              <a:rPr lang="zh-CN" altLang="en-US"/>
              <a:t>    def Send(self):</a:t>
            </a:r>
          </a:p>
          <a:p>
            <a:r>
              <a:rPr lang="zh-CN" altLang="en-US"/>
              <a:t>        print "Send"</a:t>
            </a:r>
          </a:p>
        </p:txBody>
      </p:sp>
      <p:sp>
        <p:nvSpPr>
          <p:cNvPr id="3" name="矩形 2"/>
          <p:cNvSpPr/>
          <p:nvPr/>
        </p:nvSpPr>
        <p:spPr>
          <a:xfrm>
            <a:off x="-69189" y="1731417"/>
            <a:ext cx="193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class CNet(object):</a:t>
            </a:r>
          </a:p>
        </p:txBody>
      </p:sp>
      <p:sp>
        <p:nvSpPr>
          <p:cNvPr id="4" name="矩形 3"/>
          <p:cNvSpPr/>
          <p:nvPr/>
        </p:nvSpPr>
        <p:spPr>
          <a:xfrm>
            <a:off x="-69189" y="2100749"/>
            <a:ext cx="8672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</a:t>
            </a:r>
            <a:r>
              <a:rPr lang="zh-CN" altLang="en-US" smtClean="0"/>
              <a:t>2 </a:t>
            </a:r>
            <a:r>
              <a:rPr lang="zh-CN" altLang="en-US"/>
              <a:t>('CNet')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_NAME               </a:t>
            </a:r>
            <a:r>
              <a:rPr lang="zh-CN" altLang="en-US" smtClean="0"/>
              <a:t>2 </a:t>
            </a:r>
            <a:r>
              <a:rPr lang="zh-CN" altLang="en-US"/>
              <a:t>(object)</a:t>
            </a:r>
          </a:p>
          <a:p>
            <a:r>
              <a:rPr lang="zh-CN" altLang="en-US" smtClean="0"/>
              <a:t>BUILD</a:t>
            </a:r>
            <a:r>
              <a:rPr lang="zh-CN" altLang="en-US"/>
              <a:t>_TUPLE              1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_CONST              </a:t>
            </a:r>
            <a:r>
              <a:rPr lang="zh-CN" altLang="en-US" smtClean="0"/>
              <a:t>3 </a:t>
            </a:r>
            <a:r>
              <a:rPr lang="zh-CN" altLang="en-US"/>
              <a:t>(&lt;code object CNet at 00000000029D1030, file "net.py", line 5&gt;)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_FUNCTION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CALL</a:t>
            </a:r>
            <a:r>
              <a:rPr lang="zh-CN" altLang="en-US"/>
              <a:t>_FUNCTION 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BUILD</a:t>
            </a:r>
            <a:r>
              <a:rPr lang="zh-CN" altLang="en-US"/>
              <a:t>_CLASS         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</a:t>
            </a:r>
            <a:r>
              <a:rPr lang="zh-CN" altLang="en-US" smtClean="0"/>
              <a:t>3 </a:t>
            </a:r>
            <a:r>
              <a:rPr lang="zh-CN" altLang="en-US"/>
              <a:t>(CNet</a:t>
            </a:r>
            <a:r>
              <a:rPr lang="zh-CN" altLang="en-US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m_IntSize=4</a:t>
            </a:r>
            <a:endParaRPr lang="en-US" altLang="zh-CN"/>
          </a:p>
          <a:p>
            <a:r>
              <a:rPr lang="en-US" altLang="zh-CN"/>
              <a:t>    def Send(self):</a:t>
            </a:r>
          </a:p>
          <a:p>
            <a:r>
              <a:rPr lang="en-US" altLang="zh-CN"/>
              <a:t>        print "Send"</a:t>
            </a:r>
          </a:p>
        </p:txBody>
      </p:sp>
      <p:sp>
        <p:nvSpPr>
          <p:cNvPr id="5" name="矩形 4"/>
          <p:cNvSpPr/>
          <p:nvPr/>
        </p:nvSpPr>
        <p:spPr>
          <a:xfrm>
            <a:off x="498764" y="1756908"/>
            <a:ext cx="93767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_NAME                0 (__name__)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(__module__)</a:t>
            </a:r>
          </a:p>
          <a:p>
            <a:endParaRPr lang="en-US" altLang="zh-CN"/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(4)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2 (m_IntSize)</a:t>
            </a:r>
          </a:p>
          <a:p>
            <a:endParaRPr lang="zh-CN" altLang="en-US"/>
          </a:p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0000000002A105B0, file "net.py", line 7&gt;)</a:t>
            </a:r>
          </a:p>
          <a:p>
            <a:r>
              <a:rPr lang="zh-CN" altLang="en-US" smtClean="0"/>
              <a:t>MAKE_FUNCTION            0</a:t>
            </a:r>
          </a:p>
          <a:p>
            <a:r>
              <a:rPr lang="zh-CN" altLang="en-US" smtClean="0"/>
              <a:t>STORE_NAME               3 (Send)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_LOCALS         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</p:spTree>
    <p:extLst>
      <p:ext uri="{BB962C8B-B14F-4D97-AF65-F5344CB8AC3E}">
        <p14:creationId xmlns:p14="http://schemas.microsoft.com/office/powerpoint/2010/main" val="31986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403454" y="179133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add_submodule</a:t>
            </a: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403454" y="1457098"/>
            <a:ext cx="400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Open Sans" panose="020B0606030504020204" pitchFamily="34" charset="0"/>
              </a:rPr>
              <a:t>mod.md_dict['submode']=submode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__import__(name[, globals[, locals[, fromlist[, level]]]])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0" y="111569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import 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1640385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</a:t>
            </a:r>
            <a:r>
              <a:rPr lang="en-US" altLang="zh-CN"/>
              <a:t>import</a:t>
            </a:r>
            <a:r>
              <a:rPr lang="en-US" altLang="zh-CN" smtClean="0"/>
              <a:t>__(“a”,globals(),locals(),None,-1)      a=moda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465132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import a.b.c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0" y="2989818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</a:t>
            </a:r>
            <a:r>
              <a:rPr lang="en-US" altLang="zh-CN"/>
              <a:t>import</a:t>
            </a:r>
            <a:r>
              <a:rPr lang="en-US" altLang="zh-CN" smtClean="0"/>
              <a:t>__(“a.b.c”,globals(),locals(),None,-1)  a=moda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9753" y="3864442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c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9753" y="4389128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</a:t>
            </a:r>
            <a:r>
              <a:rPr lang="en-US" altLang="zh-CN"/>
              <a:t>import</a:t>
            </a:r>
            <a:r>
              <a:rPr lang="en-US" altLang="zh-CN" smtClean="0"/>
              <a:t>__(“a.b”,globals(),locals(),[‘c’],-1)	c=a.b.c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0" y="536922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c as x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0" y="5893915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</a:t>
            </a:r>
            <a:r>
              <a:rPr lang="en-US" altLang="zh-CN"/>
              <a:t>import</a:t>
            </a:r>
            <a:r>
              <a:rPr lang="en-US" altLang="zh-CN" smtClean="0"/>
              <a:t>__(“a.b”,globals(),locals(),[‘c’],-1)	x=a.b.c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15091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</a:t>
            </a:r>
            <a:r>
              <a:rPr lang="en-US" altLang="zh-CN" smtClean="0"/>
              <a:t>a </a:t>
            </a:r>
            <a:r>
              <a:rPr lang="en-US" altLang="zh-CN"/>
              <a:t>import </a:t>
            </a:r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0" y="839777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</a:t>
            </a:r>
            <a:r>
              <a:rPr lang="en-US" altLang="zh-CN"/>
              <a:t>import</a:t>
            </a:r>
            <a:r>
              <a:rPr lang="en-US" altLang="zh-CN"/>
              <a:t>__(“a”,globals(),locals(),[‘*’],-1) __all__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0" y="2454233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..a import 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0" y="297891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</a:t>
            </a:r>
            <a:r>
              <a:rPr lang="en-US" altLang="zh-CN"/>
              <a:t>import</a:t>
            </a:r>
            <a:r>
              <a:rPr lang="en-US" altLang="zh-CN" smtClean="0"/>
              <a:t>__(“a”,globals(),locals(),[‘b’],2)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9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热更新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12426" y="999898"/>
            <a:ext cx="870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Open Sans" panose="020B0606030504020204" pitchFamily="34" charset="0"/>
              </a:rPr>
              <a:t>reload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594647" y="21243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sys.modules</a:t>
            </a:r>
            <a:endParaRPr lang="zh-CN" altLang="en-US" b="1"/>
          </a:p>
        </p:txBody>
      </p:sp>
      <p:sp>
        <p:nvSpPr>
          <p:cNvPr id="7" name="流程图: 可选过程 6"/>
          <p:cNvSpPr/>
          <p:nvPr/>
        </p:nvSpPr>
        <p:spPr>
          <a:xfrm>
            <a:off x="594647" y="30387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594646" y="4202492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load_module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3275214" y="7690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typedef struct {</a:t>
            </a:r>
          </a:p>
          <a:p>
            <a:r>
              <a:rPr lang="zh-CN" altLang="en-US"/>
              <a:t>    PyObject_HEAD</a:t>
            </a:r>
          </a:p>
          <a:p>
            <a:r>
              <a:rPr lang="zh-CN" altLang="en-US"/>
              <a:t>    PyObject *md_dict;</a:t>
            </a:r>
          </a:p>
          <a:p>
            <a:r>
              <a:rPr lang="zh-CN" altLang="en-US"/>
              <a:t>} PyModuleObject</a:t>
            </a:r>
            <a:r>
              <a:rPr lang="zh-CN" altLang="en-US" smtClean="0"/>
              <a:t>;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5214" y="300216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load</a:t>
            </a:r>
            <a:r>
              <a:rPr lang="zh-CN" altLang="en-US" smtClean="0"/>
              <a:t>就是填充字典的过过程</a:t>
            </a:r>
            <a:endParaRPr lang="en-US" altLang="zh-CN" smtClean="0"/>
          </a:p>
          <a:p>
            <a:r>
              <a:rPr lang="en-US" altLang="zh-CN" smtClean="0"/>
              <a:t>reload</a:t>
            </a:r>
            <a:r>
              <a:rPr lang="zh-CN" altLang="en-US" smtClean="0"/>
              <a:t>时</a:t>
            </a:r>
            <a:r>
              <a:rPr lang="en-US" altLang="zh-CN" smtClean="0"/>
              <a:t>mod</a:t>
            </a:r>
            <a:r>
              <a:rPr lang="zh-CN" altLang="en-US" smtClean="0"/>
              <a:t>存在，就直接用旧的字典</a:t>
            </a:r>
            <a:endParaRPr lang="en-US" altLang="zh-CN" smtClean="0"/>
          </a:p>
          <a:p>
            <a:r>
              <a:rPr lang="zh-CN" altLang="en-US" smtClean="0"/>
              <a:t>所以理论上是不会删的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163" y="1606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避免重启</a:t>
            </a:r>
          </a:p>
          <a:p>
            <a:r>
              <a:rPr lang="zh-CN" altLang="en-US"/>
              <a:t>开发期，提升效率</a:t>
            </a:r>
          </a:p>
          <a:p>
            <a:r>
              <a:rPr lang="zh-CN" altLang="en-US"/>
              <a:t>运维期，减少损失</a:t>
            </a:r>
          </a:p>
        </p:txBody>
      </p:sp>
    </p:spTree>
    <p:extLst>
      <p:ext uri="{BB962C8B-B14F-4D97-AF65-F5344CB8AC3E}">
        <p14:creationId xmlns:p14="http://schemas.microsoft.com/office/powerpoint/2010/main" val="3691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模块和包</a:t>
            </a:r>
            <a:endParaRPr lang="en-US" altLang="zh-CN" smtClean="0"/>
          </a:p>
          <a:p>
            <a:r>
              <a:rPr lang="zh-CN" altLang="en-US" smtClean="0"/>
              <a:t>模块加载机制</a:t>
            </a:r>
            <a:endParaRPr lang="en-US" altLang="zh-CN" smtClean="0"/>
          </a:p>
          <a:p>
            <a:r>
              <a:rPr lang="zh-CN" altLang="en-US"/>
              <a:t>热</a:t>
            </a:r>
            <a:r>
              <a:rPr lang="zh-CN" altLang="en-US" smtClean="0"/>
              <a:t>更新</a:t>
            </a:r>
            <a:endParaRPr lang="en-US" altLang="zh-CN" smtClean="0"/>
          </a:p>
          <a:p>
            <a:r>
              <a:rPr lang="zh-CN" altLang="en-US"/>
              <a:t>实践</a:t>
            </a:r>
          </a:p>
        </p:txBody>
      </p:sp>
    </p:spTree>
    <p:extLst>
      <p:ext uri="{BB962C8B-B14F-4D97-AF65-F5344CB8AC3E}">
        <p14:creationId xmlns:p14="http://schemas.microsoft.com/office/powerpoint/2010/main" val="27468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955503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问题</a:t>
            </a:r>
            <a:endParaRPr lang="en-US" altLang="zh-CN" smtClean="0"/>
          </a:p>
          <a:p>
            <a:r>
              <a:rPr lang="zh-CN" altLang="en-US" smtClean="0"/>
              <a:t>新创建的实例是没问题的</a:t>
            </a:r>
            <a:endParaRPr lang="en-US" altLang="zh-CN" smtClean="0"/>
          </a:p>
          <a:p>
            <a:r>
              <a:rPr lang="zh-CN" altLang="en-US"/>
              <a:t>让已经</a:t>
            </a:r>
            <a:r>
              <a:rPr lang="zh-CN" altLang="en-US"/>
              <a:t>创建</a:t>
            </a:r>
            <a:r>
              <a:rPr lang="zh-CN" altLang="en-US" smtClean="0"/>
              <a:t>的实例能够</a:t>
            </a:r>
            <a:r>
              <a:rPr lang="zh-CN" altLang="en-US"/>
              <a:t>执行更新以后</a:t>
            </a:r>
            <a:r>
              <a:rPr lang="zh-CN" altLang="en-US"/>
              <a:t>的</a:t>
            </a:r>
            <a:r>
              <a:rPr lang="zh-CN" altLang="en-US" smtClean="0"/>
              <a:t>代码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看现在的实现，看网上实现</a:t>
            </a:r>
            <a:endParaRPr lang="en-US" altLang="zh-CN" smtClean="0"/>
          </a:p>
          <a:p>
            <a:r>
              <a:rPr lang="en-US" altLang="zh-CN">
                <a:hlinkClick r:id="rId3"/>
              </a:rPr>
              <a:t>http://blog.soliloquize.org/2016/10/23/Python%E4%BB%A3%E7%A0%81%E7%83%AD%E6%9B%B4%E6%96%B0%E5%AE%9E%E7%8E%B0/?hmsr=toutiao.io&amp;utm_medium=toutiao.io&amp;utm_source=toutiao.io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026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模块和包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43265" y="566928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A=1</a:t>
            </a:r>
          </a:p>
        </p:txBody>
      </p:sp>
      <p:sp>
        <p:nvSpPr>
          <p:cNvPr id="6" name="矩形 5"/>
          <p:cNvSpPr/>
          <p:nvPr/>
        </p:nvSpPr>
        <p:spPr>
          <a:xfrm>
            <a:off x="3703318" y="566928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def F</a:t>
            </a:r>
          </a:p>
        </p:txBody>
      </p:sp>
      <p:sp>
        <p:nvSpPr>
          <p:cNvPr id="7" name="椭圆 6"/>
          <p:cNvSpPr/>
          <p:nvPr/>
        </p:nvSpPr>
        <p:spPr>
          <a:xfrm>
            <a:off x="4811592" y="2103122"/>
            <a:ext cx="1986742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package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6456" y="3884122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mod_a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910281" y="3884122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mod_b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63371" y="566928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class C</a:t>
            </a:r>
          </a:p>
        </p:txBody>
      </p:sp>
      <p:cxnSp>
        <p:nvCxnSpPr>
          <p:cNvPr id="15" name="直接箭头连接符 14"/>
          <p:cNvCxnSpPr>
            <a:endCxn id="5" idx="0"/>
          </p:cNvCxnSpPr>
          <p:nvPr/>
        </p:nvCxnSpPr>
        <p:spPr>
          <a:xfrm flipH="1">
            <a:off x="2200465" y="4495109"/>
            <a:ext cx="1947585" cy="11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</p:cNvCxnSpPr>
          <p:nvPr/>
        </p:nvCxnSpPr>
        <p:spPr>
          <a:xfrm>
            <a:off x="4148050" y="4495108"/>
            <a:ext cx="1" cy="11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</p:cNvCxnSpPr>
          <p:nvPr/>
        </p:nvCxnSpPr>
        <p:spPr>
          <a:xfrm>
            <a:off x="4148050" y="4495108"/>
            <a:ext cx="1994508" cy="11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</p:cNvCxnSpPr>
          <p:nvPr/>
        </p:nvCxnSpPr>
        <p:spPr>
          <a:xfrm flipH="1">
            <a:off x="4148051" y="3017522"/>
            <a:ext cx="1656912" cy="8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4"/>
          </p:cNvCxnSpPr>
          <p:nvPr/>
        </p:nvCxnSpPr>
        <p:spPr>
          <a:xfrm>
            <a:off x="5804963" y="3017522"/>
            <a:ext cx="1656912" cy="86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8962" y="140167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模块组织代码片段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68962" y="20077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包组织模块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4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模块加载过程</a:t>
            </a:r>
            <a:endParaRPr lang="en-US" altLang="zh-C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7078" y="1398301"/>
            <a:ext cx="53450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/>
              <a:t>player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__init__.py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objects.py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net.py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07077" y="3173649"/>
            <a:ext cx="534508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/>
              <a:t>objects.py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import net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75012" y="3743035"/>
            <a:ext cx="268022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INT_SIZE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smtClean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pass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CNet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altLang="zh-CN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pass</a:t>
            </a:r>
          </a:p>
          <a:p>
            <a:pPr lvl="0"/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INT_SIZE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5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631767" y="3017521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__import</a:t>
            </a:r>
            <a:r>
              <a:rPr lang="en-US" altLang="zh-CN" b="1"/>
              <a:t>__</a:t>
            </a:r>
            <a:endParaRPr lang="zh-CN" altLang="en-US" b="1"/>
          </a:p>
        </p:txBody>
      </p:sp>
      <p:sp>
        <p:nvSpPr>
          <p:cNvPr id="10" name="流程图: 可选过程 9"/>
          <p:cNvSpPr/>
          <p:nvPr/>
        </p:nvSpPr>
        <p:spPr>
          <a:xfrm>
            <a:off x="3682539" y="73152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  <a:endParaRPr lang="zh-CN" altLang="en-US" b="1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98764" y="851038"/>
            <a:ext cx="534508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objects.py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 </a:t>
            </a:r>
            <a:r>
              <a:rPr lang="en-US" altLang="zh-CN" b="1" smtClean="0"/>
              <a:t>   import net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3682539" y="1971456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net</a:t>
            </a:r>
            <a:endParaRPr lang="zh-CN" altLang="en-US" b="1"/>
          </a:p>
        </p:txBody>
      </p:sp>
      <p:sp>
        <p:nvSpPr>
          <p:cNvPr id="5" name="云形 4"/>
          <p:cNvSpPr/>
          <p:nvPr/>
        </p:nvSpPr>
        <p:spPr>
          <a:xfrm>
            <a:off x="7331824" y="213637"/>
            <a:ext cx="169579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player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0" idx="3"/>
            <a:endCxn id="5" idx="2"/>
          </p:cNvCxnSpPr>
          <p:nvPr/>
        </p:nvCxnSpPr>
        <p:spPr>
          <a:xfrm flipV="1">
            <a:off x="5170517" y="670837"/>
            <a:ext cx="2166567" cy="3005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1"/>
            <a:endCxn id="12" idx="3"/>
          </p:cNvCxnSpPr>
          <p:nvPr/>
        </p:nvCxnSpPr>
        <p:spPr>
          <a:xfrm flipH="1">
            <a:off x="5170517" y="1127063"/>
            <a:ext cx="3009206" cy="1084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2" idx="0"/>
          </p:cNvCxnSpPr>
          <p:nvPr/>
        </p:nvCxnSpPr>
        <p:spPr>
          <a:xfrm>
            <a:off x="4426528" y="1211166"/>
            <a:ext cx="0" cy="7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" idx="1"/>
          </p:cNvCxnSpPr>
          <p:nvPr/>
        </p:nvCxnSpPr>
        <p:spPr>
          <a:xfrm flipV="1">
            <a:off x="2119745" y="971344"/>
            <a:ext cx="1562794" cy="238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3682539" y="3083355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5506458" y="151543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player</a:t>
            </a:r>
            <a:r>
              <a:rPr lang="zh-CN" altLang="en-US" smtClean="0"/>
              <a:t>目录中去找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810757" y="53765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objects</a:t>
            </a:r>
            <a:r>
              <a:rPr lang="zh-CN" altLang="en-US" smtClean="0"/>
              <a:t>当前在哪个包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860470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765129" y="213965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meta_path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3732414" y="1507527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class CFinder:</a:t>
            </a:r>
          </a:p>
          <a:p>
            <a:r>
              <a:rPr lang="zh-CN" altLang="en-US"/>
              <a:t>	def find_module(self,fullname,path=None):</a:t>
            </a:r>
          </a:p>
          <a:p>
            <a:r>
              <a:rPr lang="zh-CN" altLang="en-US"/>
              <a:t>		if fullname=="xxx":</a:t>
            </a:r>
          </a:p>
          <a:p>
            <a:r>
              <a:rPr lang="zh-CN" altLang="en-US"/>
              <a:t>			return self</a:t>
            </a:r>
          </a:p>
          <a:p>
            <a:r>
              <a:rPr lang="zh-CN" altLang="en-US"/>
              <a:t>	def load_module(self,fullname):</a:t>
            </a:r>
          </a:p>
          <a:p>
            <a:r>
              <a:rPr lang="zh-CN" altLang="en-US"/>
              <a:t>		import sys</a:t>
            </a:r>
          </a:p>
          <a:p>
            <a:r>
              <a:rPr lang="zh-CN" altLang="en-US"/>
              <a:t>		return sys</a:t>
            </a:r>
          </a:p>
          <a:p>
            <a:r>
              <a:rPr lang="zh-CN" altLang="en-US"/>
              <a:t>	</a:t>
            </a:r>
          </a:p>
          <a:p>
            <a:r>
              <a:rPr lang="zh-CN" altLang="en-US"/>
              <a:t>sys.meta_path.append(CFinder())</a:t>
            </a:r>
          </a:p>
          <a:p>
            <a:r>
              <a:rPr lang="zh-CN" altLang="en-US"/>
              <a:t>import xxx</a:t>
            </a:r>
          </a:p>
          <a:p>
            <a:r>
              <a:rPr lang="zh-CN" altLang="en-US"/>
              <a:t>xxx</a:t>
            </a:r>
          </a:p>
          <a:p>
            <a:r>
              <a:rPr lang="zh-CN" altLang="en-US"/>
              <a:t>&lt;module 'sys' (built-in)&gt;</a:t>
            </a:r>
          </a:p>
        </p:txBody>
      </p:sp>
    </p:spTree>
    <p:extLst>
      <p:ext uri="{BB962C8B-B14F-4D97-AF65-F5344CB8AC3E}">
        <p14:creationId xmlns:p14="http://schemas.microsoft.com/office/powerpoint/2010/main" val="8537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860470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2" name="流程图: 决策 1"/>
          <p:cNvSpPr/>
          <p:nvPr/>
        </p:nvSpPr>
        <p:spPr>
          <a:xfrm>
            <a:off x="794789" y="683174"/>
            <a:ext cx="1236753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path</a:t>
            </a:r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4376242" y="1673922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builtin</a:t>
            </a:r>
            <a:endParaRPr lang="zh-CN" altLang="en-US"/>
          </a:p>
        </p:txBody>
      </p:sp>
      <p:sp>
        <p:nvSpPr>
          <p:cNvPr id="4" name="流程图: 终止 3"/>
          <p:cNvSpPr/>
          <p:nvPr/>
        </p:nvSpPr>
        <p:spPr>
          <a:xfrm>
            <a:off x="6611855" y="248870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18" name="流程图: 决策 17"/>
          <p:cNvSpPr/>
          <p:nvPr/>
        </p:nvSpPr>
        <p:spPr>
          <a:xfrm>
            <a:off x="4376242" y="3209524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frozen</a:t>
            </a:r>
            <a:endParaRPr lang="zh-CN" altLang="en-US"/>
          </a:p>
        </p:txBody>
      </p:sp>
      <p:sp>
        <p:nvSpPr>
          <p:cNvPr id="20" name="流程图: 终止 19"/>
          <p:cNvSpPr/>
          <p:nvPr/>
        </p:nvSpPr>
        <p:spPr>
          <a:xfrm>
            <a:off x="6611855" y="414330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3263669" y="429418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sys.path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17" idx="1"/>
            <a:endCxn id="23" idx="0"/>
          </p:cNvCxnSpPr>
          <p:nvPr/>
        </p:nvCxnSpPr>
        <p:spPr>
          <a:xfrm rot="10800000" flipV="1">
            <a:off x="4007658" y="1980246"/>
            <a:ext cx="368584" cy="2313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17" idx="0"/>
          </p:cNvCxnSpPr>
          <p:nvPr/>
        </p:nvCxnSpPr>
        <p:spPr>
          <a:xfrm>
            <a:off x="2031542" y="989498"/>
            <a:ext cx="3145465" cy="684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7" idx="2"/>
            <a:endCxn id="18" idx="0"/>
          </p:cNvCxnSpPr>
          <p:nvPr/>
        </p:nvCxnSpPr>
        <p:spPr>
          <a:xfrm rot="5400000">
            <a:off x="4715530" y="2748047"/>
            <a:ext cx="9229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3"/>
            <a:endCxn id="20" idx="0"/>
          </p:cNvCxnSpPr>
          <p:nvPr/>
        </p:nvCxnSpPr>
        <p:spPr>
          <a:xfrm>
            <a:off x="5977772" y="3515848"/>
            <a:ext cx="1091283" cy="627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1"/>
            <a:endCxn id="52" idx="0"/>
          </p:cNvCxnSpPr>
          <p:nvPr/>
        </p:nvCxnSpPr>
        <p:spPr>
          <a:xfrm rot="10800000" flipH="1" flipV="1">
            <a:off x="794788" y="989498"/>
            <a:ext cx="1470431" cy="4618096"/>
          </a:xfrm>
          <a:prstGeom prst="bentConnector4">
            <a:avLst>
              <a:gd name="adj1" fmla="val -15546"/>
              <a:gd name="adj2" fmla="val 53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8" idx="1"/>
            <a:endCxn id="23" idx="0"/>
          </p:cNvCxnSpPr>
          <p:nvPr/>
        </p:nvCxnSpPr>
        <p:spPr>
          <a:xfrm rot="10800000" flipV="1">
            <a:off x="4007658" y="3515848"/>
            <a:ext cx="368584" cy="77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1521231" y="5607594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path…</a:t>
            </a:r>
          </a:p>
        </p:txBody>
      </p:sp>
      <p:cxnSp>
        <p:nvCxnSpPr>
          <p:cNvPr id="55" name="肘形连接符 54"/>
          <p:cNvCxnSpPr>
            <a:stCxn id="23" idx="2"/>
            <a:endCxn id="52" idx="0"/>
          </p:cNvCxnSpPr>
          <p:nvPr/>
        </p:nvCxnSpPr>
        <p:spPr>
          <a:xfrm rot="5400000">
            <a:off x="2719555" y="4319491"/>
            <a:ext cx="833768" cy="17424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4" idx="0"/>
          </p:cNvCxnSpPr>
          <p:nvPr/>
        </p:nvCxnSpPr>
        <p:spPr>
          <a:xfrm>
            <a:off x="5941622" y="1979191"/>
            <a:ext cx="1127433" cy="509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860470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2955277" y="2149031"/>
            <a:ext cx="175023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path_hooks</a:t>
            </a:r>
            <a:endParaRPr lang="zh-CN" altLang="en-US" b="1"/>
          </a:p>
        </p:txBody>
      </p:sp>
      <p:sp>
        <p:nvSpPr>
          <p:cNvPr id="33" name="流程图: 可选过程 32"/>
          <p:cNvSpPr/>
          <p:nvPr/>
        </p:nvSpPr>
        <p:spPr>
          <a:xfrm>
            <a:off x="2955277" y="3227678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dir</a:t>
            </a:r>
          </a:p>
        </p:txBody>
      </p:sp>
      <p:sp>
        <p:nvSpPr>
          <p:cNvPr id="36" name="流程图: 可选过程 35"/>
          <p:cNvSpPr/>
          <p:nvPr/>
        </p:nvSpPr>
        <p:spPr>
          <a:xfrm>
            <a:off x="2955277" y="4316979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file</a:t>
            </a:r>
            <a:endParaRPr lang="zh-CN" altLang="en-US" b="1"/>
          </a:p>
        </p:txBody>
      </p:sp>
      <p:sp>
        <p:nvSpPr>
          <p:cNvPr id="16" name="流程图: 决策 15"/>
          <p:cNvSpPr/>
          <p:nvPr/>
        </p:nvSpPr>
        <p:spPr>
          <a:xfrm>
            <a:off x="2955277" y="1026026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path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6" idx="2"/>
            <a:endCxn id="25" idx="0"/>
          </p:cNvCxnSpPr>
          <p:nvPr/>
        </p:nvCxnSpPr>
        <p:spPr>
          <a:xfrm>
            <a:off x="3756042" y="1638674"/>
            <a:ext cx="74354" cy="51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5" idx="2"/>
            <a:endCxn id="33" idx="0"/>
          </p:cNvCxnSpPr>
          <p:nvPr/>
        </p:nvCxnSpPr>
        <p:spPr>
          <a:xfrm>
            <a:off x="3830396" y="2628675"/>
            <a:ext cx="24274" cy="59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3" idx="2"/>
            <a:endCxn id="36" idx="0"/>
          </p:cNvCxnSpPr>
          <p:nvPr/>
        </p:nvCxnSpPr>
        <p:spPr>
          <a:xfrm>
            <a:off x="3854670" y="3707322"/>
            <a:ext cx="0" cy="60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6168043" y="3010300"/>
            <a:ext cx="2510443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__init__</a:t>
            </a:r>
          </a:p>
        </p:txBody>
      </p:sp>
      <p:sp>
        <p:nvSpPr>
          <p:cNvPr id="30" name="云形 29"/>
          <p:cNvSpPr/>
          <p:nvPr/>
        </p:nvSpPr>
        <p:spPr>
          <a:xfrm>
            <a:off x="6350923" y="4339423"/>
            <a:ext cx="2992581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pyd, py, pyw,pyc</a:t>
            </a:r>
            <a:endParaRPr lang="zh-CN" altLang="en-US" b="1"/>
          </a:p>
        </p:txBody>
      </p:sp>
      <p:cxnSp>
        <p:nvCxnSpPr>
          <p:cNvPr id="24" name="肘形连接符 23"/>
          <p:cNvCxnSpPr>
            <a:stCxn id="36" idx="2"/>
            <a:endCxn id="16" idx="1"/>
          </p:cNvCxnSpPr>
          <p:nvPr/>
        </p:nvCxnSpPr>
        <p:spPr>
          <a:xfrm rot="5400000" flipH="1">
            <a:off x="1672837" y="2614791"/>
            <a:ext cx="3464273" cy="899393"/>
          </a:xfrm>
          <a:prstGeom prst="bentConnector4">
            <a:avLst>
              <a:gd name="adj1" fmla="val -6599"/>
              <a:gd name="adj2" fmla="val 264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403455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2622257" y="1902657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4309740" y="2615030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mtime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4433017" y="3640842"/>
            <a:ext cx="252473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read_compiled_module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2622257" y="76805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py</a:t>
            </a:r>
            <a:endParaRPr lang="zh-CN" altLang="en-US" b="1"/>
          </a:p>
        </p:txBody>
      </p:sp>
      <p:sp>
        <p:nvSpPr>
          <p:cNvPr id="26" name="流程图: 可选过程 25"/>
          <p:cNvSpPr/>
          <p:nvPr/>
        </p:nvSpPr>
        <p:spPr>
          <a:xfrm>
            <a:off x="1147444" y="3561910"/>
            <a:ext cx="235221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parse_source_module</a:t>
            </a:r>
            <a:endParaRPr lang="zh-CN" altLang="en-US" b="1"/>
          </a:p>
        </p:txBody>
      </p:sp>
      <p:sp>
        <p:nvSpPr>
          <p:cNvPr id="28" name="流程图: 可选过程 27"/>
          <p:cNvSpPr/>
          <p:nvPr/>
        </p:nvSpPr>
        <p:spPr>
          <a:xfrm>
            <a:off x="1421253" y="4700190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AST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3401523" y="6130811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9" name="流程图: 可选过程 18"/>
          <p:cNvSpPr/>
          <p:nvPr/>
        </p:nvSpPr>
        <p:spPr>
          <a:xfrm>
            <a:off x="846856" y="5548979"/>
            <a:ext cx="2577987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write_compiled_module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486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683</Words>
  <Application>Microsoft Office PowerPoint</Application>
  <PresentationFormat>全屏显示(4:3)</PresentationFormat>
  <Paragraphs>200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Consolas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42</cp:revision>
  <dcterms:created xsi:type="dcterms:W3CDTF">2016-10-18T15:59:24Z</dcterms:created>
  <dcterms:modified xsi:type="dcterms:W3CDTF">2016-11-16T18:05:54Z</dcterms:modified>
</cp:coreProperties>
</file>