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2" r:id="rId12"/>
    <p:sldId id="289" r:id="rId13"/>
    <p:sldId id="264" r:id="rId14"/>
    <p:sldId id="290" r:id="rId15"/>
    <p:sldId id="291" r:id="rId16"/>
    <p:sldId id="266" r:id="rId17"/>
    <p:sldId id="267" r:id="rId18"/>
    <p:sldId id="268" r:id="rId19"/>
    <p:sldId id="270" r:id="rId20"/>
    <p:sldId id="275" r:id="rId21"/>
    <p:sldId id="273" r:id="rId22"/>
    <p:sldId id="274" r:id="rId23"/>
    <p:sldId id="272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DAD01"/>
    <a:srgbClr val="173207"/>
    <a:srgbClr val="7F0055"/>
    <a:srgbClr val="49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0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22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5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3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12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39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3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6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45" y="2571003"/>
            <a:ext cx="7886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5B9BD5"/>
                </a:solidFill>
              </a:rPr>
              <a:t>Python</a:t>
            </a:r>
            <a:r>
              <a:rPr lang="zh-CN" altLang="en-US" sz="4000" b="1">
                <a:solidFill>
                  <a:srgbClr val="5B9BD5"/>
                </a:solidFill>
              </a:rPr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可选过程 24"/>
          <p:cNvSpPr/>
          <p:nvPr/>
        </p:nvSpPr>
        <p:spPr>
          <a:xfrm>
            <a:off x="841329" y="754867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1329" y="2158076"/>
            <a:ext cx="6347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find_module(self,fullname,path=None):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fullname==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load_module(self,fullname):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sys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sys.meta_path.append(CFinder())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print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&lt;module 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'sys'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(built-in)&gt;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1256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/>
          <p:cNvSpPr/>
          <p:nvPr/>
        </p:nvSpPr>
        <p:spPr>
          <a:xfrm>
            <a:off x="3120046" y="496905"/>
            <a:ext cx="242562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in package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5409179" y="2182379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builtin</a:t>
            </a:r>
            <a:endParaRPr lang="zh-CN" altLang="en-US" b="1"/>
          </a:p>
        </p:txBody>
      </p:sp>
      <p:sp>
        <p:nvSpPr>
          <p:cNvPr id="4" name="流程图: 终止 3"/>
          <p:cNvSpPr/>
          <p:nvPr/>
        </p:nvSpPr>
        <p:spPr>
          <a:xfrm>
            <a:off x="7097924" y="3555361"/>
            <a:ext cx="1486800" cy="47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return</a:t>
            </a:r>
            <a:endParaRPr lang="zh-CN" altLang="en-US" b="1"/>
          </a:p>
        </p:txBody>
      </p:sp>
      <p:sp>
        <p:nvSpPr>
          <p:cNvPr id="23" name="流程图: 可选过程 22"/>
          <p:cNvSpPr/>
          <p:nvPr/>
        </p:nvSpPr>
        <p:spPr>
          <a:xfrm>
            <a:off x="3687004" y="3566047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430993" y="2488703"/>
            <a:ext cx="978186" cy="1077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5545667" y="803229"/>
            <a:ext cx="664277" cy="1379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V="1">
            <a:off x="2265220" y="803228"/>
            <a:ext cx="854826" cy="4804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60759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pathlist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567156" y="3743756"/>
            <a:ext cx="1561903" cy="2165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3"/>
            <a:endCxn id="4" idx="0"/>
          </p:cNvCxnSpPr>
          <p:nvPr/>
        </p:nvCxnSpPr>
        <p:spPr>
          <a:xfrm>
            <a:off x="7010709" y="2488703"/>
            <a:ext cx="830615" cy="1066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442503" y="2531383"/>
            <a:ext cx="1530613" cy="446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player</a:t>
            </a:r>
            <a:r>
              <a:rPr lang="en-US" altLang="zh-CN" b="1"/>
              <a:t>/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" grpId="0" animBg="1"/>
      <p:bldP spid="23" grpId="0" animBg="1"/>
      <p:bldP spid="52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0" y="774577"/>
            <a:ext cx="447237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"E:\work\py"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,fullname,path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load_module(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1400"/>
          </a:p>
          <a:p>
            <a:pPr lvl="0"/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pathhook(path):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TEST_PATH: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CFinder()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raise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ImportError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sys.path.append(TEST_PATH)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sys.path_hooks.append(pathhook)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</p:txBody>
      </p:sp>
      <p:sp>
        <p:nvSpPr>
          <p:cNvPr id="4" name="流程图: 可选过程 3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en-US" altLang="zh-CN" b="1"/>
          </a:p>
        </p:txBody>
      </p:sp>
      <p:sp>
        <p:nvSpPr>
          <p:cNvPr id="6" name="流程图: 可选过程 5"/>
          <p:cNvSpPr/>
          <p:nvPr/>
        </p:nvSpPr>
        <p:spPr>
          <a:xfrm>
            <a:off x="3435713" y="314445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path_hooks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435713" y="425931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pathlist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3435713" y="168568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</a:t>
            </a:r>
            <a:endParaRPr lang="en-US" altLang="zh-CN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345085" y="905575"/>
            <a:ext cx="0" cy="780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>
            <a:off x="4345085" y="2165331"/>
            <a:ext cx="0" cy="979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4345085" y="3624101"/>
            <a:ext cx="0" cy="846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2210535" y="3832791"/>
            <a:ext cx="1389769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net/</a:t>
            </a:r>
            <a:endParaRPr lang="zh-CN" altLang="en-US" b="1"/>
          </a:p>
        </p:txBody>
      </p:sp>
      <p:sp>
        <p:nvSpPr>
          <p:cNvPr id="27" name="云形 26"/>
          <p:cNvSpPr/>
          <p:nvPr/>
        </p:nvSpPr>
        <p:spPr>
          <a:xfrm>
            <a:off x="5017981" y="3705248"/>
            <a:ext cx="151420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__init__</a:t>
            </a:r>
            <a:endParaRPr lang="zh-CN" altLang="en-US" b="1"/>
          </a:p>
        </p:txBody>
      </p:sp>
      <p:sp>
        <p:nvSpPr>
          <p:cNvPr id="29" name="折角形 28"/>
          <p:cNvSpPr/>
          <p:nvPr/>
        </p:nvSpPr>
        <p:spPr>
          <a:xfrm>
            <a:off x="2857297" y="3690571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pyd</a:t>
            </a:r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5254457" y="3649997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5233437" y="4960482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2731520" y="493515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71579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26" grpId="0" animBg="1"/>
      <p:bldP spid="26" grpId="1" animBg="1"/>
      <p:bldP spid="27" grpId="0" animBg="1"/>
      <p:bldP spid="27" grpId="1" animBg="1"/>
      <p:bldP spid="29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5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3594207" y="137174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6527422" y="281472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065819" y="4145338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3555643" y="17974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369206" y="2814727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645921" y="4174275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256318" y="5671514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25" idx="2"/>
            <a:endCxn id="17" idx="0"/>
          </p:cNvCxnSpPr>
          <p:nvPr/>
        </p:nvCxnSpPr>
        <p:spPr>
          <a:xfrm rot="5400000">
            <a:off x="4038797" y="1015568"/>
            <a:ext cx="7123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7" idx="3"/>
            <a:endCxn id="18" idx="0"/>
          </p:cNvCxnSpPr>
          <p:nvPr/>
        </p:nvCxnSpPr>
        <p:spPr>
          <a:xfrm>
            <a:off x="5195737" y="1678068"/>
            <a:ext cx="2132450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23" idx="0"/>
          </p:cNvCxnSpPr>
          <p:nvPr/>
        </p:nvCxnSpPr>
        <p:spPr>
          <a:xfrm rot="16200000" flipH="1">
            <a:off x="6956627" y="3773777"/>
            <a:ext cx="7431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1"/>
            <a:endCxn id="26" idx="0"/>
          </p:cNvCxnSpPr>
          <p:nvPr/>
        </p:nvCxnSpPr>
        <p:spPr>
          <a:xfrm rot="10800000" flipV="1">
            <a:off x="1545313" y="1678067"/>
            <a:ext cx="2048894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6" idx="2"/>
            <a:endCxn id="33" idx="0"/>
          </p:cNvCxnSpPr>
          <p:nvPr/>
        </p:nvCxnSpPr>
        <p:spPr>
          <a:xfrm rot="16200000" flipH="1">
            <a:off x="1105361" y="3734322"/>
            <a:ext cx="879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3" idx="2"/>
            <a:endCxn id="19" idx="0"/>
          </p:cNvCxnSpPr>
          <p:nvPr/>
        </p:nvCxnSpPr>
        <p:spPr>
          <a:xfrm rot="5400000">
            <a:off x="1036516" y="5162715"/>
            <a:ext cx="101759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云形 67"/>
          <p:cNvSpPr/>
          <p:nvPr/>
        </p:nvSpPr>
        <p:spPr>
          <a:xfrm>
            <a:off x="3810556" y="270785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ast</a:t>
            </a:r>
            <a:endParaRPr lang="zh-CN" altLang="en-US"/>
          </a:p>
        </p:txBody>
      </p:sp>
      <p:sp>
        <p:nvSpPr>
          <p:cNvPr id="69" name="云形 68"/>
          <p:cNvSpPr/>
          <p:nvPr/>
        </p:nvSpPr>
        <p:spPr>
          <a:xfrm>
            <a:off x="3810556" y="414533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</a:t>
            </a:r>
            <a:endParaRPr lang="zh-CN" altLang="en-US"/>
          </a:p>
        </p:txBody>
      </p:sp>
      <p:sp>
        <p:nvSpPr>
          <p:cNvPr id="70" name="折角形 69"/>
          <p:cNvSpPr/>
          <p:nvPr/>
        </p:nvSpPr>
        <p:spPr>
          <a:xfrm>
            <a:off x="4042876" y="551374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6" grpId="0" animBg="1"/>
      <p:bldP spid="33" grpId="0" animBg="1"/>
      <p:bldP spid="19" grpId="0" animBg="1"/>
      <p:bldP spid="68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351" y="1434424"/>
            <a:ext cx="819134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co_argcount;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#arguments, except *args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co_nlocals; 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#local variables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co_stacksize;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#entries needed for evaluation stack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co_flags;      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CO_..., see below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PyObject *co_code; 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 b="1">
                <a:solidFill>
                  <a:srgbClr val="3F5FBF"/>
                </a:solidFill>
                <a:latin typeface="Consolas" panose="020B0609020204030204" pitchFamily="49" charset="0"/>
              </a:rPr>
              <a:t> instruction opcodes */</a:t>
            </a:r>
            <a:endParaRPr lang="zh-CN" altLang="zh-CN" sz="1600" b="1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*co_consts;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(constants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*co_names;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of strings (names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*co_varnames;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(local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*co_freevars;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(free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*co_cellvars; 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tuple of strings (cell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 PyCodeObject;</a:t>
            </a:r>
            <a:endParaRPr lang="zh-CN" altLang="zh-CN" sz="1600"/>
          </a:p>
        </p:txBody>
      </p:sp>
      <p:sp>
        <p:nvSpPr>
          <p:cNvPr id="9" name="流程图: 可选过程 8"/>
          <p:cNvSpPr/>
          <p:nvPr/>
        </p:nvSpPr>
        <p:spPr>
          <a:xfrm>
            <a:off x="403454" y="17913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957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/>
          <p:cNvSpPr/>
          <p:nvPr/>
        </p:nvSpPr>
        <p:spPr>
          <a:xfrm>
            <a:off x="2544410" y="1089181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076426" y="274324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076424" y="434427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  <p:cxnSp>
        <p:nvCxnSpPr>
          <p:cNvPr id="7" name="肘形连接符 6"/>
          <p:cNvCxnSpPr>
            <a:stCxn id="13" idx="2"/>
            <a:endCxn id="14" idx="0"/>
          </p:cNvCxnSpPr>
          <p:nvPr/>
        </p:nvCxnSpPr>
        <p:spPr>
          <a:xfrm rot="16200000" flipH="1">
            <a:off x="3272547" y="2156033"/>
            <a:ext cx="11744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2"/>
            <a:endCxn id="15" idx="0"/>
          </p:cNvCxnSpPr>
          <p:nvPr/>
        </p:nvCxnSpPr>
        <p:spPr>
          <a:xfrm rot="5400000">
            <a:off x="3299062" y="3783580"/>
            <a:ext cx="112138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4728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INT_SIZE</a:t>
            </a:r>
            <a:r>
              <a:rPr lang="zh-CN" altLang="en-US" smtClean="0"/>
              <a:t>=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505" y="1102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0 (4</a:t>
            </a:r>
            <a:r>
              <a:rPr lang="zh-CN" altLang="en-US" smtClean="0"/>
              <a:t>)</a:t>
            </a:r>
            <a:endParaRPr lang="en-US" altLang="zh-CN" smtClean="0"/>
          </a:p>
          <a:p>
            <a:r>
              <a:rPr lang="zh-CN" altLang="en-US" smtClean="0"/>
              <a:t>STORE</a:t>
            </a:r>
            <a:r>
              <a:rPr lang="zh-CN" altLang="en-US"/>
              <a:t>_NAME               0 (INT_SIZE)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4696691" y="13794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smtClean="0"/>
              <a:t>md_dict[“</a:t>
            </a:r>
            <a:r>
              <a:rPr lang="zh-CN" altLang="en-US"/>
              <a:t>INT_SIZE</a:t>
            </a:r>
            <a:r>
              <a:rPr lang="en-US" altLang="zh-CN" b="1" smtClean="0"/>
              <a:t>”]=4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1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def </a:t>
            </a:r>
            <a:r>
              <a:rPr lang="zh-CN" altLang="en-US"/>
              <a:t>Send():</a:t>
            </a:r>
          </a:p>
          <a:p>
            <a:r>
              <a:rPr lang="zh-CN" altLang="en-US"/>
              <a:t>    print "Send</a:t>
            </a:r>
            <a:r>
              <a:rPr lang="zh-CN" altLang="en-US" smtClean="0"/>
              <a:t>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25" y="2037472"/>
            <a:ext cx="9310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00000000025FEB30, file "net.py", line 3&gt;)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(Send)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631665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def Send():</a:t>
            </a:r>
          </a:p>
        </p:txBody>
      </p:sp>
      <p:sp>
        <p:nvSpPr>
          <p:cNvPr id="5" name="矩形 4"/>
          <p:cNvSpPr/>
          <p:nvPr/>
        </p:nvSpPr>
        <p:spPr>
          <a:xfrm>
            <a:off x="402382" y="3171979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print "Send"</a:t>
            </a:r>
          </a:p>
        </p:txBody>
      </p:sp>
      <p:sp>
        <p:nvSpPr>
          <p:cNvPr id="6" name="矩形 5"/>
          <p:cNvSpPr/>
          <p:nvPr/>
        </p:nvSpPr>
        <p:spPr>
          <a:xfrm>
            <a:off x="402382" y="35495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('Send')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_ITEM          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_NEWLINE       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(None)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3553924" y="2627945"/>
            <a:ext cx="364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md_dict</a:t>
            </a:r>
            <a:r>
              <a:rPr lang="en-US" altLang="zh-CN" b="1" smtClean="0"/>
              <a:t>[“</a:t>
            </a:r>
            <a:r>
              <a:rPr lang="zh-CN" altLang="en-US"/>
              <a:t>Send</a:t>
            </a:r>
            <a:r>
              <a:rPr lang="en-US" altLang="zh-CN" b="1"/>
              <a:t>”]= PyFunctionObject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19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class </a:t>
            </a:r>
            <a:r>
              <a:rPr lang="zh-CN" altLang="en-US"/>
              <a:t>CNet(object):</a:t>
            </a:r>
          </a:p>
          <a:p>
            <a:r>
              <a:rPr lang="zh-CN" altLang="en-US"/>
              <a:t>    def Send(self):</a:t>
            </a:r>
          </a:p>
          <a:p>
            <a:r>
              <a:rPr lang="zh-CN" altLang="en-US"/>
              <a:t>        print "Send"</a:t>
            </a:r>
          </a:p>
        </p:txBody>
      </p:sp>
      <p:sp>
        <p:nvSpPr>
          <p:cNvPr id="3" name="矩形 2"/>
          <p:cNvSpPr/>
          <p:nvPr/>
        </p:nvSpPr>
        <p:spPr>
          <a:xfrm>
            <a:off x="-69189" y="1731417"/>
            <a:ext cx="193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 CNet(object):</a:t>
            </a:r>
          </a:p>
        </p:txBody>
      </p:sp>
      <p:sp>
        <p:nvSpPr>
          <p:cNvPr id="4" name="矩形 3"/>
          <p:cNvSpPr/>
          <p:nvPr/>
        </p:nvSpPr>
        <p:spPr>
          <a:xfrm>
            <a:off x="-69189" y="2100749"/>
            <a:ext cx="8672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2 </a:t>
            </a:r>
            <a:r>
              <a:rPr lang="zh-CN" altLang="en-US"/>
              <a:t>('CNet')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_NAME               </a:t>
            </a:r>
            <a:r>
              <a:rPr lang="zh-CN" altLang="en-US" smtClean="0"/>
              <a:t>2 </a:t>
            </a:r>
            <a:r>
              <a:rPr lang="zh-CN" altLang="en-US"/>
              <a:t>(object)</a:t>
            </a:r>
          </a:p>
          <a:p>
            <a:r>
              <a:rPr lang="zh-CN" altLang="en-US" smtClean="0"/>
              <a:t>BUILD</a:t>
            </a:r>
            <a:r>
              <a:rPr lang="zh-CN" altLang="en-US"/>
              <a:t>_TUPLE              1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3 </a:t>
            </a:r>
            <a:r>
              <a:rPr lang="zh-CN" altLang="en-US"/>
              <a:t>(&lt;code object CNet at 00000000029D1030, file "net.py", line 5&gt;)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CALL</a:t>
            </a:r>
            <a:r>
              <a:rPr lang="zh-CN" altLang="en-US"/>
              <a:t>_FUNCTION 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BUILD</a:t>
            </a:r>
            <a:r>
              <a:rPr lang="zh-CN" altLang="en-US"/>
              <a:t>_CLASS         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</a:t>
            </a:r>
            <a:r>
              <a:rPr lang="zh-CN" altLang="en-US" smtClean="0"/>
              <a:t>3 </a:t>
            </a:r>
            <a:r>
              <a:rPr lang="zh-CN" altLang="en-US"/>
              <a:t>(CNet</a:t>
            </a:r>
            <a:r>
              <a:rPr lang="zh-CN" altLang="en-US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m_IntSize=4</a:t>
            </a:r>
            <a:endParaRPr lang="en-US" altLang="zh-CN"/>
          </a:p>
          <a:p>
            <a:r>
              <a:rPr lang="en-US" altLang="zh-CN"/>
              <a:t>    def Send(self):</a:t>
            </a:r>
          </a:p>
          <a:p>
            <a:r>
              <a:rPr lang="en-US" altLang="zh-CN"/>
              <a:t>        print "Send"</a:t>
            </a:r>
          </a:p>
        </p:txBody>
      </p:sp>
      <p:sp>
        <p:nvSpPr>
          <p:cNvPr id="5" name="矩形 4"/>
          <p:cNvSpPr/>
          <p:nvPr/>
        </p:nvSpPr>
        <p:spPr>
          <a:xfrm>
            <a:off x="498764" y="1756908"/>
            <a:ext cx="9376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_NAME                0 (__name__)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(__module__)</a:t>
            </a:r>
          </a:p>
          <a:p>
            <a:endParaRPr lang="en-US" altLang="zh-CN"/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(4)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2 (m_IntSize)</a:t>
            </a:r>
          </a:p>
          <a:p>
            <a:endParaRPr lang="zh-CN" altLang="en-US"/>
          </a:p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0000000002A105B0, file "net.py", line 7&gt;)</a:t>
            </a:r>
          </a:p>
          <a:p>
            <a:r>
              <a:rPr lang="zh-CN" altLang="en-US" smtClean="0"/>
              <a:t>MAKE_FUNCTION            0</a:t>
            </a:r>
          </a:p>
          <a:p>
            <a:r>
              <a:rPr lang="zh-CN" altLang="en-US" smtClean="0"/>
              <a:t>STORE_NAME               3 (Send)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_LOCALS         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</p:spTree>
    <p:extLst>
      <p:ext uri="{BB962C8B-B14F-4D97-AF65-F5344CB8AC3E}">
        <p14:creationId xmlns:p14="http://schemas.microsoft.com/office/powerpoint/2010/main" val="3198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497" y="1194661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加载</a:t>
            </a:r>
            <a:r>
              <a:rPr lang="zh-CN" altLang="en-US" sz="4000" b="1">
                <a:solidFill>
                  <a:srgbClr val="5B9BD5"/>
                </a:solidFill>
              </a:rPr>
              <a:t>机制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497" y="2689166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热更新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497" y="4183672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实际问题</a:t>
            </a:r>
            <a:endParaRPr lang="zh-CN" altLang="en-US" sz="4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403454" y="179133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add_submodule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403454" y="1457098"/>
            <a:ext cx="40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mod.md_dict['submode']=submode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11569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164038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__(“a”,globals(),locals(),None,-1)      a=moda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46513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a.b.c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0" y="298981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__(“a.b.c”,globals(),locals(),None,-1)  a=moda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3" y="386444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</a:t>
            </a:r>
          </a:p>
        </p:txBody>
      </p:sp>
      <p:sp>
        <p:nvSpPr>
          <p:cNvPr id="11" name="矩形 10"/>
          <p:cNvSpPr/>
          <p:nvPr/>
        </p:nvSpPr>
        <p:spPr>
          <a:xfrm>
            <a:off x="99753" y="438912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c=a.b.c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0" y="536922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 as x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589391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x=a.b.c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15091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a </a:t>
            </a:r>
            <a:r>
              <a:rPr lang="en-US" altLang="zh-CN"/>
              <a:t>import *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3977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__import__(“a”,globals(),locals(),[‘*’],-1) __all__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454233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..a import b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97891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__(“a”,globals(),locals(),[‘b’],2)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热更新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2426" y="999898"/>
            <a:ext cx="870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reload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94647" y="21243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sys.modules</a:t>
            </a:r>
            <a:endParaRPr lang="zh-CN" altLang="en-US" b="1"/>
          </a:p>
        </p:txBody>
      </p:sp>
      <p:sp>
        <p:nvSpPr>
          <p:cNvPr id="7" name="流程图: 可选过程 6"/>
          <p:cNvSpPr/>
          <p:nvPr/>
        </p:nvSpPr>
        <p:spPr>
          <a:xfrm>
            <a:off x="594647" y="30387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594646" y="4202492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load_module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275214" y="769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</a:t>
            </a:r>
            <a:r>
              <a:rPr lang="zh-CN" altLang="en-US" smtClean="0"/>
              <a:t>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214" y="3002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load</a:t>
            </a:r>
            <a:r>
              <a:rPr lang="zh-CN" altLang="en-US" smtClean="0"/>
              <a:t>就是填充字典的过过程</a:t>
            </a:r>
            <a:endParaRPr lang="en-US" altLang="zh-CN" smtClean="0"/>
          </a:p>
          <a:p>
            <a:r>
              <a:rPr lang="en-US" altLang="zh-CN" smtClean="0"/>
              <a:t>reload</a:t>
            </a:r>
            <a:r>
              <a:rPr lang="zh-CN" altLang="en-US" smtClean="0"/>
              <a:t>时</a:t>
            </a:r>
            <a:r>
              <a:rPr lang="en-US" altLang="zh-CN" smtClean="0"/>
              <a:t>mod</a:t>
            </a:r>
            <a:r>
              <a:rPr lang="zh-CN" altLang="en-US" smtClean="0"/>
              <a:t>存在，就直接用旧的字典</a:t>
            </a:r>
            <a:endParaRPr lang="en-US" altLang="zh-CN" smtClean="0"/>
          </a:p>
          <a:p>
            <a:r>
              <a:rPr lang="zh-CN" altLang="en-US" smtClean="0"/>
              <a:t>所以理论上是不会删的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163" y="1606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避免重启</a:t>
            </a:r>
          </a:p>
          <a:p>
            <a:r>
              <a:rPr lang="zh-CN" altLang="en-US"/>
              <a:t>开发期，提升效率</a:t>
            </a:r>
          </a:p>
          <a:p>
            <a:r>
              <a:rPr lang="zh-CN" altLang="en-US"/>
              <a:t>运维期，减少损失</a:t>
            </a:r>
          </a:p>
        </p:txBody>
      </p: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执行更新以后的</a:t>
            </a:r>
            <a:r>
              <a:rPr lang="zh-CN" altLang="en-US" smtClean="0"/>
              <a:t>代码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  <p:sp>
        <p:nvSpPr>
          <p:cNvPr id="4" name="矩形 3"/>
          <p:cNvSpPr/>
          <p:nvPr/>
        </p:nvSpPr>
        <p:spPr>
          <a:xfrm>
            <a:off x="268000" y="3255418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507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__import__</a:t>
            </a:r>
          </a:p>
        </p:txBody>
      </p:sp>
    </p:spTree>
    <p:extLst>
      <p:ext uri="{BB962C8B-B14F-4D97-AF65-F5344CB8AC3E}">
        <p14:creationId xmlns:p14="http://schemas.microsoft.com/office/powerpoint/2010/main" val="1320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790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555375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676117" y="1401679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60981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774806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527896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stCxn id="10" idx="2"/>
            <a:endCxn id="5" idx="0"/>
          </p:cNvCxnSpPr>
          <p:nvPr/>
        </p:nvCxnSpPr>
        <p:spPr>
          <a:xfrm flipH="1">
            <a:off x="2064990" y="3793665"/>
            <a:ext cx="1947585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6" idx="0"/>
          </p:cNvCxnSpPr>
          <p:nvPr/>
        </p:nvCxnSpPr>
        <p:spPr>
          <a:xfrm>
            <a:off x="4012575" y="3793665"/>
            <a:ext cx="0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>
            <a:off x="4012575" y="3793665"/>
            <a:ext cx="1972521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 flipH="1">
            <a:off x="4012575" y="2316079"/>
            <a:ext cx="1656913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  <a:endCxn id="12" idx="0"/>
          </p:cNvCxnSpPr>
          <p:nvPr/>
        </p:nvCxnSpPr>
        <p:spPr>
          <a:xfrm>
            <a:off x="5669488" y="2316079"/>
            <a:ext cx="1656912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7599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8780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代码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49224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片段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4312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模块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4169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2581" y="2517115"/>
            <a:ext cx="310341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 *md_dict;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} PyModuleObject;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035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03486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173207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3089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5B9BD5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173207"/>
                          </a:solidFill>
                        </a:rPr>
                        <a:t>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/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lvl="0"/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602" y="2718990"/>
            <a:ext cx="1300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>
                <a:solidFill>
                  <a:srgbClr val="7F0055"/>
                </a:solidFill>
              </a:rPr>
              <a:t>import</a:t>
            </a:r>
            <a:r>
              <a:rPr lang="en-US" altLang="zh-CN" sz="2000">
                <a:solidFill>
                  <a:schemeClr val="lt1"/>
                </a:solidFill>
              </a:rPr>
              <a:t> </a:t>
            </a:r>
            <a:r>
              <a:rPr lang="en-US" altLang="zh-CN" sz="2000"/>
              <a:t>net</a:t>
            </a:r>
          </a:p>
        </p:txBody>
      </p:sp>
      <p:sp>
        <p:nvSpPr>
          <p:cNvPr id="4" name="矩形 3"/>
          <p:cNvSpPr/>
          <p:nvPr/>
        </p:nvSpPr>
        <p:spPr>
          <a:xfrm>
            <a:off x="963602" y="1744568"/>
            <a:ext cx="632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</a:p>
        </p:txBody>
      </p:sp>
      <p:sp>
        <p:nvSpPr>
          <p:cNvPr id="5" name="矩形 4"/>
          <p:cNvSpPr/>
          <p:nvPr/>
        </p:nvSpPr>
        <p:spPr>
          <a:xfrm>
            <a:off x="963602" y="3656169"/>
            <a:ext cx="5936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__import__(“a”,globals(),locals(),None,-</a:t>
            </a:r>
            <a:r>
              <a:rPr lang="en-US" altLang="zh-CN" smtClean="0"/>
              <a:t>1)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739</Words>
  <Application>Microsoft Office PowerPoint</Application>
  <PresentationFormat>全屏显示(4:3)</PresentationFormat>
  <Paragraphs>264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85</cp:revision>
  <dcterms:created xsi:type="dcterms:W3CDTF">2016-10-18T15:59:24Z</dcterms:created>
  <dcterms:modified xsi:type="dcterms:W3CDTF">2016-11-21T19:04:20Z</dcterms:modified>
</cp:coreProperties>
</file>