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5" r:id="rId5"/>
    <p:sldId id="266" r:id="rId6"/>
    <p:sldId id="269" r:id="rId7"/>
    <p:sldId id="263" r:id="rId8"/>
    <p:sldId id="267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5935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76C52-AB35-46C5-B65C-551447154623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4EE2820-A3A7-4805-9608-35BA1CB94593}">
      <dgm:prSet custT="1"/>
      <dgm:spPr/>
      <dgm:t>
        <a:bodyPr/>
        <a:lstStyle/>
        <a:p>
          <a:r>
            <a:rPr lang="en-US" sz="2000" dirty="0"/>
            <a:t>Familiarizing myself with the DL-Learner and LIMES</a:t>
          </a:r>
        </a:p>
      </dgm:t>
    </dgm:pt>
    <dgm:pt modelId="{31B9E981-707F-4103-9F2A-7A645802B27D}" type="parTrans" cxnId="{1B4EBB88-C4B2-4306-BB15-C2BA49B8EB8B}">
      <dgm:prSet/>
      <dgm:spPr/>
      <dgm:t>
        <a:bodyPr/>
        <a:lstStyle/>
        <a:p>
          <a:endParaRPr lang="en-US"/>
        </a:p>
      </dgm:t>
    </dgm:pt>
    <dgm:pt modelId="{A64D1048-3F63-418B-A0AA-F6F1EEC3DE24}" type="sibTrans" cxnId="{1B4EBB88-C4B2-4306-BB15-C2BA49B8EB8B}">
      <dgm:prSet/>
      <dgm:spPr/>
      <dgm:t>
        <a:bodyPr/>
        <a:lstStyle/>
        <a:p>
          <a:endParaRPr lang="en-US"/>
        </a:p>
      </dgm:t>
    </dgm:pt>
    <dgm:pt modelId="{DD9EDFCF-85A2-4A29-A5A8-32E004E4C5B8}">
      <dgm:prSet custT="1"/>
      <dgm:spPr/>
      <dgm:t>
        <a:bodyPr/>
        <a:lstStyle/>
        <a:p>
          <a:r>
            <a:rPr lang="en-US" sz="2000" dirty="0"/>
            <a:t>Looking at the code and understanding it</a:t>
          </a:r>
        </a:p>
      </dgm:t>
    </dgm:pt>
    <dgm:pt modelId="{8A747B72-3FA2-45BD-8C7B-5991DA603597}" type="parTrans" cxnId="{9B96E7D6-A331-4570-B550-AE64D6059EAC}">
      <dgm:prSet/>
      <dgm:spPr/>
      <dgm:t>
        <a:bodyPr/>
        <a:lstStyle/>
        <a:p>
          <a:endParaRPr lang="en-US"/>
        </a:p>
      </dgm:t>
    </dgm:pt>
    <dgm:pt modelId="{09F82B09-6A5D-4AEA-91D9-8D37EA6C6268}" type="sibTrans" cxnId="{9B96E7D6-A331-4570-B550-AE64D6059EAC}">
      <dgm:prSet/>
      <dgm:spPr/>
      <dgm:t>
        <a:bodyPr/>
        <a:lstStyle/>
        <a:p>
          <a:endParaRPr lang="en-US"/>
        </a:p>
      </dgm:t>
    </dgm:pt>
    <dgm:pt modelId="{4D6DD559-E096-4629-8506-C116DAC8BD94}">
      <dgm:prSet custT="1"/>
      <dgm:spPr/>
      <dgm:t>
        <a:bodyPr/>
        <a:lstStyle/>
        <a:p>
          <a:r>
            <a:rPr lang="en-US" sz="2000" dirty="0"/>
            <a:t>Understanding our groups objective/goals</a:t>
          </a:r>
        </a:p>
      </dgm:t>
    </dgm:pt>
    <dgm:pt modelId="{F1013045-929F-4F7A-B103-8DA717B69F79}" type="parTrans" cxnId="{1AAC99A0-D34F-4989-B417-67E70BD57BB4}">
      <dgm:prSet/>
      <dgm:spPr/>
      <dgm:t>
        <a:bodyPr/>
        <a:lstStyle/>
        <a:p>
          <a:endParaRPr lang="en-US"/>
        </a:p>
      </dgm:t>
    </dgm:pt>
    <dgm:pt modelId="{4AAC1199-2FB0-4E04-B1B0-EBE502316098}" type="sibTrans" cxnId="{1AAC99A0-D34F-4989-B417-67E70BD57BB4}">
      <dgm:prSet/>
      <dgm:spPr/>
      <dgm:t>
        <a:bodyPr/>
        <a:lstStyle/>
        <a:p>
          <a:endParaRPr lang="en-US"/>
        </a:p>
      </dgm:t>
    </dgm:pt>
    <dgm:pt modelId="{5C35168D-3BC3-4F84-99C5-B7E7B5C28373}" type="pres">
      <dgm:prSet presAssocID="{D8576C52-AB35-46C5-B65C-551447154623}" presName="CompostProcess" presStyleCnt="0">
        <dgm:presLayoutVars>
          <dgm:dir/>
          <dgm:resizeHandles val="exact"/>
        </dgm:presLayoutVars>
      </dgm:prSet>
      <dgm:spPr/>
    </dgm:pt>
    <dgm:pt modelId="{09B99CA2-BE6A-47DA-8E21-3626F9BD5842}" type="pres">
      <dgm:prSet presAssocID="{D8576C52-AB35-46C5-B65C-551447154623}" presName="arrow" presStyleLbl="bgShp" presStyleIdx="0" presStyleCnt="1"/>
      <dgm:spPr/>
    </dgm:pt>
    <dgm:pt modelId="{CFAE34AC-0266-4262-9CF8-1BA3E6CA4EBA}" type="pres">
      <dgm:prSet presAssocID="{D8576C52-AB35-46C5-B65C-551447154623}" presName="linearProcess" presStyleCnt="0"/>
      <dgm:spPr/>
    </dgm:pt>
    <dgm:pt modelId="{D8875521-8118-4E16-8CF8-A3A644E0046D}" type="pres">
      <dgm:prSet presAssocID="{84EE2820-A3A7-4805-9608-35BA1CB94593}" presName="textNode" presStyleLbl="node1" presStyleIdx="0" presStyleCnt="3">
        <dgm:presLayoutVars>
          <dgm:bulletEnabled val="1"/>
        </dgm:presLayoutVars>
      </dgm:prSet>
      <dgm:spPr/>
    </dgm:pt>
    <dgm:pt modelId="{35A6B02B-7B4A-4F73-80A9-F5FE25436DEA}" type="pres">
      <dgm:prSet presAssocID="{A64D1048-3F63-418B-A0AA-F6F1EEC3DE24}" presName="sibTrans" presStyleCnt="0"/>
      <dgm:spPr/>
    </dgm:pt>
    <dgm:pt modelId="{246848B7-E638-4098-BCA8-A37B8C12DDBE}" type="pres">
      <dgm:prSet presAssocID="{DD9EDFCF-85A2-4A29-A5A8-32E004E4C5B8}" presName="textNode" presStyleLbl="node1" presStyleIdx="1" presStyleCnt="3">
        <dgm:presLayoutVars>
          <dgm:bulletEnabled val="1"/>
        </dgm:presLayoutVars>
      </dgm:prSet>
      <dgm:spPr/>
    </dgm:pt>
    <dgm:pt modelId="{C2D26769-EF45-45D8-ADAB-FC62D9B8A1CB}" type="pres">
      <dgm:prSet presAssocID="{09F82B09-6A5D-4AEA-91D9-8D37EA6C6268}" presName="sibTrans" presStyleCnt="0"/>
      <dgm:spPr/>
    </dgm:pt>
    <dgm:pt modelId="{C925AB18-02B3-40BE-891D-50438E7079EE}" type="pres">
      <dgm:prSet presAssocID="{4D6DD559-E096-4629-8506-C116DAC8BD9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446410D-2903-46A9-84C5-40B340FE5702}" type="presOf" srcId="{84EE2820-A3A7-4805-9608-35BA1CB94593}" destId="{D8875521-8118-4E16-8CF8-A3A644E0046D}" srcOrd="0" destOrd="0" presId="urn:microsoft.com/office/officeart/2005/8/layout/hProcess9"/>
    <dgm:cxn modelId="{97862947-8FD4-41B4-ACC1-882394B732FB}" type="presOf" srcId="{D8576C52-AB35-46C5-B65C-551447154623}" destId="{5C35168D-3BC3-4F84-99C5-B7E7B5C28373}" srcOrd="0" destOrd="0" presId="urn:microsoft.com/office/officeart/2005/8/layout/hProcess9"/>
    <dgm:cxn modelId="{1B4EBB88-C4B2-4306-BB15-C2BA49B8EB8B}" srcId="{D8576C52-AB35-46C5-B65C-551447154623}" destId="{84EE2820-A3A7-4805-9608-35BA1CB94593}" srcOrd="0" destOrd="0" parTransId="{31B9E981-707F-4103-9F2A-7A645802B27D}" sibTransId="{A64D1048-3F63-418B-A0AA-F6F1EEC3DE24}"/>
    <dgm:cxn modelId="{1AAC99A0-D34F-4989-B417-67E70BD57BB4}" srcId="{D8576C52-AB35-46C5-B65C-551447154623}" destId="{4D6DD559-E096-4629-8506-C116DAC8BD94}" srcOrd="2" destOrd="0" parTransId="{F1013045-929F-4F7A-B103-8DA717B69F79}" sibTransId="{4AAC1199-2FB0-4E04-B1B0-EBE502316098}"/>
    <dgm:cxn modelId="{55CF07D6-3743-417F-BDE8-494DC9F2DCFF}" type="presOf" srcId="{4D6DD559-E096-4629-8506-C116DAC8BD94}" destId="{C925AB18-02B3-40BE-891D-50438E7079EE}" srcOrd="0" destOrd="0" presId="urn:microsoft.com/office/officeart/2005/8/layout/hProcess9"/>
    <dgm:cxn modelId="{9B96E7D6-A331-4570-B550-AE64D6059EAC}" srcId="{D8576C52-AB35-46C5-B65C-551447154623}" destId="{DD9EDFCF-85A2-4A29-A5A8-32E004E4C5B8}" srcOrd="1" destOrd="0" parTransId="{8A747B72-3FA2-45BD-8C7B-5991DA603597}" sibTransId="{09F82B09-6A5D-4AEA-91D9-8D37EA6C6268}"/>
    <dgm:cxn modelId="{A5D792DB-B07B-46A6-8768-0DCC0B4F006D}" type="presOf" srcId="{DD9EDFCF-85A2-4A29-A5A8-32E004E4C5B8}" destId="{246848B7-E638-4098-BCA8-A37B8C12DDBE}" srcOrd="0" destOrd="0" presId="urn:microsoft.com/office/officeart/2005/8/layout/hProcess9"/>
    <dgm:cxn modelId="{0DBCA4FD-2024-489A-BC63-C14DC8A598D0}" type="presParOf" srcId="{5C35168D-3BC3-4F84-99C5-B7E7B5C28373}" destId="{09B99CA2-BE6A-47DA-8E21-3626F9BD5842}" srcOrd="0" destOrd="0" presId="urn:microsoft.com/office/officeart/2005/8/layout/hProcess9"/>
    <dgm:cxn modelId="{E03A3303-B5DB-4CAA-9AA0-12460AD6C54A}" type="presParOf" srcId="{5C35168D-3BC3-4F84-99C5-B7E7B5C28373}" destId="{CFAE34AC-0266-4262-9CF8-1BA3E6CA4EBA}" srcOrd="1" destOrd="0" presId="urn:microsoft.com/office/officeart/2005/8/layout/hProcess9"/>
    <dgm:cxn modelId="{021D5E36-2375-4C5F-AADF-8A3DCA177FF9}" type="presParOf" srcId="{CFAE34AC-0266-4262-9CF8-1BA3E6CA4EBA}" destId="{D8875521-8118-4E16-8CF8-A3A644E0046D}" srcOrd="0" destOrd="0" presId="urn:microsoft.com/office/officeart/2005/8/layout/hProcess9"/>
    <dgm:cxn modelId="{44E7644E-29A6-449A-AD51-97FC0181D33C}" type="presParOf" srcId="{CFAE34AC-0266-4262-9CF8-1BA3E6CA4EBA}" destId="{35A6B02B-7B4A-4F73-80A9-F5FE25436DEA}" srcOrd="1" destOrd="0" presId="urn:microsoft.com/office/officeart/2005/8/layout/hProcess9"/>
    <dgm:cxn modelId="{EC539055-9679-4D9F-A4CF-52DB06E3A19A}" type="presParOf" srcId="{CFAE34AC-0266-4262-9CF8-1BA3E6CA4EBA}" destId="{246848B7-E638-4098-BCA8-A37B8C12DDBE}" srcOrd="2" destOrd="0" presId="urn:microsoft.com/office/officeart/2005/8/layout/hProcess9"/>
    <dgm:cxn modelId="{F838CE28-EC35-48B3-B3B5-81548947DC5B}" type="presParOf" srcId="{CFAE34AC-0266-4262-9CF8-1BA3E6CA4EBA}" destId="{C2D26769-EF45-45D8-ADAB-FC62D9B8A1CB}" srcOrd="3" destOrd="0" presId="urn:microsoft.com/office/officeart/2005/8/layout/hProcess9"/>
    <dgm:cxn modelId="{D4D8C2DB-B891-4D6D-8598-9C345FDDC9ED}" type="presParOf" srcId="{CFAE34AC-0266-4262-9CF8-1BA3E6CA4EBA}" destId="{C925AB18-02B3-40BE-891D-50438E7079E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4C8D7-5878-43B6-BBF1-FC00D93B52B5}" type="doc">
      <dgm:prSet loTypeId="urn:microsoft.com/office/officeart/2005/8/layout/vList3#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53B0CE6-8553-4544-B9C0-ABEFC7A51F76}">
      <dgm:prSet/>
      <dgm:spPr/>
      <dgm:t>
        <a:bodyPr/>
        <a:lstStyle/>
        <a:p>
          <a:r>
            <a:rPr lang="en-US" dirty="0"/>
            <a:t>Known technologies and concepts like (Limes, DL-Learner, Maven, SPARQL, Semantic web, etc.)</a:t>
          </a:r>
        </a:p>
      </dgm:t>
    </dgm:pt>
    <dgm:pt modelId="{A8CAB368-F84C-46C1-BF14-A6E5647F0985}" type="parTrans" cxnId="{C2F3F4EE-7C11-46D6-84E4-2D0D4150EA5E}">
      <dgm:prSet/>
      <dgm:spPr/>
      <dgm:t>
        <a:bodyPr/>
        <a:lstStyle/>
        <a:p>
          <a:endParaRPr lang="en-US"/>
        </a:p>
      </dgm:t>
    </dgm:pt>
    <dgm:pt modelId="{498427F8-D600-4E33-8523-8F7A00C3A242}" type="sibTrans" cxnId="{C2F3F4EE-7C11-46D6-84E4-2D0D4150EA5E}">
      <dgm:prSet/>
      <dgm:spPr/>
      <dgm:t>
        <a:bodyPr/>
        <a:lstStyle/>
        <a:p>
          <a:endParaRPr lang="en-US"/>
        </a:p>
      </dgm:t>
    </dgm:pt>
    <dgm:pt modelId="{A2202114-70E8-4058-9FF7-96E74EE016D6}">
      <dgm:prSet/>
      <dgm:spPr/>
      <dgm:t>
        <a:bodyPr/>
        <a:lstStyle/>
        <a:p>
          <a:r>
            <a:rPr lang="en-US" dirty="0"/>
            <a:t>Understood the value of team working</a:t>
          </a:r>
        </a:p>
      </dgm:t>
    </dgm:pt>
    <dgm:pt modelId="{A4C3F9B0-F22F-43AC-8162-9D23CB975A46}" type="parTrans" cxnId="{E8055582-6492-413D-8531-8502005FFD38}">
      <dgm:prSet/>
      <dgm:spPr/>
      <dgm:t>
        <a:bodyPr/>
        <a:lstStyle/>
        <a:p>
          <a:endParaRPr lang="en-US"/>
        </a:p>
      </dgm:t>
    </dgm:pt>
    <dgm:pt modelId="{96CF6EF4-792B-4D59-BC70-055AA2EB5C20}" type="sibTrans" cxnId="{E8055582-6492-413D-8531-8502005FFD38}">
      <dgm:prSet/>
      <dgm:spPr/>
      <dgm:t>
        <a:bodyPr/>
        <a:lstStyle/>
        <a:p>
          <a:endParaRPr lang="en-US"/>
        </a:p>
      </dgm:t>
    </dgm:pt>
    <dgm:pt modelId="{8F6BC9B4-F7CA-4806-AFD8-BA48E3C91B2B}">
      <dgm:prSet/>
      <dgm:spPr/>
      <dgm:t>
        <a:bodyPr/>
        <a:lstStyle/>
        <a:p>
          <a:r>
            <a:rPr lang="en-US" dirty="0"/>
            <a:t>Confidence boost on our coding skills</a:t>
          </a:r>
        </a:p>
      </dgm:t>
    </dgm:pt>
    <dgm:pt modelId="{52D39896-CE7E-4F59-A00E-C7F3D162F3F9}" type="parTrans" cxnId="{9DFEAEB0-7DA6-4F71-80D6-67CBF724034D}">
      <dgm:prSet/>
      <dgm:spPr/>
      <dgm:t>
        <a:bodyPr/>
        <a:lstStyle/>
        <a:p>
          <a:endParaRPr lang="en-US"/>
        </a:p>
      </dgm:t>
    </dgm:pt>
    <dgm:pt modelId="{2BC48ECF-690D-4DCD-9195-021669D60ABF}" type="sibTrans" cxnId="{9DFEAEB0-7DA6-4F71-80D6-67CBF724034D}">
      <dgm:prSet/>
      <dgm:spPr/>
      <dgm:t>
        <a:bodyPr/>
        <a:lstStyle/>
        <a:p>
          <a:endParaRPr lang="en-US"/>
        </a:p>
      </dgm:t>
    </dgm:pt>
    <dgm:pt modelId="{961DB6BB-0984-4F1D-ACC4-3BF06A0101A3}">
      <dgm:prSet/>
      <dgm:spPr/>
      <dgm:t>
        <a:bodyPr/>
        <a:lstStyle/>
        <a:p>
          <a:r>
            <a:rPr lang="en-US" dirty="0"/>
            <a:t>Exposer to understanding of existing codes</a:t>
          </a:r>
        </a:p>
      </dgm:t>
    </dgm:pt>
    <dgm:pt modelId="{4FEED13C-6D1A-4B63-8252-CF9D6CBEDFE0}" type="parTrans" cxnId="{BB9BFC76-C3F7-4DF2-BF94-FEBCDEE8F768}">
      <dgm:prSet/>
      <dgm:spPr/>
      <dgm:t>
        <a:bodyPr/>
        <a:lstStyle/>
        <a:p>
          <a:endParaRPr lang="en-US"/>
        </a:p>
      </dgm:t>
    </dgm:pt>
    <dgm:pt modelId="{BDB81D53-EC62-4A30-8D16-E95EC4860D1D}" type="sibTrans" cxnId="{BB9BFC76-C3F7-4DF2-BF94-FEBCDEE8F768}">
      <dgm:prSet/>
      <dgm:spPr/>
      <dgm:t>
        <a:bodyPr/>
        <a:lstStyle/>
        <a:p>
          <a:endParaRPr lang="en-US"/>
        </a:p>
      </dgm:t>
    </dgm:pt>
    <dgm:pt modelId="{1D4F2BAF-D65E-4046-AA10-670574FC9EC8}">
      <dgm:prSet/>
      <dgm:spPr/>
      <dgm:t>
        <a:bodyPr/>
        <a:lstStyle/>
        <a:p>
          <a:r>
            <a:rPr lang="en-US"/>
            <a:t>Practical experience on the usage of git and Github</a:t>
          </a:r>
        </a:p>
      </dgm:t>
    </dgm:pt>
    <dgm:pt modelId="{AC7FDB92-BF4B-4FCF-A039-E3447E94F433}" type="parTrans" cxnId="{642A7731-225A-4796-9E72-8E3EF6FDFBBC}">
      <dgm:prSet/>
      <dgm:spPr/>
      <dgm:t>
        <a:bodyPr/>
        <a:lstStyle/>
        <a:p>
          <a:endParaRPr lang="en-US"/>
        </a:p>
      </dgm:t>
    </dgm:pt>
    <dgm:pt modelId="{C894E96D-CBB6-4D9F-92C2-CCA5C0FFAE8F}" type="sibTrans" cxnId="{642A7731-225A-4796-9E72-8E3EF6FDFBBC}">
      <dgm:prSet/>
      <dgm:spPr/>
      <dgm:t>
        <a:bodyPr/>
        <a:lstStyle/>
        <a:p>
          <a:endParaRPr lang="en-US"/>
        </a:p>
      </dgm:t>
    </dgm:pt>
    <dgm:pt modelId="{855095B9-F473-43C4-AB0C-552F1BCF31C5}" type="pres">
      <dgm:prSet presAssocID="{AE74C8D7-5878-43B6-BBF1-FC00D93B52B5}" presName="linearFlow" presStyleCnt="0">
        <dgm:presLayoutVars>
          <dgm:dir/>
          <dgm:resizeHandles val="exact"/>
        </dgm:presLayoutVars>
      </dgm:prSet>
      <dgm:spPr/>
    </dgm:pt>
    <dgm:pt modelId="{BF1CF87F-D162-4B9E-B56D-03ACACFFB8EC}" type="pres">
      <dgm:prSet presAssocID="{253B0CE6-8553-4544-B9C0-ABEFC7A51F76}" presName="composite" presStyleCnt="0"/>
      <dgm:spPr/>
    </dgm:pt>
    <dgm:pt modelId="{9A8CB37B-0896-40B9-AA21-C7E1571B9F6B}" type="pres">
      <dgm:prSet presAssocID="{253B0CE6-8553-4544-B9C0-ABEFC7A51F76}" presName="imgShp" presStyleLbl="fgImgPlace1" presStyleIdx="0" presStyleCnt="5" custLinFactNeighborX="-54476" custLinFactNeighborY="-35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72A7B2D9-4DCA-456B-8729-65CA0805F58F}" type="pres">
      <dgm:prSet presAssocID="{253B0CE6-8553-4544-B9C0-ABEFC7A51F76}" presName="txShp" presStyleLbl="node1" presStyleIdx="0" presStyleCnt="5">
        <dgm:presLayoutVars>
          <dgm:bulletEnabled val="1"/>
        </dgm:presLayoutVars>
      </dgm:prSet>
      <dgm:spPr/>
    </dgm:pt>
    <dgm:pt modelId="{BFF48DBA-6227-4D1A-82B3-679BAD81321E}" type="pres">
      <dgm:prSet presAssocID="{498427F8-D600-4E33-8523-8F7A00C3A242}" presName="spacing" presStyleCnt="0"/>
      <dgm:spPr/>
    </dgm:pt>
    <dgm:pt modelId="{F2ECA215-F5F0-4314-9E28-67799FF662F7}" type="pres">
      <dgm:prSet presAssocID="{A2202114-70E8-4058-9FF7-96E74EE016D6}" presName="composite" presStyleCnt="0"/>
      <dgm:spPr/>
    </dgm:pt>
    <dgm:pt modelId="{E3C9F347-C138-4203-B93E-1810C124ED69}" type="pres">
      <dgm:prSet presAssocID="{A2202114-70E8-4058-9FF7-96E74EE016D6}" presName="imgShp" presStyleLbl="fgImgPlace1" presStyleIdx="1" presStyleCnt="5" custLinFactNeighborX="-53291" custLinFactNeighborY="44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2E62262-2E1D-4ECD-AEAA-0716087E1494}" type="pres">
      <dgm:prSet presAssocID="{A2202114-70E8-4058-9FF7-96E74EE016D6}" presName="txShp" presStyleLbl="node1" presStyleIdx="1" presStyleCnt="5">
        <dgm:presLayoutVars>
          <dgm:bulletEnabled val="1"/>
        </dgm:presLayoutVars>
      </dgm:prSet>
      <dgm:spPr/>
    </dgm:pt>
    <dgm:pt modelId="{877F5A96-4950-4777-AF93-BCCDE4F28154}" type="pres">
      <dgm:prSet presAssocID="{96CF6EF4-792B-4D59-BC70-055AA2EB5C20}" presName="spacing" presStyleCnt="0"/>
      <dgm:spPr/>
    </dgm:pt>
    <dgm:pt modelId="{D7F1736F-9237-4A1F-B15A-ED244D581277}" type="pres">
      <dgm:prSet presAssocID="{8F6BC9B4-F7CA-4806-AFD8-BA48E3C91B2B}" presName="composite" presStyleCnt="0"/>
      <dgm:spPr/>
    </dgm:pt>
    <dgm:pt modelId="{3B098C10-21C5-4F2F-A3C4-2A6DD4A7F043}" type="pres">
      <dgm:prSet presAssocID="{8F6BC9B4-F7CA-4806-AFD8-BA48E3C91B2B}" presName="imgShp" presStyleLbl="fgImgPlace1" presStyleIdx="2" presStyleCnt="5" custLinFactNeighborX="-53292" custLinFactNeighborY="-236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0D4D3B8-8720-4CDA-A168-C107508B9D7E}" type="pres">
      <dgm:prSet presAssocID="{8F6BC9B4-F7CA-4806-AFD8-BA48E3C91B2B}" presName="txShp" presStyleLbl="node1" presStyleIdx="2" presStyleCnt="5">
        <dgm:presLayoutVars>
          <dgm:bulletEnabled val="1"/>
        </dgm:presLayoutVars>
      </dgm:prSet>
      <dgm:spPr/>
    </dgm:pt>
    <dgm:pt modelId="{1D5DEEC7-F532-424A-AE80-68C45C4A5051}" type="pres">
      <dgm:prSet presAssocID="{2BC48ECF-690D-4DCD-9195-021669D60ABF}" presName="spacing" presStyleCnt="0"/>
      <dgm:spPr/>
    </dgm:pt>
    <dgm:pt modelId="{697D15D2-8BCE-4D4F-A5EB-23868BE70237}" type="pres">
      <dgm:prSet presAssocID="{961DB6BB-0984-4F1D-ACC4-3BF06A0101A3}" presName="composite" presStyleCnt="0"/>
      <dgm:spPr/>
    </dgm:pt>
    <dgm:pt modelId="{3646976E-C948-4510-AE4F-ACE8903C3920}" type="pres">
      <dgm:prSet presAssocID="{961DB6BB-0984-4F1D-ACC4-3BF06A0101A3}" presName="imgShp" presStyleLbl="fgImgPlace1" presStyleIdx="3" presStyleCnt="5" custLinFactNeighborX="-5210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2C51379-5270-4496-B904-E0A67907763B}" type="pres">
      <dgm:prSet presAssocID="{961DB6BB-0984-4F1D-ACC4-3BF06A0101A3}" presName="txShp" presStyleLbl="node1" presStyleIdx="3" presStyleCnt="5">
        <dgm:presLayoutVars>
          <dgm:bulletEnabled val="1"/>
        </dgm:presLayoutVars>
      </dgm:prSet>
      <dgm:spPr/>
    </dgm:pt>
    <dgm:pt modelId="{10351EB6-6CB5-4072-8D9D-95B6D344998B}" type="pres">
      <dgm:prSet presAssocID="{BDB81D53-EC62-4A30-8D16-E95EC4860D1D}" presName="spacing" presStyleCnt="0"/>
      <dgm:spPr/>
    </dgm:pt>
    <dgm:pt modelId="{8A1D2A83-19A1-4168-AE87-B86B4BCA4C94}" type="pres">
      <dgm:prSet presAssocID="{1D4F2BAF-D65E-4046-AA10-670574FC9EC8}" presName="composite" presStyleCnt="0"/>
      <dgm:spPr/>
    </dgm:pt>
    <dgm:pt modelId="{E389A717-9788-4B80-8C8E-33CB4CAD3B96}" type="pres">
      <dgm:prSet presAssocID="{1D4F2BAF-D65E-4046-AA10-670574FC9EC8}" presName="imgShp" presStyleLbl="fgImgPlace1" presStyleIdx="4" presStyleCnt="5" custLinFactNeighborX="-55659" custLinFactNeighborY="-118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B01D6E-71F3-435A-93AB-F3B9B5F5317D}" type="pres">
      <dgm:prSet presAssocID="{1D4F2BAF-D65E-4046-AA10-670574FC9EC8}" presName="txShp" presStyleLbl="node1" presStyleIdx="4" presStyleCnt="5">
        <dgm:presLayoutVars>
          <dgm:bulletEnabled val="1"/>
        </dgm:presLayoutVars>
      </dgm:prSet>
      <dgm:spPr/>
    </dgm:pt>
  </dgm:ptLst>
  <dgm:cxnLst>
    <dgm:cxn modelId="{64F05202-54FD-46FD-ACEF-215E3409B86F}" type="presOf" srcId="{961DB6BB-0984-4F1D-ACC4-3BF06A0101A3}" destId="{D2C51379-5270-4496-B904-E0A67907763B}" srcOrd="0" destOrd="0" presId="urn:microsoft.com/office/officeart/2005/8/layout/vList3#1"/>
    <dgm:cxn modelId="{4BEE332E-7A33-4080-A23F-15F0DA93EB26}" type="presOf" srcId="{A2202114-70E8-4058-9FF7-96E74EE016D6}" destId="{32E62262-2E1D-4ECD-AEAA-0716087E1494}" srcOrd="0" destOrd="0" presId="urn:microsoft.com/office/officeart/2005/8/layout/vList3#1"/>
    <dgm:cxn modelId="{642A7731-225A-4796-9E72-8E3EF6FDFBBC}" srcId="{AE74C8D7-5878-43B6-BBF1-FC00D93B52B5}" destId="{1D4F2BAF-D65E-4046-AA10-670574FC9EC8}" srcOrd="4" destOrd="0" parTransId="{AC7FDB92-BF4B-4FCF-A039-E3447E94F433}" sibTransId="{C894E96D-CBB6-4D9F-92C2-CCA5C0FFAE8F}"/>
    <dgm:cxn modelId="{3381AC61-3CC7-4DB5-AEB1-F88BC64C34C8}" type="presOf" srcId="{AE74C8D7-5878-43B6-BBF1-FC00D93B52B5}" destId="{855095B9-F473-43C4-AB0C-552F1BCF31C5}" srcOrd="0" destOrd="0" presId="urn:microsoft.com/office/officeart/2005/8/layout/vList3#1"/>
    <dgm:cxn modelId="{BB9BFC76-C3F7-4DF2-BF94-FEBCDEE8F768}" srcId="{AE74C8D7-5878-43B6-BBF1-FC00D93B52B5}" destId="{961DB6BB-0984-4F1D-ACC4-3BF06A0101A3}" srcOrd="3" destOrd="0" parTransId="{4FEED13C-6D1A-4B63-8252-CF9D6CBEDFE0}" sibTransId="{BDB81D53-EC62-4A30-8D16-E95EC4860D1D}"/>
    <dgm:cxn modelId="{5B58097C-17B8-4A53-B7F8-BCFD5EF8C8A4}" type="presOf" srcId="{253B0CE6-8553-4544-B9C0-ABEFC7A51F76}" destId="{72A7B2D9-4DCA-456B-8729-65CA0805F58F}" srcOrd="0" destOrd="0" presId="urn:microsoft.com/office/officeart/2005/8/layout/vList3#1"/>
    <dgm:cxn modelId="{E8055582-6492-413D-8531-8502005FFD38}" srcId="{AE74C8D7-5878-43B6-BBF1-FC00D93B52B5}" destId="{A2202114-70E8-4058-9FF7-96E74EE016D6}" srcOrd="1" destOrd="0" parTransId="{A4C3F9B0-F22F-43AC-8162-9D23CB975A46}" sibTransId="{96CF6EF4-792B-4D59-BC70-055AA2EB5C20}"/>
    <dgm:cxn modelId="{9DFEAEB0-7DA6-4F71-80D6-67CBF724034D}" srcId="{AE74C8D7-5878-43B6-BBF1-FC00D93B52B5}" destId="{8F6BC9B4-F7CA-4806-AFD8-BA48E3C91B2B}" srcOrd="2" destOrd="0" parTransId="{52D39896-CE7E-4F59-A00E-C7F3D162F3F9}" sibTransId="{2BC48ECF-690D-4DCD-9195-021669D60ABF}"/>
    <dgm:cxn modelId="{C2F3F4EE-7C11-46D6-84E4-2D0D4150EA5E}" srcId="{AE74C8D7-5878-43B6-BBF1-FC00D93B52B5}" destId="{253B0CE6-8553-4544-B9C0-ABEFC7A51F76}" srcOrd="0" destOrd="0" parTransId="{A8CAB368-F84C-46C1-BF14-A6E5647F0985}" sibTransId="{498427F8-D600-4E33-8523-8F7A00C3A242}"/>
    <dgm:cxn modelId="{4709DEFA-0B8B-46B3-9A7C-D1B8BA4E7C38}" type="presOf" srcId="{8F6BC9B4-F7CA-4806-AFD8-BA48E3C91B2B}" destId="{50D4D3B8-8720-4CDA-A168-C107508B9D7E}" srcOrd="0" destOrd="0" presId="urn:microsoft.com/office/officeart/2005/8/layout/vList3#1"/>
    <dgm:cxn modelId="{24E1A0FE-5B2C-49EA-A170-021A8A0A1C1C}" type="presOf" srcId="{1D4F2BAF-D65E-4046-AA10-670574FC9EC8}" destId="{9AB01D6E-71F3-435A-93AB-F3B9B5F5317D}" srcOrd="0" destOrd="0" presId="urn:microsoft.com/office/officeart/2005/8/layout/vList3#1"/>
    <dgm:cxn modelId="{BC071A97-B92D-44C8-B7AA-1369D1116DF5}" type="presParOf" srcId="{855095B9-F473-43C4-AB0C-552F1BCF31C5}" destId="{BF1CF87F-D162-4B9E-B56D-03ACACFFB8EC}" srcOrd="0" destOrd="0" presId="urn:microsoft.com/office/officeart/2005/8/layout/vList3#1"/>
    <dgm:cxn modelId="{5E163BB4-BA09-47E3-ACAC-632BDC5EFAEB}" type="presParOf" srcId="{BF1CF87F-D162-4B9E-B56D-03ACACFFB8EC}" destId="{9A8CB37B-0896-40B9-AA21-C7E1571B9F6B}" srcOrd="0" destOrd="0" presId="urn:microsoft.com/office/officeart/2005/8/layout/vList3#1"/>
    <dgm:cxn modelId="{1E3AAFD4-3794-4ABC-9FAD-A3CCBDD369E3}" type="presParOf" srcId="{BF1CF87F-D162-4B9E-B56D-03ACACFFB8EC}" destId="{72A7B2D9-4DCA-456B-8729-65CA0805F58F}" srcOrd="1" destOrd="0" presId="urn:microsoft.com/office/officeart/2005/8/layout/vList3#1"/>
    <dgm:cxn modelId="{E549E024-32BA-4982-82FD-2866D61E57FB}" type="presParOf" srcId="{855095B9-F473-43C4-AB0C-552F1BCF31C5}" destId="{BFF48DBA-6227-4D1A-82B3-679BAD81321E}" srcOrd="1" destOrd="0" presId="urn:microsoft.com/office/officeart/2005/8/layout/vList3#1"/>
    <dgm:cxn modelId="{78460BE6-1623-4AD4-BF3A-A14588F37286}" type="presParOf" srcId="{855095B9-F473-43C4-AB0C-552F1BCF31C5}" destId="{F2ECA215-F5F0-4314-9E28-67799FF662F7}" srcOrd="2" destOrd="0" presId="urn:microsoft.com/office/officeart/2005/8/layout/vList3#1"/>
    <dgm:cxn modelId="{572EF4BF-2F84-4095-AED1-0FE2BAC0EF05}" type="presParOf" srcId="{F2ECA215-F5F0-4314-9E28-67799FF662F7}" destId="{E3C9F347-C138-4203-B93E-1810C124ED69}" srcOrd="0" destOrd="0" presId="urn:microsoft.com/office/officeart/2005/8/layout/vList3#1"/>
    <dgm:cxn modelId="{E70728B8-E8DB-45C2-9A4C-A9EACDC87CCC}" type="presParOf" srcId="{F2ECA215-F5F0-4314-9E28-67799FF662F7}" destId="{32E62262-2E1D-4ECD-AEAA-0716087E1494}" srcOrd="1" destOrd="0" presId="urn:microsoft.com/office/officeart/2005/8/layout/vList3#1"/>
    <dgm:cxn modelId="{9BDBAD02-415B-4A0B-9BD4-406C429260EA}" type="presParOf" srcId="{855095B9-F473-43C4-AB0C-552F1BCF31C5}" destId="{877F5A96-4950-4777-AF93-BCCDE4F28154}" srcOrd="3" destOrd="0" presId="urn:microsoft.com/office/officeart/2005/8/layout/vList3#1"/>
    <dgm:cxn modelId="{4A4EBA2F-0755-445B-800F-17584882E1D4}" type="presParOf" srcId="{855095B9-F473-43C4-AB0C-552F1BCF31C5}" destId="{D7F1736F-9237-4A1F-B15A-ED244D581277}" srcOrd="4" destOrd="0" presId="urn:microsoft.com/office/officeart/2005/8/layout/vList3#1"/>
    <dgm:cxn modelId="{A01E16C3-9343-4A62-8BAE-5BCE99A13711}" type="presParOf" srcId="{D7F1736F-9237-4A1F-B15A-ED244D581277}" destId="{3B098C10-21C5-4F2F-A3C4-2A6DD4A7F043}" srcOrd="0" destOrd="0" presId="urn:microsoft.com/office/officeart/2005/8/layout/vList3#1"/>
    <dgm:cxn modelId="{B8480412-7B8E-4B4C-9042-8128F886DA0E}" type="presParOf" srcId="{D7F1736F-9237-4A1F-B15A-ED244D581277}" destId="{50D4D3B8-8720-4CDA-A168-C107508B9D7E}" srcOrd="1" destOrd="0" presId="urn:microsoft.com/office/officeart/2005/8/layout/vList3#1"/>
    <dgm:cxn modelId="{D20431FA-40C2-4563-87DC-B79298EF0898}" type="presParOf" srcId="{855095B9-F473-43C4-AB0C-552F1BCF31C5}" destId="{1D5DEEC7-F532-424A-AE80-68C45C4A5051}" srcOrd="5" destOrd="0" presId="urn:microsoft.com/office/officeart/2005/8/layout/vList3#1"/>
    <dgm:cxn modelId="{028EF098-9D17-49FB-AD3A-035CB8BB68A3}" type="presParOf" srcId="{855095B9-F473-43C4-AB0C-552F1BCF31C5}" destId="{697D15D2-8BCE-4D4F-A5EB-23868BE70237}" srcOrd="6" destOrd="0" presId="urn:microsoft.com/office/officeart/2005/8/layout/vList3#1"/>
    <dgm:cxn modelId="{9F3FD328-595E-42F1-A554-7975145D0764}" type="presParOf" srcId="{697D15D2-8BCE-4D4F-A5EB-23868BE70237}" destId="{3646976E-C948-4510-AE4F-ACE8903C3920}" srcOrd="0" destOrd="0" presId="urn:microsoft.com/office/officeart/2005/8/layout/vList3#1"/>
    <dgm:cxn modelId="{9489C186-7D0C-4C2E-ABB4-438143F3CA83}" type="presParOf" srcId="{697D15D2-8BCE-4D4F-A5EB-23868BE70237}" destId="{D2C51379-5270-4496-B904-E0A67907763B}" srcOrd="1" destOrd="0" presId="urn:microsoft.com/office/officeart/2005/8/layout/vList3#1"/>
    <dgm:cxn modelId="{DB4EC850-19E8-44A1-8CB9-F273B29A2A22}" type="presParOf" srcId="{855095B9-F473-43C4-AB0C-552F1BCF31C5}" destId="{10351EB6-6CB5-4072-8D9D-95B6D344998B}" srcOrd="7" destOrd="0" presId="urn:microsoft.com/office/officeart/2005/8/layout/vList3#1"/>
    <dgm:cxn modelId="{FBD19C6D-5F71-498E-89C1-0248A77ACEB0}" type="presParOf" srcId="{855095B9-F473-43C4-AB0C-552F1BCF31C5}" destId="{8A1D2A83-19A1-4168-AE87-B86B4BCA4C94}" srcOrd="8" destOrd="0" presId="urn:microsoft.com/office/officeart/2005/8/layout/vList3#1"/>
    <dgm:cxn modelId="{AF31CA37-FA9B-42FE-8545-85D3630C19A2}" type="presParOf" srcId="{8A1D2A83-19A1-4168-AE87-B86B4BCA4C94}" destId="{E389A717-9788-4B80-8C8E-33CB4CAD3B96}" srcOrd="0" destOrd="0" presId="urn:microsoft.com/office/officeart/2005/8/layout/vList3#1"/>
    <dgm:cxn modelId="{358185C3-08CC-4BF8-8186-0A0A10303531}" type="presParOf" srcId="{8A1D2A83-19A1-4168-AE87-B86B4BCA4C94}" destId="{9AB01D6E-71F3-435A-93AB-F3B9B5F5317D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99CA2-BE6A-47DA-8E21-3626F9BD5842}">
      <dsp:nvSpPr>
        <dsp:cNvPr id="0" name=""/>
        <dsp:cNvSpPr/>
      </dsp:nvSpPr>
      <dsp:spPr>
        <a:xfrm>
          <a:off x="650502" y="0"/>
          <a:ext cx="7372361" cy="504471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75521-8118-4E16-8CF8-A3A644E0046D}">
      <dsp:nvSpPr>
        <dsp:cNvPr id="0" name=""/>
        <dsp:cNvSpPr/>
      </dsp:nvSpPr>
      <dsp:spPr>
        <a:xfrm>
          <a:off x="0" y="1513413"/>
          <a:ext cx="2602009" cy="2017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Familiarizing myself with the DL-Learner and LIMES</a:t>
          </a:r>
        </a:p>
      </dsp:txBody>
      <dsp:txXfrm>
        <a:off x="98505" y="1611918"/>
        <a:ext cx="2404999" cy="1820874"/>
      </dsp:txXfrm>
    </dsp:sp>
    <dsp:sp modelId="{246848B7-E638-4098-BCA8-A37B8C12DDBE}">
      <dsp:nvSpPr>
        <dsp:cNvPr id="0" name=""/>
        <dsp:cNvSpPr/>
      </dsp:nvSpPr>
      <dsp:spPr>
        <a:xfrm>
          <a:off x="3035678" y="1513413"/>
          <a:ext cx="2602009" cy="2017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Looking at the code and understanding it</a:t>
          </a:r>
        </a:p>
      </dsp:txBody>
      <dsp:txXfrm>
        <a:off x="3134183" y="1611918"/>
        <a:ext cx="2404999" cy="1820874"/>
      </dsp:txXfrm>
    </dsp:sp>
    <dsp:sp modelId="{C925AB18-02B3-40BE-891D-50438E7079EE}">
      <dsp:nvSpPr>
        <dsp:cNvPr id="0" name=""/>
        <dsp:cNvSpPr/>
      </dsp:nvSpPr>
      <dsp:spPr>
        <a:xfrm>
          <a:off x="6071356" y="1513413"/>
          <a:ext cx="2602009" cy="2017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Understanding our groups objective/goals</a:t>
          </a:r>
        </a:p>
      </dsp:txBody>
      <dsp:txXfrm>
        <a:off x="6169861" y="1611918"/>
        <a:ext cx="2404999" cy="1820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7B2D9-4DCA-456B-8729-65CA0805F58F}">
      <dsp:nvSpPr>
        <dsp:cNvPr id="0" name=""/>
        <dsp:cNvSpPr/>
      </dsp:nvSpPr>
      <dsp:spPr>
        <a:xfrm rot="10800000">
          <a:off x="1871894" y="1659"/>
          <a:ext cx="6728613" cy="70837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37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Known technologies and concepts like (Limes, DL-Learner, Maven, SPARQL, Semantic web, etc.)</a:t>
          </a:r>
        </a:p>
      </dsp:txBody>
      <dsp:txXfrm rot="10800000">
        <a:off x="2048987" y="1659"/>
        <a:ext cx="6551520" cy="708373"/>
      </dsp:txXfrm>
    </dsp:sp>
    <dsp:sp modelId="{9A8CB37B-0896-40B9-AA21-C7E1571B9F6B}">
      <dsp:nvSpPr>
        <dsp:cNvPr id="0" name=""/>
        <dsp:cNvSpPr/>
      </dsp:nvSpPr>
      <dsp:spPr>
        <a:xfrm>
          <a:off x="1131813" y="0"/>
          <a:ext cx="708373" cy="7083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62262-2E1D-4ECD-AEAA-0716087E1494}">
      <dsp:nvSpPr>
        <dsp:cNvPr id="0" name=""/>
        <dsp:cNvSpPr/>
      </dsp:nvSpPr>
      <dsp:spPr>
        <a:xfrm rot="10800000">
          <a:off x="1871894" y="921488"/>
          <a:ext cx="6728613" cy="70837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37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Understood the value of team working</a:t>
          </a:r>
        </a:p>
      </dsp:txBody>
      <dsp:txXfrm rot="10800000">
        <a:off x="2048987" y="921488"/>
        <a:ext cx="6551520" cy="708373"/>
      </dsp:txXfrm>
    </dsp:sp>
    <dsp:sp modelId="{E3C9F347-C138-4203-B93E-1810C124ED69}">
      <dsp:nvSpPr>
        <dsp:cNvPr id="0" name=""/>
        <dsp:cNvSpPr/>
      </dsp:nvSpPr>
      <dsp:spPr>
        <a:xfrm>
          <a:off x="1140208" y="953223"/>
          <a:ext cx="708373" cy="70837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4D3B8-8720-4CDA-A168-C107508B9D7E}">
      <dsp:nvSpPr>
        <dsp:cNvPr id="0" name=""/>
        <dsp:cNvSpPr/>
      </dsp:nvSpPr>
      <dsp:spPr>
        <a:xfrm rot="10800000">
          <a:off x="1871894" y="1841317"/>
          <a:ext cx="6728613" cy="70837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37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Confidence boost on our coding skills</a:t>
          </a:r>
        </a:p>
      </dsp:txBody>
      <dsp:txXfrm rot="10800000">
        <a:off x="2048987" y="1841317"/>
        <a:ext cx="6551520" cy="708373"/>
      </dsp:txXfrm>
    </dsp:sp>
    <dsp:sp modelId="{3B098C10-21C5-4F2F-A3C4-2A6DD4A7F043}">
      <dsp:nvSpPr>
        <dsp:cNvPr id="0" name=""/>
        <dsp:cNvSpPr/>
      </dsp:nvSpPr>
      <dsp:spPr>
        <a:xfrm>
          <a:off x="1140201" y="1824536"/>
          <a:ext cx="708373" cy="70837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51379-5270-4496-B904-E0A67907763B}">
      <dsp:nvSpPr>
        <dsp:cNvPr id="0" name=""/>
        <dsp:cNvSpPr/>
      </dsp:nvSpPr>
      <dsp:spPr>
        <a:xfrm rot="10800000">
          <a:off x="1871894" y="2761146"/>
          <a:ext cx="6728613" cy="70837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37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Exposer to understanding of existing codes</a:t>
          </a:r>
        </a:p>
      </dsp:txBody>
      <dsp:txXfrm rot="10800000">
        <a:off x="2048987" y="2761146"/>
        <a:ext cx="6551520" cy="708373"/>
      </dsp:txXfrm>
    </dsp:sp>
    <dsp:sp modelId="{3646976E-C948-4510-AE4F-ACE8903C3920}">
      <dsp:nvSpPr>
        <dsp:cNvPr id="0" name=""/>
        <dsp:cNvSpPr/>
      </dsp:nvSpPr>
      <dsp:spPr>
        <a:xfrm>
          <a:off x="1148581" y="2761146"/>
          <a:ext cx="708373" cy="70837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01D6E-71F3-435A-93AB-F3B9B5F5317D}">
      <dsp:nvSpPr>
        <dsp:cNvPr id="0" name=""/>
        <dsp:cNvSpPr/>
      </dsp:nvSpPr>
      <dsp:spPr>
        <a:xfrm rot="10800000">
          <a:off x="1871894" y="3680975"/>
          <a:ext cx="6728613" cy="70837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37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Practical experience on the usage of git and Github</a:t>
          </a:r>
        </a:p>
      </dsp:txBody>
      <dsp:txXfrm rot="10800000">
        <a:off x="2048987" y="3680975"/>
        <a:ext cx="6551520" cy="708373"/>
      </dsp:txXfrm>
    </dsp:sp>
    <dsp:sp modelId="{E389A717-9788-4B80-8C8E-33CB4CAD3B96}">
      <dsp:nvSpPr>
        <dsp:cNvPr id="0" name=""/>
        <dsp:cNvSpPr/>
      </dsp:nvSpPr>
      <dsp:spPr>
        <a:xfrm>
          <a:off x="1123433" y="3672588"/>
          <a:ext cx="708373" cy="708373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D67145-E408-472B-817A-C6A0B2D264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A3B3-C03D-41A1-998F-308DD1E2D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D507-3E7A-4C06-BC68-31000A00FED2}" type="datetime1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CC0D-0583-4EAF-9B84-63EAE8B06E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1CC6C-2924-43EA-B6A0-33592CCD29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6EF93-ED15-4057-9C91-EE0132B6C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357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A507-3478-49C1-8412-F2089E8DF85F}" type="datetime1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E24BD-2028-40F1-A49A-47CDBA1D3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91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A5E06C-F668-430E-80AB-CF4CA5F217F3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45AF4A-E703-42EB-ADF2-F438C5832803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5489DB0-2850-4C1B-A8DF-3D9356090A3C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79151CE-659F-4778-912E-60EE20C79784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6402E0-2C06-484C-BADB-3A33151E5007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C03354-AA7C-4A45-A9B3-DECFE20886FD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F2CD3DD-E199-4157-BED8-E85C18DEC6D4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F84AA3-F534-4DEF-AB97-22C0237492E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9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8BD6DA-4A51-4693-B928-99DA9229FB5C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9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7EC159-960C-4696-8E46-A132637CC60C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FDEE37-94AE-406A-BE8E-32065CE31013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FB2C59-5655-47D4-860D-3FBEA251EA08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E24BD-2028-40F1-A49A-47CDBA1D3B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A187-90A4-4D29-9BA4-75EEAC748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5BEAD-6EBF-4B33-91DA-879552404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DF5D-D8BC-4202-843C-0E4F59F6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3429-7158-4B35-9FD4-6D048B80E04E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BDC7-A06C-464E-B32E-63CA774D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439C-8272-4A37-B509-D9C0E11C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1790-23BC-4E05-8FA2-12EADC2F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DDAAA-9994-4FDA-8D5A-D31D429F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7B2C-7F85-4552-9E8C-141A5489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EC22-9AF3-480E-97CA-DA4B3F19EC19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E96F-D394-4009-A770-2C16E593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475E-659B-46C7-ACBC-534D20D3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0926B-4BF3-490E-8D93-99D273E38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9C33-E2B6-4ECC-9A69-05E93319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7BCD-2199-4931-A44E-98E03682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1F3-9C79-4AC8-8F43-4D967116EE93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7A49-D008-4C93-94CA-50976C21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2A22-B711-456A-BB5C-462FA742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E279-3778-45BD-A07B-1C962C2C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4C22-FC55-4EC7-A365-4B038F1A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E23D-CD6C-40FC-A965-DCBE4FE0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9E4A-BF50-40E7-9131-6F6F7BD9FE12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1604-DED8-4A26-9089-94CB438C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9C94-D6E7-4F09-ABEB-CD6FFD61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94DC-DE6E-44C8-93A4-073F9AF4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88583-A4AF-4033-B2F8-CA3C672B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E3A3-A47A-42EE-8111-B1A049B8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F8FE-3982-47B2-BFDC-705B7D30E5B5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C625-1441-4E94-A628-C79DBA61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BB93-C0A0-49A3-93B8-6B067D4E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08B4-C84C-4A17-9D79-31E1E573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808D-C9A7-4E8D-A234-A71AEB1AE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FCFD0-DFC3-427F-AFD3-9D025074A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5BB55-5EEA-415B-BBCF-58F33B70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1898-8078-46C1-9596-EB129D956017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6079B-8969-4A58-B9CF-9B5165EF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6635-53CF-4CC1-82ED-4AF55BD6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5748-80DF-41CD-B6B0-9BAFA81C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485C3-D1AF-4C88-B5B6-C6ACDA3F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8241-1F09-43A2-9FAF-E9132950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38DB6-4D5E-44B7-A01C-3378A20AE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27519-76CC-4EC9-B1B6-D74A4B437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4C545-CFAA-4ECF-A0F9-57F7B76C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002-BB76-4208-994D-D233E3B9DF9A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2C19D-64DB-477D-9FA2-95AA5374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25280-83A9-46F9-A5E3-2AD78983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DB9C-7218-4E75-9735-52294D47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26AFE-3BD8-4C66-80FE-FE57FDB9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6A6-6E91-45FB-90E5-6F06AE02E41F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B0B2C-0B28-4E78-837D-7B2774BB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F75E3-CE7A-487F-9286-BB64FE1D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2F9F1-A49E-4398-B693-A146CDB6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872-BAAF-4425-885F-F00906262406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50DF6-4F57-42DD-BF41-85DB09E2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3A9E1-1AFD-484F-9981-4CDAAC50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477B-4837-4FB5-843C-89B541D4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3F74-8B0F-465C-98A3-8167D74A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26E2-DDC8-431F-B2B7-AFFB4511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050F-0D35-486C-875E-07D27674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6DB-872D-42AB-A6A4-B1B1443347CA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D1E0-B026-4416-B286-5F28D7AB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AB23-F518-4C11-AABD-59771C8B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0FCA-629E-46A0-A6E4-4534F2BE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23556-315D-4403-AF68-EE4C2B7C1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DE66A-2D89-4FA6-A642-58C8CB303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79CA1-0EB3-445B-B489-8C11B280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1CD2-4F4B-4FBD-9D63-ECD9F103B051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390E-5347-445F-828E-450128A1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EF9C2-F617-4977-9ED1-6F4C0051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0CA50-7998-442C-ADE0-3F02EF6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D428E-1DF4-4A70-9773-AA0553B0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EFFB2-F740-404F-8314-93FB73618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5E00-5507-477F-B28A-7B0648ABEB8D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2481-4D56-48F3-B699-103A075F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61BD-FA20-4164-9421-5B3A9779A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3102-C31D-4F41-9CE6-E00D75CFE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l-learner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l-learner.org/Resources/Documents/manual.pdf" TargetMode="External"/><Relationship Id="rId4" Type="http://schemas.openxmlformats.org/officeDocument/2006/relationships/hyperlink" Target="http://dice-group.github.io/LIMES/user_manual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Acre,_Israe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kidata.org/wiki/Q20044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48C76-4B55-49E1-9884-6A38B516DF8D}"/>
              </a:ext>
            </a:extLst>
          </p:cNvPr>
          <p:cNvSpPr txBox="1"/>
          <p:nvPr/>
        </p:nvSpPr>
        <p:spPr>
          <a:xfrm>
            <a:off x="9293902" y="5934670"/>
            <a:ext cx="2898098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Frank Mensah (6830725)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Avishek</a:t>
            </a:r>
            <a:r>
              <a:rPr lang="en-US" b="1" dirty="0">
                <a:solidFill>
                  <a:schemeClr val="bg1"/>
                </a:solidFill>
              </a:rPr>
              <a:t> Mishra (6830736)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Karthikeyu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Busa</a:t>
            </a:r>
            <a:r>
              <a:rPr lang="en-US" b="1" dirty="0">
                <a:solidFill>
                  <a:schemeClr val="bg1"/>
                </a:solidFill>
              </a:rPr>
              <a:t> (6828811)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44388-376B-466A-B196-F5A841365588}"/>
              </a:ext>
            </a:extLst>
          </p:cNvPr>
          <p:cNvSpPr txBox="1"/>
          <p:nvPr/>
        </p:nvSpPr>
        <p:spPr>
          <a:xfrm>
            <a:off x="0" y="231140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DESAB - LINKING 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54781-8C1C-4C27-B02A-7F5BF62F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EF113102-C31D-4F41-9CE6-E00D75CFE2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63BE9-3A4A-48B4-A873-0B0C539F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8C06B-DC99-4A31-A2AC-D9735BA89CB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Challenges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1C8A06-DD22-464A-9D59-E4FA2AF90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87203"/>
              </p:ext>
            </p:extLst>
          </p:nvPr>
        </p:nvGraphicFramePr>
        <p:xfrm>
          <a:off x="1989042" y="1112808"/>
          <a:ext cx="8673366" cy="504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021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084F5-B893-481F-A0A7-65B973B1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98F78-BA6F-4387-8800-26596EB3828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Lessons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7056B4-5907-4CF8-98BB-581823324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613824"/>
              </p:ext>
            </p:extLst>
          </p:nvPr>
        </p:nvGraphicFramePr>
        <p:xfrm>
          <a:off x="821028" y="1347060"/>
          <a:ext cx="10118216" cy="439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83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4AB7-13DC-4810-8757-C3F0F8B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5A271-3E27-4209-8E8E-C7134690BC7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EC72-D005-448E-A928-9D54EF9CF6E2}"/>
              </a:ext>
            </a:extLst>
          </p:cNvPr>
          <p:cNvSpPr txBox="1"/>
          <p:nvPr/>
        </p:nvSpPr>
        <p:spPr>
          <a:xfrm>
            <a:off x="2332139" y="1702965"/>
            <a:ext cx="5454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http://dl-learner.org/</a:t>
            </a:r>
            <a:endParaRPr lang="en-US" dirty="0"/>
          </a:p>
          <a:p>
            <a:r>
              <a:rPr lang="en-US" dirty="0">
                <a:hlinkClick r:id="rId4"/>
              </a:rPr>
              <a:t>http://dice-group.github.io/LIMES/user_manual/</a:t>
            </a:r>
            <a:endParaRPr lang="en-US" dirty="0"/>
          </a:p>
          <a:p>
            <a:r>
              <a:rPr lang="en-US" dirty="0">
                <a:hlinkClick r:id="rId5"/>
              </a:rPr>
              <a:t>http://dl-</a:t>
            </a:r>
            <a:r>
              <a:rPr lang="en-US" dirty="0" err="1">
                <a:hlinkClick r:id="rId5"/>
              </a:rPr>
              <a:t>learner.org</a:t>
            </a:r>
            <a:r>
              <a:rPr lang="en-US" dirty="0">
                <a:hlinkClick r:id="rId5"/>
              </a:rPr>
              <a:t>/Resources/Documents/</a:t>
            </a:r>
            <a:r>
              <a:rPr lang="en-US" dirty="0" err="1">
                <a:hlinkClick r:id="rId5"/>
              </a:rPr>
              <a:t>manual.pdf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5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50DF4A-BF8D-4882-A918-C2817B0B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941512"/>
            <a:ext cx="1822450" cy="1236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AA412-59CE-4F5A-8734-A95BAC406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1464071"/>
            <a:ext cx="2000705" cy="954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67A11-7920-4148-9E01-443D5F4010E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CD483-648B-4C1D-A6EE-4668DB38F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0" y="2757684"/>
            <a:ext cx="2600325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E7EAF-412A-4D07-B348-C3DF9EE3E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210" y="1351655"/>
            <a:ext cx="2165587" cy="1236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333A9-0464-4FB2-B7C1-39FF38519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7" y="3655616"/>
            <a:ext cx="1266825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7D2D1-7B2B-474E-81E9-22A465BEE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535" y="978295"/>
            <a:ext cx="1261620" cy="1407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052A06-0434-47F4-855D-3BAB35E32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4818" y="5151051"/>
            <a:ext cx="1261621" cy="1341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ADC3D-3C25-4DE3-941F-84B631354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6700" y="3124396"/>
            <a:ext cx="2162175" cy="1457325"/>
          </a:xfrm>
          <a:prstGeom prst="rect">
            <a:avLst/>
          </a:prstGeom>
        </p:spPr>
      </p:pic>
      <p:pic>
        <p:nvPicPr>
          <p:cNvPr id="2050" name="Picture 2" descr="Image result for maven">
            <a:extLst>
              <a:ext uri="{FF2B5EF4-FFF2-40B4-BE49-F238E27FC236}">
                <a16:creationId xmlns:a16="http://schemas.microsoft.com/office/drawing/2014/main" id="{6CC6908B-1435-4ED7-87B4-FA5464FC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21" y="4753072"/>
            <a:ext cx="2841479" cy="98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75A1B-4DF7-4532-9205-67B889BD30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9530" y="3014433"/>
            <a:ext cx="1365250" cy="1581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3FCE33-11C8-4D0A-A72D-485C5D8AF3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4841" y="1502908"/>
            <a:ext cx="2564621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D5A9B5-D7E9-4EC7-909B-30E72E2347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05415" y="3194103"/>
            <a:ext cx="1732329" cy="15816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288128-1382-43F4-A467-CA32DEB21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59450" y="4568416"/>
            <a:ext cx="2155921" cy="11697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036570"/>
            <a:ext cx="1419902" cy="11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841CD-37E1-43DE-9B2B-A19A113C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B3C96-4B96-472C-8A16-92D6F5E0FF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FA007-D3EB-4D78-BCBA-4945A1DD3467}"/>
              </a:ext>
            </a:extLst>
          </p:cNvPr>
          <p:cNvSpPr txBox="1"/>
          <p:nvPr/>
        </p:nvSpPr>
        <p:spPr>
          <a:xfrm>
            <a:off x="500332" y="707712"/>
            <a:ext cx="642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Dbpedia for cities with both German and English labels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9F831-EB51-4A9D-AF64-A5D5F2E4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6" y="1133933"/>
            <a:ext cx="4476750" cy="270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3DF6A5-6310-4C47-BEA7-01214F153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46" y="3895922"/>
            <a:ext cx="10315575" cy="27146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F67007-ABA2-482D-A54C-19A534451F0E}"/>
              </a:ext>
            </a:extLst>
          </p:cNvPr>
          <p:cNvCxnSpPr/>
          <p:nvPr/>
        </p:nvCxnSpPr>
        <p:spPr>
          <a:xfrm>
            <a:off x="4916696" y="1133933"/>
            <a:ext cx="0" cy="27051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841CD-37E1-43DE-9B2B-A19A113C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B3C96-4B96-472C-8A16-92D6F5E0FF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FA007-D3EB-4D78-BCBA-4945A1DD3467}"/>
              </a:ext>
            </a:extLst>
          </p:cNvPr>
          <p:cNvSpPr txBox="1"/>
          <p:nvPr/>
        </p:nvSpPr>
        <p:spPr>
          <a:xfrm>
            <a:off x="500332" y="707711"/>
            <a:ext cx="7010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and Writing RDF in Apache Jena. We  have used RDF formats are</a:t>
            </a:r>
          </a:p>
          <a:p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Turtle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RDF/XML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N-Triples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9" y="3696790"/>
            <a:ext cx="9836331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893" y="2215514"/>
            <a:ext cx="9849393" cy="1180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050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5B3C96-4B96-472C-8A16-92D6F5E0FF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FA007-D3EB-4D78-BCBA-4945A1DD3467}"/>
              </a:ext>
            </a:extLst>
          </p:cNvPr>
          <p:cNvSpPr txBox="1"/>
          <p:nvPr/>
        </p:nvSpPr>
        <p:spPr>
          <a:xfrm>
            <a:off x="500332" y="707710"/>
            <a:ext cx="980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RDF representation in form of Node Diagram</a:t>
            </a:r>
          </a:p>
          <a:p>
            <a:pPr marL="285750" indent="-28575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C0DC57-EDF7-4A67-8D69-3B9CB3FAB0C8}"/>
              </a:ext>
            </a:extLst>
          </p:cNvPr>
          <p:cNvSpPr/>
          <p:nvPr/>
        </p:nvSpPr>
        <p:spPr>
          <a:xfrm>
            <a:off x="671918" y="4180113"/>
            <a:ext cx="1901465" cy="718458"/>
          </a:xfrm>
          <a:prstGeom prst="rect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Toni Kroos</a:t>
            </a:r>
          </a:p>
        </p:txBody>
      </p:sp>
      <p:sp>
        <p:nvSpPr>
          <p:cNvPr id="14" name="Oval 13"/>
          <p:cNvSpPr/>
          <p:nvPr/>
        </p:nvSpPr>
        <p:spPr>
          <a:xfrm>
            <a:off x="3709850" y="2259874"/>
            <a:ext cx="3181603" cy="7315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http://.../ToniKroos</a:t>
            </a:r>
          </a:p>
        </p:txBody>
      </p:sp>
      <p:sp>
        <p:nvSpPr>
          <p:cNvPr id="16" name="Oval 15"/>
          <p:cNvSpPr/>
          <p:nvPr/>
        </p:nvSpPr>
        <p:spPr>
          <a:xfrm>
            <a:off x="4959532" y="3705498"/>
            <a:ext cx="1650274" cy="709748"/>
          </a:xfrm>
          <a:prstGeom prst="ellipse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 rot="5400000">
            <a:off x="2471940" y="2450144"/>
            <a:ext cx="1269724" cy="213796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865914" y="3154679"/>
            <a:ext cx="744582" cy="39188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</p:cNvCxnSpPr>
          <p:nvPr/>
        </p:nvCxnSpPr>
        <p:spPr>
          <a:xfrm rot="5400000">
            <a:off x="4376687" y="4474642"/>
            <a:ext cx="987858" cy="66118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82789" y="4428309"/>
            <a:ext cx="862148" cy="83602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0DC57-EDF7-4A67-8D69-3B9CB3FAB0C8}"/>
              </a:ext>
            </a:extLst>
          </p:cNvPr>
          <p:cNvSpPr/>
          <p:nvPr/>
        </p:nvSpPr>
        <p:spPr>
          <a:xfrm>
            <a:off x="6020786" y="5246913"/>
            <a:ext cx="1901465" cy="718458"/>
          </a:xfrm>
          <a:prstGeom prst="rect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Kroos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C0DC57-EDF7-4A67-8D69-3B9CB3FAB0C8}"/>
              </a:ext>
            </a:extLst>
          </p:cNvPr>
          <p:cNvSpPr/>
          <p:nvPr/>
        </p:nvSpPr>
        <p:spPr>
          <a:xfrm>
            <a:off x="3255284" y="5313820"/>
            <a:ext cx="1901465" cy="718458"/>
          </a:xfrm>
          <a:prstGeom prst="rect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Toni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5912" y="3612995"/>
            <a:ext cx="12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Vcard:FN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2478" y="3074019"/>
            <a:ext cx="12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Vcard:FN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5120" y="4679795"/>
            <a:ext cx="145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Vcard:Given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2409" y="4568283"/>
            <a:ext cx="18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Vcard:Family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B3A11-1AF2-45DB-9189-0792DE81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0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3613E7-AC65-4244-9F4A-B7E9888CDE8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BD131-78EF-4AEE-89C2-BE2B6975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F1429-583A-44E1-9C3C-E84AD5F819EA}"/>
              </a:ext>
            </a:extLst>
          </p:cNvPr>
          <p:cNvSpPr txBox="1"/>
          <p:nvPr/>
        </p:nvSpPr>
        <p:spPr>
          <a:xfrm>
            <a:off x="235070" y="875582"/>
            <a:ext cx="102685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Future Feature and implemented small task on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Event Bus and implemented small task on Event bus.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Sparql query to List 100 cities for string similarity from source (</a:t>
            </a:r>
            <a:r>
              <a:rPr lang="en-US" dirty="0">
                <a:hlinkClick r:id="rId3"/>
              </a:rPr>
              <a:t>http://dbpedia.org/resource/Acre,_Israel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      to  Target (</a:t>
            </a:r>
            <a:r>
              <a:rPr lang="en-US" dirty="0">
                <a:hlinkClick r:id="rId4"/>
              </a:rPr>
              <a:t>https://www.wikidata.org/wiki/Q200441</a:t>
            </a:r>
            <a:r>
              <a:rPr lang="en-US" dirty="0"/>
              <a:t>)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106BB9-526E-41BD-A9AE-B376681ABDD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13102-C31D-4F41-9CE6-E00D75CFE2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592B-94F1-455F-8245-5C7EF883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909D7-E65C-4CA9-B731-A40B99F0B9B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Future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FF79A-1496-4A93-962D-005A15D5E823}"/>
              </a:ext>
            </a:extLst>
          </p:cNvPr>
          <p:cNvSpPr txBox="1"/>
          <p:nvPr/>
        </p:nvSpPr>
        <p:spPr>
          <a:xfrm>
            <a:off x="1918525" y="1472541"/>
            <a:ext cx="8215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integrate the LIMES and DL-Learner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JUnit test cases for the integrated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produce a human friendly graphical interface with Data-driven Documents libraries with data generated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3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712694"/>
            <a:ext cx="10990729" cy="546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DL-Learner</a:t>
            </a:r>
            <a:r>
              <a:rPr lang="en-US" sz="2000" b="1" dirty="0"/>
              <a:t>:</a:t>
            </a:r>
          </a:p>
          <a:p>
            <a:r>
              <a:rPr lang="en-US" sz="1800" dirty="0"/>
              <a:t>Running DL-Learner</a:t>
            </a:r>
          </a:p>
          <a:p>
            <a:r>
              <a:rPr lang="en-US" sz="1800" b="1" dirty="0"/>
              <a:t>Input: </a:t>
            </a:r>
            <a:r>
              <a:rPr lang="en-US" sz="1800" dirty="0"/>
              <a:t>background knowledge (OWL/DL) and Positive, negative examples</a:t>
            </a:r>
          </a:p>
          <a:p>
            <a:r>
              <a:rPr lang="en-US" sz="1800" b="1" dirty="0"/>
              <a:t>Output: </a:t>
            </a:r>
            <a:r>
              <a:rPr lang="en-US" sz="1800" dirty="0"/>
              <a:t>OWL class expressions provides all positive examples with few or none  negative examples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200" b="1" dirty="0"/>
              <a:t>LIMES:</a:t>
            </a:r>
          </a:p>
          <a:p>
            <a:r>
              <a:rPr lang="en-US" sz="1800" dirty="0"/>
              <a:t>Running LIMES</a:t>
            </a:r>
          </a:p>
          <a:p>
            <a:r>
              <a:rPr lang="en-US" sz="1800" b="1" dirty="0"/>
              <a:t>Input: </a:t>
            </a:r>
            <a:r>
              <a:rPr lang="en-US" sz="1800" dirty="0"/>
              <a:t>Source and target knowledge bases, Restrictions, Properties, etc.</a:t>
            </a:r>
          </a:p>
          <a:p>
            <a:r>
              <a:rPr lang="en-US" sz="1800" b="1" dirty="0"/>
              <a:t>Output: </a:t>
            </a:r>
            <a:r>
              <a:rPr lang="en-US" sz="1800" dirty="0"/>
              <a:t>Mappings between data sources,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3EBBD-83B9-456E-9692-7AB2C3ECC4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Recent work on LIMES and DL-Learner</a:t>
            </a:r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102-C31D-4F41-9CE6-E00D75CFE2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3EBBD-83B9-456E-9692-7AB2C3ECC4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Flowchart for the integration</a:t>
            </a:r>
          </a:p>
        </p:txBody>
      </p:sp>
      <p:sp>
        <p:nvSpPr>
          <p:cNvPr id="2" name="Flussdiagramm: Daten 1">
            <a:extLst>
              <a:ext uri="{FF2B5EF4-FFF2-40B4-BE49-F238E27FC236}">
                <a16:creationId xmlns:a16="http://schemas.microsoft.com/office/drawing/2014/main" id="{3F7E418B-6773-4C71-9FFD-183CEEAF9EE5}"/>
              </a:ext>
            </a:extLst>
          </p:cNvPr>
          <p:cNvSpPr/>
          <p:nvPr/>
        </p:nvSpPr>
        <p:spPr>
          <a:xfrm>
            <a:off x="-4763" y="2503551"/>
            <a:ext cx="2105023" cy="838866"/>
          </a:xfrm>
          <a:prstGeom prst="flowChartInputOutpu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cs typeface="Calibri"/>
              </a:rPr>
              <a:t>OWL/DL.&amp; Positive, Negative </a:t>
            </a:r>
            <a:r>
              <a:rPr lang="de-DE" sz="1400" dirty="0" err="1">
                <a:cs typeface="Calibri"/>
              </a:rPr>
              <a:t>examples</a:t>
            </a:r>
            <a:r>
              <a:rPr lang="de-DE" sz="1400" dirty="0">
                <a:cs typeface="Calibri"/>
              </a:rPr>
              <a:t> 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6E8937FD-F3FF-4789-B2A9-A5493D82AD1D}"/>
              </a:ext>
            </a:extLst>
          </p:cNvPr>
          <p:cNvSpPr/>
          <p:nvPr/>
        </p:nvSpPr>
        <p:spPr>
          <a:xfrm>
            <a:off x="2185986" y="2622613"/>
            <a:ext cx="111680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cs typeface="Calibri"/>
              </a:rPr>
              <a:t>DL-</a:t>
            </a:r>
            <a:r>
              <a:rPr lang="de-DE" sz="1600" dirty="0" err="1">
                <a:cs typeface="Calibri"/>
              </a:rPr>
              <a:t>Learner</a:t>
            </a:r>
            <a:endParaRPr lang="de-DE" sz="1600" dirty="0" err="1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898496-60E8-41BA-AD5D-04BF726F978F}"/>
              </a:ext>
            </a:extLst>
          </p:cNvPr>
          <p:cNvSpPr/>
          <p:nvPr/>
        </p:nvSpPr>
        <p:spPr>
          <a:xfrm>
            <a:off x="3495673" y="2626517"/>
            <a:ext cx="1569242" cy="628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Learn</a:t>
            </a:r>
            <a:r>
              <a:rPr lang="de-DE" sz="1600" dirty="0">
                <a:cs typeface="Calibri"/>
              </a:rPr>
              <a:t> </a:t>
            </a:r>
            <a:r>
              <a:rPr lang="de-DE" sz="1600" dirty="0" err="1">
                <a:cs typeface="Calibri"/>
              </a:rPr>
              <a:t>from</a:t>
            </a:r>
            <a:r>
              <a:rPr lang="de-DE" sz="1600" dirty="0">
                <a:cs typeface="Calibri"/>
              </a:rPr>
              <a:t> </a:t>
            </a:r>
            <a:r>
              <a:rPr lang="de-DE" sz="1600" dirty="0" err="1">
                <a:cs typeface="Calibri"/>
              </a:rPr>
              <a:t>examples</a:t>
            </a:r>
            <a:r>
              <a:rPr lang="de-DE" sz="1600" dirty="0">
                <a:cs typeface="Calibri"/>
              </a:rPr>
              <a:t> </a:t>
            </a:r>
            <a:r>
              <a:rPr lang="de-DE" sz="1600" dirty="0" err="1">
                <a:cs typeface="Calibri"/>
              </a:rPr>
              <a:t>by</a:t>
            </a:r>
            <a:r>
              <a:rPr lang="de-DE" sz="1600" dirty="0">
                <a:cs typeface="Calibri"/>
              </a:rPr>
              <a:t> ML </a:t>
            </a:r>
            <a:r>
              <a:rPr lang="de-DE" sz="1600" dirty="0" err="1">
                <a:cs typeface="Calibri"/>
              </a:rPr>
              <a:t>model</a:t>
            </a:r>
            <a:endParaRPr lang="de-DE" sz="1600" dirty="0">
              <a:cs typeface="Calibri"/>
            </a:endParaRPr>
          </a:p>
        </p:txBody>
      </p:sp>
      <p:sp>
        <p:nvSpPr>
          <p:cNvPr id="8" name="Flussdiagramm: Daten 7">
            <a:extLst>
              <a:ext uri="{FF2B5EF4-FFF2-40B4-BE49-F238E27FC236}">
                <a16:creationId xmlns:a16="http://schemas.microsoft.com/office/drawing/2014/main" id="{0A787559-4269-4C11-AFBA-315B52E1CA4B}"/>
              </a:ext>
            </a:extLst>
          </p:cNvPr>
          <p:cNvSpPr/>
          <p:nvPr/>
        </p:nvSpPr>
        <p:spPr>
          <a:xfrm>
            <a:off x="4686298" y="1217675"/>
            <a:ext cx="2533649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cs typeface="Calibri"/>
              </a:rPr>
              <a:t>OWL Class </a:t>
            </a:r>
            <a:r>
              <a:rPr lang="de-DE" sz="1600" dirty="0" err="1">
                <a:cs typeface="Calibri"/>
              </a:rPr>
              <a:t>expression</a:t>
            </a:r>
            <a:endParaRPr lang="de-DE" sz="1600" dirty="0">
              <a:cs typeface="Calibri"/>
            </a:endParaRP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79E46AFA-FE06-4694-A523-3FF5D3AC0BAB}"/>
              </a:ext>
            </a:extLst>
          </p:cNvPr>
          <p:cNvSpPr/>
          <p:nvPr/>
        </p:nvSpPr>
        <p:spPr>
          <a:xfrm>
            <a:off x="5257797" y="2622613"/>
            <a:ext cx="100964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cs typeface="Calibri"/>
              </a:rPr>
              <a:t>LIMES</a:t>
            </a:r>
            <a:endParaRPr lang="de-DE" dirty="0">
              <a:cs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17D57B-1959-43E3-8E36-3C60FECB6500}"/>
              </a:ext>
            </a:extLst>
          </p:cNvPr>
          <p:cNvSpPr/>
          <p:nvPr/>
        </p:nvSpPr>
        <p:spPr>
          <a:xfrm>
            <a:off x="6531766" y="2626517"/>
            <a:ext cx="1259681" cy="628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cs typeface="Calibri"/>
              </a:rPr>
              <a:t>Conf</a:t>
            </a:r>
            <a:r>
              <a:rPr lang="de-DE" sz="1600" dirty="0">
                <a:cs typeface="Calibri"/>
              </a:rPr>
              <a:t>. LIMES</a:t>
            </a:r>
            <a:endParaRPr lang="de-DE" sz="1600" dirty="0" err="1"/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8FD08C40-1A5C-4501-8C57-32562EBF106C}"/>
              </a:ext>
            </a:extLst>
          </p:cNvPr>
          <p:cNvSpPr/>
          <p:nvPr/>
        </p:nvSpPr>
        <p:spPr>
          <a:xfrm>
            <a:off x="8103396" y="2622613"/>
            <a:ext cx="1521617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cs typeface="Calibri"/>
              </a:rPr>
              <a:t>Link &amp; Do </a:t>
            </a:r>
            <a:r>
              <a:rPr lang="de-DE" sz="1600" dirty="0" err="1">
                <a:cs typeface="Calibri"/>
              </a:rPr>
              <a:t>comparision</a:t>
            </a:r>
            <a:endParaRPr lang="de-DE" sz="1600" dirty="0">
              <a:cs typeface="Calibri"/>
            </a:endParaRPr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864BC6B4-E221-4A0C-AC85-485663CB7E51}"/>
              </a:ext>
            </a:extLst>
          </p:cNvPr>
          <p:cNvSpPr/>
          <p:nvPr/>
        </p:nvSpPr>
        <p:spPr>
          <a:xfrm>
            <a:off x="9905142" y="2602706"/>
            <a:ext cx="2132932" cy="6762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cs typeface="Calibri"/>
              </a:rPr>
              <a:t>Mapping &amp; </a:t>
            </a:r>
            <a:r>
              <a:rPr lang="de-DE" sz="1600" dirty="0" err="1">
                <a:cs typeface="Calibri"/>
              </a:rPr>
              <a:t>examples</a:t>
            </a:r>
            <a:endParaRPr lang="de-DE" sz="1600" dirty="0">
              <a:cs typeface="Calibri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E999551-90A5-46A8-8843-64F2690C25E9}"/>
              </a:ext>
            </a:extLst>
          </p:cNvPr>
          <p:cNvCxnSpPr/>
          <p:nvPr/>
        </p:nvCxnSpPr>
        <p:spPr>
          <a:xfrm>
            <a:off x="1852610" y="2936081"/>
            <a:ext cx="342900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FEEFB95-3B40-403E-B816-9B7385AFBA72}"/>
              </a:ext>
            </a:extLst>
          </p:cNvPr>
          <p:cNvCxnSpPr/>
          <p:nvPr/>
        </p:nvCxnSpPr>
        <p:spPr>
          <a:xfrm flipV="1">
            <a:off x="3293269" y="2945605"/>
            <a:ext cx="211930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4592F959-59C7-48CE-B3B2-9A0F20696480}"/>
              </a:ext>
            </a:extLst>
          </p:cNvPr>
          <p:cNvCxnSpPr/>
          <p:nvPr/>
        </p:nvCxnSpPr>
        <p:spPr>
          <a:xfrm flipV="1">
            <a:off x="3936207" y="1493043"/>
            <a:ext cx="1021555" cy="1157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9BDC737-5DCF-4500-A3A1-07B3B5EB4459}"/>
              </a:ext>
            </a:extLst>
          </p:cNvPr>
          <p:cNvCxnSpPr/>
          <p:nvPr/>
        </p:nvCxnSpPr>
        <p:spPr>
          <a:xfrm flipH="1">
            <a:off x="5826918" y="1840706"/>
            <a:ext cx="2381" cy="2357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834F699-8CE0-421E-9A5C-40B4C5FDE12F}"/>
              </a:ext>
            </a:extLst>
          </p:cNvPr>
          <p:cNvCxnSpPr/>
          <p:nvPr/>
        </p:nvCxnSpPr>
        <p:spPr>
          <a:xfrm flipV="1">
            <a:off x="6257923" y="2957512"/>
            <a:ext cx="283370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E70EA7-1183-4579-8C9B-13607CFAD027}"/>
              </a:ext>
            </a:extLst>
          </p:cNvPr>
          <p:cNvCxnSpPr/>
          <p:nvPr/>
        </p:nvCxnSpPr>
        <p:spPr>
          <a:xfrm flipV="1">
            <a:off x="7781924" y="2945606"/>
            <a:ext cx="330993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DBF872B-35AB-4B04-AEB3-6CF7A4036FF1}"/>
              </a:ext>
            </a:extLst>
          </p:cNvPr>
          <p:cNvCxnSpPr/>
          <p:nvPr/>
        </p:nvCxnSpPr>
        <p:spPr>
          <a:xfrm flipV="1">
            <a:off x="9615486" y="2957512"/>
            <a:ext cx="354806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9">
            <a:extLst>
              <a:ext uri="{FF2B5EF4-FFF2-40B4-BE49-F238E27FC236}">
                <a16:creationId xmlns:a16="http://schemas.microsoft.com/office/drawing/2014/main" id="{BE7C66E2-83D9-4F89-A406-71C8BC40D1EC}"/>
              </a:ext>
            </a:extLst>
          </p:cNvPr>
          <p:cNvSpPr txBox="1"/>
          <p:nvPr/>
        </p:nvSpPr>
        <p:spPr>
          <a:xfrm>
            <a:off x="5262498" y="1956777"/>
            <a:ext cx="1279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dirty="0">
                <a:cs typeface="Calibri"/>
              </a:rPr>
              <a:t>Restrictions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9939CE5-7B62-4A23-8A5D-02647D59A955}"/>
              </a:ext>
            </a:extLst>
          </p:cNvPr>
          <p:cNvCxnSpPr/>
          <p:nvPr/>
        </p:nvCxnSpPr>
        <p:spPr>
          <a:xfrm>
            <a:off x="5829300" y="2233614"/>
            <a:ext cx="9525" cy="3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D138C97-84C9-4CB4-9CF4-C0C1BB244FBD}"/>
              </a:ext>
            </a:extLst>
          </p:cNvPr>
          <p:cNvCxnSpPr/>
          <p:nvPr/>
        </p:nvCxnSpPr>
        <p:spPr>
          <a:xfrm>
            <a:off x="10913267" y="3269457"/>
            <a:ext cx="9526" cy="12834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667F4A0-CFAA-4D39-AB4C-97596C76A0C5}"/>
              </a:ext>
            </a:extLst>
          </p:cNvPr>
          <p:cNvCxnSpPr/>
          <p:nvPr/>
        </p:nvCxnSpPr>
        <p:spPr>
          <a:xfrm flipV="1">
            <a:off x="6257925" y="4552949"/>
            <a:ext cx="4664867" cy="380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9">
            <a:extLst>
              <a:ext uri="{FF2B5EF4-FFF2-40B4-BE49-F238E27FC236}">
                <a16:creationId xmlns:a16="http://schemas.microsoft.com/office/drawing/2014/main" id="{657BC714-2DD9-497C-8CC7-93AB384CDA54}"/>
              </a:ext>
            </a:extLst>
          </p:cNvPr>
          <p:cNvSpPr txBox="1"/>
          <p:nvPr/>
        </p:nvSpPr>
        <p:spPr>
          <a:xfrm>
            <a:off x="5083905" y="4421370"/>
            <a:ext cx="11721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cs typeface="Calibri"/>
              </a:rPr>
              <a:t>Input/output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B5AEE99-5938-411E-8369-B15DA37E59F0}"/>
              </a:ext>
            </a:extLst>
          </p:cNvPr>
          <p:cNvCxnSpPr/>
          <p:nvPr/>
        </p:nvCxnSpPr>
        <p:spPr>
          <a:xfrm>
            <a:off x="804861" y="4567234"/>
            <a:ext cx="4283868" cy="214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F67F9BF-6FFF-420D-A0F9-366FC23AD06E}"/>
              </a:ext>
            </a:extLst>
          </p:cNvPr>
          <p:cNvCxnSpPr/>
          <p:nvPr/>
        </p:nvCxnSpPr>
        <p:spPr>
          <a:xfrm flipV="1">
            <a:off x="804862" y="3326606"/>
            <a:ext cx="9525" cy="126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3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</TotalTime>
  <Words>411</Words>
  <Application>Microsoft Office PowerPoint</Application>
  <PresentationFormat>Widescreen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Mensah</dc:creator>
  <cp:lastModifiedBy>Frank Mensah</cp:lastModifiedBy>
  <cp:revision>122</cp:revision>
  <dcterms:created xsi:type="dcterms:W3CDTF">2018-07-06T21:48:59Z</dcterms:created>
  <dcterms:modified xsi:type="dcterms:W3CDTF">2018-07-15T14:07:08Z</dcterms:modified>
</cp:coreProperties>
</file>