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9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1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F47F-9AB1-417C-956E-8C2D5F0AA718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E606-A4A6-47C0-8CA7-A9724D91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-1292470" y="147313"/>
            <a:ext cx="6858000" cy="6858000"/>
          </a:xfrm>
          <a:custGeom>
            <a:avLst/>
            <a:gdLst>
              <a:gd name="connsiteX0" fmla="*/ 69011 w 6858000"/>
              <a:gd name="connsiteY0" fmla="*/ 3342772 h 6858000"/>
              <a:gd name="connsiteX1" fmla="*/ 3584239 w 6858000"/>
              <a:gd name="connsiteY1" fmla="*/ 6858000 h 6858000"/>
              <a:gd name="connsiteX2" fmla="*/ 1143023 w 6858000"/>
              <a:gd name="connsiteY2" fmla="*/ 6858000 h 6858000"/>
              <a:gd name="connsiteX3" fmla="*/ 0 w 6858000"/>
              <a:gd name="connsiteY3" fmla="*/ 5714978 h 6858000"/>
              <a:gd name="connsiteX4" fmla="*/ 0 w 6858000"/>
              <a:gd name="connsiteY4" fmla="*/ 3344517 h 6858000"/>
              <a:gd name="connsiteX5" fmla="*/ 1143023 w 6858000"/>
              <a:gd name="connsiteY5" fmla="*/ 0 h 6858000"/>
              <a:gd name="connsiteX6" fmla="*/ 5714977 w 6858000"/>
              <a:gd name="connsiteY6" fmla="*/ 0 h 6858000"/>
              <a:gd name="connsiteX7" fmla="*/ 6858000 w 6858000"/>
              <a:gd name="connsiteY7" fmla="*/ 1143023 h 6858000"/>
              <a:gd name="connsiteX8" fmla="*/ 6858000 w 6858000"/>
              <a:gd name="connsiteY8" fmla="*/ 5714978 h 6858000"/>
              <a:gd name="connsiteX9" fmla="*/ 5714977 w 6858000"/>
              <a:gd name="connsiteY9" fmla="*/ 6858000 h 6858000"/>
              <a:gd name="connsiteX10" fmla="*/ 4641011 w 6858000"/>
              <a:gd name="connsiteY10" fmla="*/ 6858000 h 6858000"/>
              <a:gd name="connsiteX11" fmla="*/ 69011 w 6858000"/>
              <a:gd name="connsiteY11" fmla="*/ 2286000 h 6858000"/>
              <a:gd name="connsiteX12" fmla="*/ 0 w 6858000"/>
              <a:gd name="connsiteY12" fmla="*/ 2287745 h 6858000"/>
              <a:gd name="connsiteX13" fmla="*/ 0 w 6858000"/>
              <a:gd name="connsiteY13" fmla="*/ 1143023 h 6858000"/>
              <a:gd name="connsiteX14" fmla="*/ 1143023 w 6858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0" h="6858000">
                <a:moveTo>
                  <a:pt x="69011" y="3342772"/>
                </a:moveTo>
                <a:cubicBezTo>
                  <a:pt x="2010418" y="3342772"/>
                  <a:pt x="3584239" y="4916593"/>
                  <a:pt x="3584239" y="6858000"/>
                </a:cubicBezTo>
                <a:lnTo>
                  <a:pt x="1143023" y="6858000"/>
                </a:lnTo>
                <a:cubicBezTo>
                  <a:pt x="511749" y="6858000"/>
                  <a:pt x="0" y="6346251"/>
                  <a:pt x="0" y="5714978"/>
                </a:cubicBezTo>
                <a:lnTo>
                  <a:pt x="0" y="3344517"/>
                </a:lnTo>
                <a:close/>
                <a:moveTo>
                  <a:pt x="1143023" y="0"/>
                </a:moveTo>
                <a:lnTo>
                  <a:pt x="5714977" y="0"/>
                </a:lnTo>
                <a:cubicBezTo>
                  <a:pt x="6346251" y="0"/>
                  <a:pt x="6858000" y="511749"/>
                  <a:pt x="6858000" y="1143023"/>
                </a:cubicBezTo>
                <a:lnTo>
                  <a:pt x="6858000" y="5714978"/>
                </a:lnTo>
                <a:cubicBezTo>
                  <a:pt x="6858000" y="6346251"/>
                  <a:pt x="6346251" y="6858000"/>
                  <a:pt x="5714977" y="6858000"/>
                </a:cubicBezTo>
                <a:lnTo>
                  <a:pt x="4641011" y="6858000"/>
                </a:lnTo>
                <a:cubicBezTo>
                  <a:pt x="4641011" y="4332954"/>
                  <a:pt x="2594057" y="2286000"/>
                  <a:pt x="69011" y="2286000"/>
                </a:cubicBezTo>
                <a:lnTo>
                  <a:pt x="0" y="2287745"/>
                </a:lnTo>
                <a:lnTo>
                  <a:pt x="0" y="1143023"/>
                </a:lnTo>
                <a:cubicBezTo>
                  <a:pt x="0" y="511749"/>
                  <a:pt x="511749" y="0"/>
                  <a:pt x="114302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759072" y="-114520"/>
            <a:ext cx="6858000" cy="6858000"/>
          </a:xfrm>
          <a:custGeom>
            <a:avLst/>
            <a:gdLst>
              <a:gd name="connsiteX0" fmla="*/ 69011 w 6858000"/>
              <a:gd name="connsiteY0" fmla="*/ 3342772 h 6858000"/>
              <a:gd name="connsiteX1" fmla="*/ 3584239 w 6858000"/>
              <a:gd name="connsiteY1" fmla="*/ 6858000 h 6858000"/>
              <a:gd name="connsiteX2" fmla="*/ 1143023 w 6858000"/>
              <a:gd name="connsiteY2" fmla="*/ 6858000 h 6858000"/>
              <a:gd name="connsiteX3" fmla="*/ 0 w 6858000"/>
              <a:gd name="connsiteY3" fmla="*/ 5714978 h 6858000"/>
              <a:gd name="connsiteX4" fmla="*/ 0 w 6858000"/>
              <a:gd name="connsiteY4" fmla="*/ 3344517 h 6858000"/>
              <a:gd name="connsiteX5" fmla="*/ 1143023 w 6858000"/>
              <a:gd name="connsiteY5" fmla="*/ 0 h 6858000"/>
              <a:gd name="connsiteX6" fmla="*/ 5714977 w 6858000"/>
              <a:gd name="connsiteY6" fmla="*/ 0 h 6858000"/>
              <a:gd name="connsiteX7" fmla="*/ 6858000 w 6858000"/>
              <a:gd name="connsiteY7" fmla="*/ 1143023 h 6858000"/>
              <a:gd name="connsiteX8" fmla="*/ 6858000 w 6858000"/>
              <a:gd name="connsiteY8" fmla="*/ 5714978 h 6858000"/>
              <a:gd name="connsiteX9" fmla="*/ 5714977 w 6858000"/>
              <a:gd name="connsiteY9" fmla="*/ 6858000 h 6858000"/>
              <a:gd name="connsiteX10" fmla="*/ 4641011 w 6858000"/>
              <a:gd name="connsiteY10" fmla="*/ 6858000 h 6858000"/>
              <a:gd name="connsiteX11" fmla="*/ 69011 w 6858000"/>
              <a:gd name="connsiteY11" fmla="*/ 2286000 h 6858000"/>
              <a:gd name="connsiteX12" fmla="*/ 0 w 6858000"/>
              <a:gd name="connsiteY12" fmla="*/ 2287745 h 6858000"/>
              <a:gd name="connsiteX13" fmla="*/ 0 w 6858000"/>
              <a:gd name="connsiteY13" fmla="*/ 1143023 h 6858000"/>
              <a:gd name="connsiteX14" fmla="*/ 1143023 w 6858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0" h="6858000">
                <a:moveTo>
                  <a:pt x="69011" y="3342772"/>
                </a:moveTo>
                <a:cubicBezTo>
                  <a:pt x="2010418" y="3342772"/>
                  <a:pt x="3584239" y="4916593"/>
                  <a:pt x="3584239" y="6858000"/>
                </a:cubicBezTo>
                <a:lnTo>
                  <a:pt x="1143023" y="6858000"/>
                </a:lnTo>
                <a:cubicBezTo>
                  <a:pt x="511749" y="6858000"/>
                  <a:pt x="0" y="6346251"/>
                  <a:pt x="0" y="5714978"/>
                </a:cubicBezTo>
                <a:lnTo>
                  <a:pt x="0" y="3344517"/>
                </a:lnTo>
                <a:close/>
                <a:moveTo>
                  <a:pt x="1143023" y="0"/>
                </a:moveTo>
                <a:lnTo>
                  <a:pt x="5714977" y="0"/>
                </a:lnTo>
                <a:cubicBezTo>
                  <a:pt x="6346251" y="0"/>
                  <a:pt x="6858000" y="511749"/>
                  <a:pt x="6858000" y="1143023"/>
                </a:cubicBezTo>
                <a:lnTo>
                  <a:pt x="6858000" y="5714978"/>
                </a:lnTo>
                <a:cubicBezTo>
                  <a:pt x="6858000" y="6346251"/>
                  <a:pt x="6346251" y="6858000"/>
                  <a:pt x="5714977" y="6858000"/>
                </a:cubicBezTo>
                <a:lnTo>
                  <a:pt x="4641011" y="6858000"/>
                </a:lnTo>
                <a:cubicBezTo>
                  <a:pt x="4641011" y="4332954"/>
                  <a:pt x="2594057" y="2286000"/>
                  <a:pt x="69011" y="2286000"/>
                </a:cubicBezTo>
                <a:lnTo>
                  <a:pt x="0" y="2287745"/>
                </a:lnTo>
                <a:lnTo>
                  <a:pt x="0" y="1143023"/>
                </a:lnTo>
                <a:cubicBezTo>
                  <a:pt x="0" y="511749"/>
                  <a:pt x="511749" y="0"/>
                  <a:pt x="114302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37371" y="-373810"/>
            <a:ext cx="6400800" cy="6400800"/>
          </a:xfrm>
          <a:custGeom>
            <a:avLst/>
            <a:gdLst>
              <a:gd name="connsiteX0" fmla="*/ 69730 w 6858000"/>
              <a:gd name="connsiteY0" fmla="*/ 3343229 h 6858000"/>
              <a:gd name="connsiteX1" fmla="*/ 2034872 w 6858000"/>
              <a:gd name="connsiteY1" fmla="*/ 3943497 h 6858000"/>
              <a:gd name="connsiteX2" fmla="*/ 2305226 w 6858000"/>
              <a:gd name="connsiteY2" fmla="*/ 4145664 h 6858000"/>
              <a:gd name="connsiteX3" fmla="*/ 2554653 w 6858000"/>
              <a:gd name="connsiteY3" fmla="*/ 4372359 h 6858000"/>
              <a:gd name="connsiteX4" fmla="*/ 3584239 w 6858000"/>
              <a:gd name="connsiteY4" fmla="*/ 6858000 h 6858000"/>
              <a:gd name="connsiteX5" fmla="*/ 1143023 w 6858000"/>
              <a:gd name="connsiteY5" fmla="*/ 6858000 h 6858000"/>
              <a:gd name="connsiteX6" fmla="*/ 0 w 6858000"/>
              <a:gd name="connsiteY6" fmla="*/ 5714978 h 6858000"/>
              <a:gd name="connsiteX7" fmla="*/ 0 w 6858000"/>
              <a:gd name="connsiteY7" fmla="*/ 3344993 h 6858000"/>
              <a:gd name="connsiteX8" fmla="*/ 1143023 w 6858000"/>
              <a:gd name="connsiteY8" fmla="*/ 0 h 6858000"/>
              <a:gd name="connsiteX9" fmla="*/ 5714977 w 6858000"/>
              <a:gd name="connsiteY9" fmla="*/ 0 h 6858000"/>
              <a:gd name="connsiteX10" fmla="*/ 6858000 w 6858000"/>
              <a:gd name="connsiteY10" fmla="*/ 1143023 h 6858000"/>
              <a:gd name="connsiteX11" fmla="*/ 6858000 w 6858000"/>
              <a:gd name="connsiteY11" fmla="*/ 5714978 h 6858000"/>
              <a:gd name="connsiteX12" fmla="*/ 5714977 w 6858000"/>
              <a:gd name="connsiteY12" fmla="*/ 6858000 h 6858000"/>
              <a:gd name="connsiteX13" fmla="*/ 4641730 w 6858000"/>
              <a:gd name="connsiteY13" fmla="*/ 6858000 h 6858000"/>
              <a:gd name="connsiteX14" fmla="*/ 69730 w 6858000"/>
              <a:gd name="connsiteY14" fmla="*/ 2286000 h 6858000"/>
              <a:gd name="connsiteX15" fmla="*/ 69371 w 6858000"/>
              <a:gd name="connsiteY15" fmla="*/ 2286009 h 6858000"/>
              <a:gd name="connsiteX16" fmla="*/ 69011 w 6858000"/>
              <a:gd name="connsiteY16" fmla="*/ 2286000 h 6858000"/>
              <a:gd name="connsiteX17" fmla="*/ 0 w 6858000"/>
              <a:gd name="connsiteY17" fmla="*/ 2287745 h 6858000"/>
              <a:gd name="connsiteX18" fmla="*/ 0 w 6858000"/>
              <a:gd name="connsiteY18" fmla="*/ 1143023 h 6858000"/>
              <a:gd name="connsiteX19" fmla="*/ 1143023 w 6858000"/>
              <a:gd name="connsiteY1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6858000">
                <a:moveTo>
                  <a:pt x="69730" y="3343229"/>
                </a:moveTo>
                <a:cubicBezTo>
                  <a:pt x="797663" y="3343229"/>
                  <a:pt x="1473911" y="3564519"/>
                  <a:pt x="2034872" y="3943497"/>
                </a:cubicBezTo>
                <a:lnTo>
                  <a:pt x="2305226" y="4145664"/>
                </a:lnTo>
                <a:lnTo>
                  <a:pt x="2554653" y="4372359"/>
                </a:lnTo>
                <a:cubicBezTo>
                  <a:pt x="3190784" y="5008490"/>
                  <a:pt x="3584239" y="5887297"/>
                  <a:pt x="3584239" y="6858000"/>
                </a:cubicBezTo>
                <a:lnTo>
                  <a:pt x="1143023" y="6858000"/>
                </a:lnTo>
                <a:cubicBezTo>
                  <a:pt x="511749" y="6858000"/>
                  <a:pt x="0" y="6346251"/>
                  <a:pt x="0" y="5714978"/>
                </a:cubicBezTo>
                <a:lnTo>
                  <a:pt x="0" y="3344993"/>
                </a:lnTo>
                <a:close/>
                <a:moveTo>
                  <a:pt x="1143023" y="0"/>
                </a:moveTo>
                <a:lnTo>
                  <a:pt x="5714977" y="0"/>
                </a:lnTo>
                <a:cubicBezTo>
                  <a:pt x="6346251" y="0"/>
                  <a:pt x="6858000" y="511749"/>
                  <a:pt x="6858000" y="1143023"/>
                </a:cubicBezTo>
                <a:lnTo>
                  <a:pt x="6858000" y="5714978"/>
                </a:lnTo>
                <a:cubicBezTo>
                  <a:pt x="6858000" y="6346251"/>
                  <a:pt x="6346251" y="6858000"/>
                  <a:pt x="5714977" y="6858000"/>
                </a:cubicBezTo>
                <a:lnTo>
                  <a:pt x="4641730" y="6858000"/>
                </a:lnTo>
                <a:cubicBezTo>
                  <a:pt x="4641730" y="4332954"/>
                  <a:pt x="2594776" y="2286000"/>
                  <a:pt x="69730" y="2286000"/>
                </a:cubicBezTo>
                <a:lnTo>
                  <a:pt x="69371" y="2286009"/>
                </a:lnTo>
                <a:lnTo>
                  <a:pt x="69011" y="2286000"/>
                </a:lnTo>
                <a:lnTo>
                  <a:pt x="0" y="2287745"/>
                </a:lnTo>
                <a:lnTo>
                  <a:pt x="0" y="1143023"/>
                </a:lnTo>
                <a:cubicBezTo>
                  <a:pt x="0" y="511749"/>
                  <a:pt x="511749" y="0"/>
                  <a:pt x="114302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205048" y="853517"/>
            <a:ext cx="9144000" cy="9144000"/>
            <a:chOff x="-1949573" y="1802920"/>
            <a:chExt cx="9144000" cy="9144000"/>
          </a:xfrm>
        </p:grpSpPr>
        <p:sp>
          <p:nvSpPr>
            <p:cNvPr id="7" name="Arc 6"/>
            <p:cNvSpPr/>
            <p:nvPr/>
          </p:nvSpPr>
          <p:spPr>
            <a:xfrm>
              <a:off x="-1035173" y="2717320"/>
              <a:ext cx="7315200" cy="7315200"/>
            </a:xfrm>
            <a:prstGeom prst="arc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-1949573" y="1802920"/>
              <a:ext cx="9144000" cy="9144000"/>
            </a:xfrm>
            <a:prstGeom prst="arc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endCxn id="7" idx="0"/>
            </p:cNvCxnSpPr>
            <p:nvPr/>
          </p:nvCxnSpPr>
          <p:spPr>
            <a:xfrm>
              <a:off x="2622427" y="1802920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80027" y="6374920"/>
              <a:ext cx="914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854014" y="1708031"/>
            <a:ext cx="4054415" cy="3510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/>
          <p:cNvSpPr/>
          <p:nvPr/>
        </p:nvSpPr>
        <p:spPr>
          <a:xfrm>
            <a:off x="4009950" y="340744"/>
            <a:ext cx="7315200" cy="7315200"/>
          </a:xfrm>
          <a:prstGeom prst="donut">
            <a:avLst>
              <a:gd name="adj" fmla="val 9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5530" y="1028530"/>
            <a:ext cx="4800938" cy="4800938"/>
            <a:chOff x="3695530" y="1028530"/>
            <a:chExt cx="4800938" cy="4800938"/>
          </a:xfrm>
        </p:grpSpPr>
        <p:sp>
          <p:nvSpPr>
            <p:cNvPr id="6" name="Freeform 5"/>
            <p:cNvSpPr/>
            <p:nvPr/>
          </p:nvSpPr>
          <p:spPr>
            <a:xfrm>
              <a:off x="3695530" y="1028530"/>
              <a:ext cx="2346282" cy="2346282"/>
            </a:xfrm>
            <a:custGeom>
              <a:avLst/>
              <a:gdLst>
                <a:gd name="connsiteX0" fmla="*/ 0 w 2346282"/>
                <a:gd name="connsiteY0" fmla="*/ 2346282 h 2346282"/>
                <a:gd name="connsiteX1" fmla="*/ 2346282 w 2346282"/>
                <a:gd name="connsiteY1" fmla="*/ 0 h 2346282"/>
                <a:gd name="connsiteX2" fmla="*/ 2346282 w 2346282"/>
                <a:gd name="connsiteY2" fmla="*/ 2346282 h 2346282"/>
                <a:gd name="connsiteX3" fmla="*/ 0 w 2346282"/>
                <a:gd name="connsiteY3" fmla="*/ 2346282 h 234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282" h="2346282">
                  <a:moveTo>
                    <a:pt x="0" y="2346282"/>
                  </a:moveTo>
                  <a:cubicBezTo>
                    <a:pt x="0" y="1050466"/>
                    <a:pt x="1050466" y="0"/>
                    <a:pt x="2346282" y="0"/>
                  </a:cubicBezTo>
                  <a:lnTo>
                    <a:pt x="2346282" y="2346282"/>
                  </a:lnTo>
                  <a:lnTo>
                    <a:pt x="0" y="23462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7466" tIns="957466" rIns="270256" bIns="270256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kern="1200"/>
            </a:p>
          </p:txBody>
        </p:sp>
        <p:sp>
          <p:nvSpPr>
            <p:cNvPr id="9" name="Pie 8"/>
            <p:cNvSpPr/>
            <p:nvPr/>
          </p:nvSpPr>
          <p:spPr>
            <a:xfrm rot="5400000">
              <a:off x="6150186" y="1028530"/>
              <a:ext cx="2346282" cy="2346282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ie 9"/>
            <p:cNvSpPr/>
            <p:nvPr/>
          </p:nvSpPr>
          <p:spPr>
            <a:xfrm rot="10800000">
              <a:off x="6150186" y="3483186"/>
              <a:ext cx="2346282" cy="2346282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ie 11"/>
            <p:cNvSpPr/>
            <p:nvPr/>
          </p:nvSpPr>
          <p:spPr>
            <a:xfrm rot="16200000">
              <a:off x="3695530" y="3483186"/>
              <a:ext cx="2346282" cy="2346282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ircular Arrow 14"/>
            <p:cNvSpPr/>
            <p:nvPr/>
          </p:nvSpPr>
          <p:spPr>
            <a:xfrm rot="10800000">
              <a:off x="5656444" y="4092145"/>
              <a:ext cx="810090" cy="704426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0580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78965" y="0"/>
            <a:ext cx="6400800" cy="6400800"/>
            <a:chOff x="2278965" y="0"/>
            <a:chExt cx="6858000" cy="6858000"/>
          </a:xfrm>
        </p:grpSpPr>
        <p:sp>
          <p:nvSpPr>
            <p:cNvPr id="4" name="Rounded Rectangle 3"/>
            <p:cNvSpPr/>
            <p:nvPr/>
          </p:nvSpPr>
          <p:spPr>
            <a:xfrm>
              <a:off x="2278965" y="0"/>
              <a:ext cx="6858000" cy="6858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78965" y="2286000"/>
              <a:ext cx="4572000" cy="4572000"/>
            </a:xfrm>
            <a:custGeom>
              <a:avLst/>
              <a:gdLst>
                <a:gd name="connsiteX0" fmla="*/ 0 w 4572000"/>
                <a:gd name="connsiteY0" fmla="*/ 0 h 4572000"/>
                <a:gd name="connsiteX1" fmla="*/ 4572000 w 4572000"/>
                <a:gd name="connsiteY1" fmla="*/ 4572000 h 4572000"/>
                <a:gd name="connsiteX2" fmla="*/ 3400471 w 4572000"/>
                <a:gd name="connsiteY2" fmla="*/ 4572000 h 4572000"/>
                <a:gd name="connsiteX3" fmla="*/ 0 w 4572000"/>
                <a:gd name="connsiteY3" fmla="*/ 1171529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0" h="4572000">
                  <a:moveTo>
                    <a:pt x="0" y="0"/>
                  </a:moveTo>
                  <a:cubicBezTo>
                    <a:pt x="2525046" y="0"/>
                    <a:pt x="4572000" y="2046954"/>
                    <a:pt x="4572000" y="4572000"/>
                  </a:cubicBezTo>
                  <a:lnTo>
                    <a:pt x="3400471" y="4572000"/>
                  </a:lnTo>
                  <a:cubicBezTo>
                    <a:pt x="3400471" y="2693972"/>
                    <a:pt x="1878028" y="1171529"/>
                    <a:pt x="0" y="11715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Han</dc:creator>
  <cp:lastModifiedBy>Meng Han</cp:lastModifiedBy>
  <cp:revision>8</cp:revision>
  <dcterms:created xsi:type="dcterms:W3CDTF">2014-10-23T01:55:40Z</dcterms:created>
  <dcterms:modified xsi:type="dcterms:W3CDTF">2014-10-29T00:18:40Z</dcterms:modified>
</cp:coreProperties>
</file>