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AFD-0C39-47AC-B42F-B83A25386B1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A086-8B8D-434E-9A2B-6FB4D5F4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AFD-0C39-47AC-B42F-B83A25386B1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A086-8B8D-434E-9A2B-6FB4D5F4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6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AFD-0C39-47AC-B42F-B83A25386B1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A086-8B8D-434E-9A2B-6FB4D5F4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30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476408-C53B-49A1-A584-A6F0D39578A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8B49CDB-7B76-400A-9212-48931A9ED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9024F6A-AC78-4E03-9F9B-4AA2D763B0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53E924F-BFB2-411D-B2E9-183765BEF5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13485-DCF0-44A0-B9A5-D71850903C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43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AFD-0C39-47AC-B42F-B83A25386B1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A086-8B8D-434E-9A2B-6FB4D5F4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5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AFD-0C39-47AC-B42F-B83A25386B1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A086-8B8D-434E-9A2B-6FB4D5F4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8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AFD-0C39-47AC-B42F-B83A25386B1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A086-8B8D-434E-9A2B-6FB4D5F4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AFD-0C39-47AC-B42F-B83A25386B1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A086-8B8D-434E-9A2B-6FB4D5F4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4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AFD-0C39-47AC-B42F-B83A25386B1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A086-8B8D-434E-9A2B-6FB4D5F4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4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AFD-0C39-47AC-B42F-B83A25386B1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A086-8B8D-434E-9A2B-6FB4D5F4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9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AFD-0C39-47AC-B42F-B83A25386B1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A086-8B8D-434E-9A2B-6FB4D5F4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5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AFD-0C39-47AC-B42F-B83A25386B1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A086-8B8D-434E-9A2B-6FB4D5F4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1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B5AFD-0C39-47AC-B42F-B83A25386B1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A086-8B8D-434E-9A2B-6FB4D5F4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7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Comparison of Sorting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3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sort">
            <a:extLst>
              <a:ext uri="{FF2B5EF4-FFF2-40B4-BE49-F238E27FC236}">
                <a16:creationId xmlns:a16="http://schemas.microsoft.com/office/drawing/2014/main" id="{E66CB633-F425-47A4-A538-1A388486F8DE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304800"/>
            <a:ext cx="8305800" cy="5399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0C2AC7A-823A-451E-B928-5C2DA5757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60321"/>
            <a:ext cx="8303472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1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Comparison of Sorting Algorithm</vt:lpstr>
      <vt:lpstr>PowerPoint Presentation</vt:lpstr>
    </vt:vector>
  </TitlesOfParts>
  <Company>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Sorting Algorithm</dc:title>
  <dc:creator>Sohaib Bajwa</dc:creator>
  <cp:lastModifiedBy>Sohaib Bajwa</cp:lastModifiedBy>
  <cp:revision>1</cp:revision>
  <dcterms:created xsi:type="dcterms:W3CDTF">2021-07-10T00:45:34Z</dcterms:created>
  <dcterms:modified xsi:type="dcterms:W3CDTF">2021-07-10T00:45:48Z</dcterms:modified>
</cp:coreProperties>
</file>