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1pPr>
    <a:lvl2pPr marL="87782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2pPr>
    <a:lvl3pPr marL="175564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3pPr>
    <a:lvl4pPr marL="263347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4pPr>
    <a:lvl5pPr marL="3511296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5pPr>
    <a:lvl6pPr marL="4389120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6pPr>
    <a:lvl7pPr marL="5266944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7pPr>
    <a:lvl8pPr marL="6144768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8pPr>
    <a:lvl9pPr marL="7022592" algn="l" defTabSz="1755648" rtl="0" eaLnBrk="1" latinLnBrk="0" hangingPunct="1">
      <a:defRPr sz="345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886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4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4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1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3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5C9C0-4A85-4EB9-BFE6-8A9F4D352EE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0AE4-3B21-4E05-8942-86F1EF4F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426" y="6811536"/>
            <a:ext cx="1800225" cy="781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350" y="9990857"/>
            <a:ext cx="1752600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775" y="6401730"/>
            <a:ext cx="2686050" cy="2486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1199" y="5420370"/>
            <a:ext cx="1524000" cy="1276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5037" y="6887307"/>
            <a:ext cx="1171575" cy="1038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69787" y="11101133"/>
            <a:ext cx="1590675" cy="1276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9787" y="9053171"/>
            <a:ext cx="1266825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5512" y="12550505"/>
            <a:ext cx="1181100" cy="1162050"/>
          </a:xfrm>
          <a:prstGeom prst="rect">
            <a:avLst/>
          </a:prstGeom>
        </p:spPr>
      </p:pic>
      <p:sp>
        <p:nvSpPr>
          <p:cNvPr id="12" name="Diamond 11"/>
          <p:cNvSpPr/>
          <p:nvPr/>
        </p:nvSpPr>
        <p:spPr>
          <a:xfrm>
            <a:off x="10029825" y="6827196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amond 12"/>
          <p:cNvSpPr/>
          <p:nvPr/>
        </p:nvSpPr>
        <p:spPr>
          <a:xfrm>
            <a:off x="10060305" y="7223436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10070465" y="7761916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10100945" y="8158156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2" idx="3"/>
            <a:endCxn id="7" idx="1"/>
          </p:cNvCxnSpPr>
          <p:nvPr/>
        </p:nvCxnSpPr>
        <p:spPr>
          <a:xfrm flipV="1">
            <a:off x="10525760" y="6058545"/>
            <a:ext cx="1615439" cy="9008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3"/>
            <a:endCxn id="8" idx="1"/>
          </p:cNvCxnSpPr>
          <p:nvPr/>
        </p:nvCxnSpPr>
        <p:spPr>
          <a:xfrm>
            <a:off x="10556240" y="7355678"/>
            <a:ext cx="1808797" cy="5074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4" idx="3"/>
            <a:endCxn id="10" idx="1"/>
          </p:cNvCxnSpPr>
          <p:nvPr/>
        </p:nvCxnSpPr>
        <p:spPr>
          <a:xfrm>
            <a:off x="10566400" y="7894158"/>
            <a:ext cx="1703387" cy="176861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3"/>
            <a:endCxn id="9" idx="1"/>
          </p:cNvCxnSpPr>
          <p:nvPr/>
        </p:nvCxnSpPr>
        <p:spPr>
          <a:xfrm>
            <a:off x="10596880" y="8290398"/>
            <a:ext cx="1672907" cy="3448910"/>
          </a:xfrm>
          <a:prstGeom prst="bentConnector3">
            <a:avLst>
              <a:gd name="adj1" fmla="val 22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11" idx="3"/>
          </p:cNvCxnSpPr>
          <p:nvPr/>
        </p:nvCxnSpPr>
        <p:spPr>
          <a:xfrm flipH="1">
            <a:off x="13536612" y="11739308"/>
            <a:ext cx="323850" cy="1392222"/>
          </a:xfrm>
          <a:prstGeom prst="bentConnector3">
            <a:avLst>
              <a:gd name="adj1" fmla="val -705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0" idx="3"/>
          </p:cNvCxnSpPr>
          <p:nvPr/>
        </p:nvCxnSpPr>
        <p:spPr>
          <a:xfrm flipH="1">
            <a:off x="13450887" y="9662771"/>
            <a:ext cx="85725" cy="3768749"/>
          </a:xfrm>
          <a:prstGeom prst="bentConnector4">
            <a:avLst>
              <a:gd name="adj1" fmla="val -3194074"/>
              <a:gd name="adj2" fmla="val 99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amond 41"/>
          <p:cNvSpPr/>
          <p:nvPr/>
        </p:nvSpPr>
        <p:spPr>
          <a:xfrm>
            <a:off x="5008563" y="7121876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Elbow Connector 43"/>
          <p:cNvCxnSpPr>
            <a:stCxn id="42" idx="3"/>
            <a:endCxn id="6" idx="1"/>
          </p:cNvCxnSpPr>
          <p:nvPr/>
        </p:nvCxnSpPr>
        <p:spPr>
          <a:xfrm>
            <a:off x="5504498" y="7254118"/>
            <a:ext cx="1839277" cy="3906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iamond 44"/>
          <p:cNvSpPr/>
          <p:nvPr/>
        </p:nvSpPr>
        <p:spPr>
          <a:xfrm>
            <a:off x="5034908" y="10245641"/>
            <a:ext cx="495935" cy="26448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5" idx="3"/>
            <a:endCxn id="11" idx="1"/>
          </p:cNvCxnSpPr>
          <p:nvPr/>
        </p:nvCxnSpPr>
        <p:spPr>
          <a:xfrm>
            <a:off x="5530843" y="10377883"/>
            <a:ext cx="6824669" cy="2753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9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 Needed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3977181"/>
            <a:ext cx="9010188" cy="99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1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Views Needed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firyace</dc:creator>
  <cp:lastModifiedBy>firyace</cp:lastModifiedBy>
  <cp:revision>2</cp:revision>
  <dcterms:created xsi:type="dcterms:W3CDTF">2021-10-13T22:14:28Z</dcterms:created>
  <dcterms:modified xsi:type="dcterms:W3CDTF">2021-10-13T23:06:41Z</dcterms:modified>
</cp:coreProperties>
</file>