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7" r:id="rId4"/>
    <p:sldId id="259" r:id="rId5"/>
    <p:sldId id="264" r:id="rId6"/>
    <p:sldId id="260" r:id="rId7"/>
    <p:sldId id="265" r:id="rId8"/>
    <p:sldId id="268" r:id="rId9"/>
    <p:sldId id="270" r:id="rId10"/>
    <p:sldId id="269" r:id="rId11"/>
    <p:sldId id="262" r:id="rId12"/>
    <p:sldId id="263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A45A-D225-43B8-AAC7-7AE309D20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59203-4D12-4C82-A4D4-77E25CF86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8792C-1A64-4786-B775-EC70B30E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BA7-0CC5-404C-A4C7-482FE5E6CA26}" type="datetimeFigureOut">
              <a:rPr lang="en-CA" smtClean="0"/>
              <a:t>21-Oct-2021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DC2D4-239A-40FE-A7EE-E9A6DB037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4E19B-76BA-4DDD-B207-A46A9A4B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365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80367-08A3-4464-8E88-549AAFA7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BF964-11EB-48F7-8E93-08B66702B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F9D5B-C461-403F-AA3E-EFCA9D16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BA7-0CC5-404C-A4C7-482FE5E6CA26}" type="datetimeFigureOut">
              <a:rPr lang="en-CA" smtClean="0"/>
              <a:t>21-Oct-2021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056CF-4F64-4566-A031-030E1853E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43E66-A3E0-455F-B98F-FC1019E1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759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25781-1A3B-4818-B72A-9B3E11A92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53D12-5318-4AB2-ACE0-0AACFCAA7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CAFE6-52D5-41DC-BCE2-E2C63C34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BA7-0CC5-404C-A4C7-482FE5E6CA26}" type="datetimeFigureOut">
              <a:rPr lang="en-CA" smtClean="0"/>
              <a:t>21-Oct-2021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A37E3-6118-48C6-AA22-39A0D292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764B5-86C1-4624-9495-7A4DF9D3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34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B7C5-032A-4ED3-AE83-2DE7A6CE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55B72-2B05-45EC-87C1-EC2B474E0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1E1E4-A134-4E05-9BD2-BC888B63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BA7-0CC5-404C-A4C7-482FE5E6CA26}" type="datetimeFigureOut">
              <a:rPr lang="en-CA" smtClean="0"/>
              <a:t>21-Oct-2021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DB8CA-8D9C-482F-9CF5-05C808F5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A0F9D-6281-42F1-A339-FE5DA76C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09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B104-6474-4D38-8AC9-3ABC32F4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27839-BD39-4550-A9E7-65B8093D3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A23D7-0122-4A0E-BDC9-2FA7D36F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BA7-0CC5-404C-A4C7-482FE5E6CA26}" type="datetimeFigureOut">
              <a:rPr lang="en-CA" smtClean="0"/>
              <a:t>21-Oct-2021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3BCC5-1E4D-4D3E-9231-72211ACD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6788B-EB86-4C03-8222-D213AE248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49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AEC9-2B12-455E-B54C-C4AAE25A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D7D16-EBDE-42A5-94AF-511527248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DDF76-DE4A-4A50-A6E2-5685AEC2F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A08A5-5353-4C2F-BED0-42D6D5AD1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BA7-0CC5-404C-A4C7-482FE5E6CA26}" type="datetimeFigureOut">
              <a:rPr lang="en-CA" smtClean="0"/>
              <a:t>21-Oct-2021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63A5C-8579-4887-BC7C-E8D274B3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7045B-5D61-4D1D-A1A6-76A3A2C9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34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9304-FCF6-4183-A6EA-C31718041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F8667-B4C1-4A78-A9A8-947D6866E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86D13-F5A2-487E-B787-BC506FE69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A5841-2C34-44EC-83D1-8BC368A89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142C8-5988-4651-BA3F-469EB6D79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2593B-BD0C-408C-971A-D1E00452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BA7-0CC5-404C-A4C7-482FE5E6CA26}" type="datetimeFigureOut">
              <a:rPr lang="en-CA" smtClean="0"/>
              <a:t>21-Oct-2021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0FF567-4A5A-4390-802E-7DCE86CBE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404892-833B-4C7C-8D95-9603044A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452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4F23-2F5F-4B15-8059-9077958C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DDBFD8-F2E1-47E2-B017-40EFAC53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BA7-0CC5-404C-A4C7-482FE5E6CA26}" type="datetimeFigureOut">
              <a:rPr lang="en-CA" smtClean="0"/>
              <a:t>21-Oct-2021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217DE-0809-4D08-A406-FCE414DF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111DF-7AF3-44BC-8069-D65F0E70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25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4C10D-DAA4-4E2B-83BC-5FF9679D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BA7-0CC5-404C-A4C7-482FE5E6CA26}" type="datetimeFigureOut">
              <a:rPr lang="en-CA" smtClean="0"/>
              <a:t>21-Oct-2021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4BEF1-7BC2-43C9-ABAD-F5534F6D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06B03-0B88-4D7C-A4E7-E40726D5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944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6309-37CF-47E4-9AED-0FA23E05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346B0-5E2F-41CE-99B9-A4E6BFE77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C0EDA-E7DF-4B7B-B319-1174C34D3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BA58F-3D1D-4790-B6CA-CFB8E277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BA7-0CC5-404C-A4C7-482FE5E6CA26}" type="datetimeFigureOut">
              <a:rPr lang="en-CA" smtClean="0"/>
              <a:t>21-Oct-2021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912DF-4DA1-4F78-A045-908A5C1D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E0F5E-96E2-4428-821E-B1E3FCAD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657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EE16-9CE0-4DE0-A728-8E4B6316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C7147-5F1E-4682-A287-715D050B2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921FF-F301-49CF-B143-EA79FBAC8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B5C1F-A343-4B54-AD76-0DA2F2AA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BA7-0CC5-404C-A4C7-482FE5E6CA26}" type="datetimeFigureOut">
              <a:rPr lang="en-CA" smtClean="0"/>
              <a:t>21-Oct-2021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64E27-64F1-432C-9C77-4FDBBC24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CB24D-93DE-45EC-B9AF-1D5E5062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494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F0BAE0-E4CD-4671-9CDB-4DF47F603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23A84-5401-47E9-9D7E-2530C3E6A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E3182-3B7E-46D3-8B86-402BC8B87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FEBA7-0CC5-404C-A4C7-482FE5E6CA26}" type="datetimeFigureOut">
              <a:rPr lang="en-CA" smtClean="0"/>
              <a:t>21-Oct-2021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4EB2B-1A23-4E2E-9BB8-2C2D2CBE1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F6702-8ED7-40BE-AAD7-21F90E3A5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50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5D91-AA97-474C-A5CA-CDDA39FA5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Wire Frames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5F4EF-47BF-43B0-ADE3-1BCF50D1BA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for vet application</a:t>
            </a:r>
          </a:p>
        </p:txBody>
      </p:sp>
    </p:spTree>
    <p:extLst>
      <p:ext uri="{BB962C8B-B14F-4D97-AF65-F5344CB8AC3E}">
        <p14:creationId xmlns:p14="http://schemas.microsoft.com/office/powerpoint/2010/main" val="346325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5276-893C-4F97-B0D3-10C57E62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Animal Management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7924E03-1721-4926-8BD5-85EC57E4D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468" y="1690688"/>
            <a:ext cx="9186332" cy="5167312"/>
          </a:xfrm>
        </p:spPr>
      </p:pic>
    </p:spTree>
    <p:extLst>
      <p:ext uri="{BB962C8B-B14F-4D97-AF65-F5344CB8AC3E}">
        <p14:creationId xmlns:p14="http://schemas.microsoft.com/office/powerpoint/2010/main" val="85557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354F-2685-4B45-929A-7C5C3D4B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Animal Profile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1F946BEB-EBBB-4050-A06D-3BBE523CE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56" y="0"/>
            <a:ext cx="3203444" cy="6858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6CD0EC-A196-4028-BA2A-AF1C8E76326E}"/>
              </a:ext>
            </a:extLst>
          </p:cNvPr>
          <p:cNvSpPr txBox="1"/>
          <p:nvPr/>
        </p:nvSpPr>
        <p:spPr>
          <a:xfrm>
            <a:off x="838199" y="2590887"/>
            <a:ext cx="280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Students don’t have access to change status button</a:t>
            </a:r>
          </a:p>
        </p:txBody>
      </p:sp>
    </p:spTree>
    <p:extLst>
      <p:ext uri="{BB962C8B-B14F-4D97-AF65-F5344CB8AC3E}">
        <p14:creationId xmlns:p14="http://schemas.microsoft.com/office/powerpoint/2010/main" val="1354207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7A87-A107-B643-A35E-87CF710C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Animal Treatment Logs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1A72A8-567C-A940-9B31-68152D3B1D40}"/>
              </a:ext>
            </a:extLst>
          </p:cNvPr>
          <p:cNvSpPr txBox="1"/>
          <p:nvPr/>
        </p:nvSpPr>
        <p:spPr>
          <a:xfrm>
            <a:off x="838199" y="2590887"/>
            <a:ext cx="2808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Student: Have access to “Edit” but not “Remove” buttons at bottom of Log.</a:t>
            </a:r>
          </a:p>
          <a:p>
            <a:endParaRPr lang="en-US" dirty="0"/>
          </a:p>
          <a:p>
            <a:r>
              <a:rPr lang="en-US" dirty="0"/>
              <a:t>All other users: Have access to both buttons</a:t>
            </a:r>
          </a:p>
          <a:p>
            <a:endParaRPr lang="en-US" dirty="0"/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A2D1FCF-C8E4-4B3C-AEDC-1A9588DA8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741" y="0"/>
            <a:ext cx="3432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44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7A87-A107-B643-A35E-87CF710C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Animal Issue Logs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1A72A8-567C-A940-9B31-68152D3B1D40}"/>
              </a:ext>
            </a:extLst>
          </p:cNvPr>
          <p:cNvSpPr txBox="1"/>
          <p:nvPr/>
        </p:nvSpPr>
        <p:spPr>
          <a:xfrm>
            <a:off x="838199" y="2590887"/>
            <a:ext cx="2808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Student: Have access to “Edit” but not “Remove” buttons at bottom of Log.</a:t>
            </a:r>
          </a:p>
          <a:p>
            <a:endParaRPr lang="en-US" dirty="0"/>
          </a:p>
          <a:p>
            <a:r>
              <a:rPr lang="en-US" dirty="0"/>
              <a:t>All other users: Have access to both buttons</a:t>
            </a:r>
          </a:p>
          <a:p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8E02BAF-AD19-4776-B200-93C1347F7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986" y="0"/>
            <a:ext cx="3313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02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7A87-A107-B643-A35E-87CF710C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Animal Comment Logs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1A72A8-567C-A940-9B31-68152D3B1D40}"/>
              </a:ext>
            </a:extLst>
          </p:cNvPr>
          <p:cNvSpPr txBox="1"/>
          <p:nvPr/>
        </p:nvSpPr>
        <p:spPr>
          <a:xfrm>
            <a:off x="838199" y="2590887"/>
            <a:ext cx="2808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Student: Have access to “Edit” but not “Remove” buttons at bottom of Log.</a:t>
            </a:r>
          </a:p>
          <a:p>
            <a:endParaRPr lang="en-US" dirty="0"/>
          </a:p>
          <a:p>
            <a:r>
              <a:rPr lang="en-US" dirty="0"/>
              <a:t>All other users: Have access to both buttons</a:t>
            </a:r>
          </a:p>
          <a:p>
            <a:endParaRPr lang="en-US" dirty="0"/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A77C8C2-1D37-4318-BF5B-E2DD96570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741" y="0"/>
            <a:ext cx="3432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0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710F-74A5-4F1E-8EA5-927BBD72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Flow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7CED3197-6E3F-403C-B42B-8AD06FE43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5" y="48034"/>
            <a:ext cx="12080841" cy="6725126"/>
          </a:xfrm>
        </p:spPr>
      </p:pic>
    </p:spTree>
    <p:extLst>
      <p:ext uri="{BB962C8B-B14F-4D97-AF65-F5344CB8AC3E}">
        <p14:creationId xmlns:p14="http://schemas.microsoft.com/office/powerpoint/2010/main" val="205236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5DF3-7062-4ADB-BE9F-91D7E61F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Home Page</a:t>
            </a:r>
          </a:p>
        </p:txBody>
      </p:sp>
      <p:pic>
        <p:nvPicPr>
          <p:cNvPr id="7" name="Content Placeholder 6" descr="Shape&#10;&#10;Description automatically generated">
            <a:extLst>
              <a:ext uri="{FF2B5EF4-FFF2-40B4-BE49-F238E27FC236}">
                <a16:creationId xmlns:a16="http://schemas.microsoft.com/office/drawing/2014/main" id="{FCEC3811-2764-4A6D-AF85-87F4542F4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458" y="1027906"/>
            <a:ext cx="4824342" cy="516832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A20775-FE78-4A67-B7E7-EC1CE0397222}"/>
              </a:ext>
            </a:extLst>
          </p:cNvPr>
          <p:cNvSpPr txBox="1"/>
          <p:nvPr/>
        </p:nvSpPr>
        <p:spPr>
          <a:xfrm>
            <a:off x="838199" y="2590887"/>
            <a:ext cx="280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Landing page</a:t>
            </a:r>
          </a:p>
        </p:txBody>
      </p:sp>
    </p:spTree>
    <p:extLst>
      <p:ext uri="{BB962C8B-B14F-4D97-AF65-F5344CB8AC3E}">
        <p14:creationId xmlns:p14="http://schemas.microsoft.com/office/powerpoint/2010/main" val="303234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DD85-08E7-45DB-AB88-77315D23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Page</a:t>
            </a:r>
          </a:p>
        </p:txBody>
      </p:sp>
      <p:pic>
        <p:nvPicPr>
          <p:cNvPr id="10" name="Content Placeholder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CD3EC6A-2F2A-4E1E-BA82-0DA79E0C4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028" y="1027906"/>
            <a:ext cx="4256772" cy="5167312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8E3EA1-45BC-40C8-B231-A8038A49AAC2}"/>
              </a:ext>
            </a:extLst>
          </p:cNvPr>
          <p:cNvSpPr txBox="1"/>
          <p:nvPr/>
        </p:nvSpPr>
        <p:spPr>
          <a:xfrm>
            <a:off x="838199" y="2590887"/>
            <a:ext cx="280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must unblock the account after its account creation.</a:t>
            </a:r>
          </a:p>
        </p:txBody>
      </p:sp>
    </p:spTree>
    <p:extLst>
      <p:ext uri="{BB962C8B-B14F-4D97-AF65-F5344CB8AC3E}">
        <p14:creationId xmlns:p14="http://schemas.microsoft.com/office/powerpoint/2010/main" val="339581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10B4-379A-4E62-AD42-E0759D496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Sign-In Page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B7B10A6A-2BBA-4B44-A1CE-A9F29742E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403" y="1027906"/>
            <a:ext cx="4823397" cy="5167312"/>
          </a:xfrm>
        </p:spPr>
      </p:pic>
    </p:spTree>
    <p:extLst>
      <p:ext uri="{BB962C8B-B14F-4D97-AF65-F5344CB8AC3E}">
        <p14:creationId xmlns:p14="http://schemas.microsoft.com/office/powerpoint/2010/main" val="410890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DD85-08E7-45DB-AB88-77315D23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Main-Menu Page</a:t>
            </a:r>
          </a:p>
        </p:txBody>
      </p:sp>
      <p:pic>
        <p:nvPicPr>
          <p:cNvPr id="7" name="Content Placeholder 6" descr="Diagram, shape&#10;&#10;Description automatically generated">
            <a:extLst>
              <a:ext uri="{FF2B5EF4-FFF2-40B4-BE49-F238E27FC236}">
                <a16:creationId xmlns:a16="http://schemas.microsoft.com/office/drawing/2014/main" id="{8C90313C-1FF4-43D3-8964-F2DC7AB86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028" y="1027906"/>
            <a:ext cx="4256772" cy="516731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7DCFA7-1419-45F7-9537-262B0AC7C5A1}"/>
              </a:ext>
            </a:extLst>
          </p:cNvPr>
          <p:cNvSpPr txBox="1"/>
          <p:nvPr/>
        </p:nvSpPr>
        <p:spPr>
          <a:xfrm>
            <a:off x="838199" y="2590887"/>
            <a:ext cx="280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admin would see the “User Management” option</a:t>
            </a:r>
          </a:p>
        </p:txBody>
      </p:sp>
    </p:spTree>
    <p:extLst>
      <p:ext uri="{BB962C8B-B14F-4D97-AF65-F5344CB8AC3E}">
        <p14:creationId xmlns:p14="http://schemas.microsoft.com/office/powerpoint/2010/main" val="457954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FE08-FFC3-4A0C-86FC-9C171E67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Your-Account Page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907A605-6BF4-45BA-9731-F03A9E9E2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87" y="1027906"/>
            <a:ext cx="4020613" cy="51673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CEA34D-78D8-4972-96D0-7B0D0681CE94}"/>
              </a:ext>
            </a:extLst>
          </p:cNvPr>
          <p:cNvSpPr txBox="1"/>
          <p:nvPr/>
        </p:nvSpPr>
        <p:spPr>
          <a:xfrm>
            <a:off x="838199" y="2590887"/>
            <a:ext cx="280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password can be changed by the user. Rest of the details are read-only.</a:t>
            </a:r>
          </a:p>
        </p:txBody>
      </p:sp>
    </p:spTree>
    <p:extLst>
      <p:ext uri="{BB962C8B-B14F-4D97-AF65-F5344CB8AC3E}">
        <p14:creationId xmlns:p14="http://schemas.microsoft.com/office/powerpoint/2010/main" val="405965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9D2C-4C9B-49FA-A2BE-EBE2A0B9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Management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03BF4ED-D315-4251-9F68-422921EE2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467" y="1690688"/>
            <a:ext cx="9186333" cy="5167312"/>
          </a:xfrm>
        </p:spPr>
      </p:pic>
    </p:spTree>
    <p:extLst>
      <p:ext uri="{BB962C8B-B14F-4D97-AF65-F5344CB8AC3E}">
        <p14:creationId xmlns:p14="http://schemas.microsoft.com/office/powerpoint/2010/main" val="980076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F86F-D0A9-4AFF-865D-51FCB8908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Detail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1D4671A6-7BBC-4385-96B9-3D1C22A19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468" y="1690688"/>
            <a:ext cx="9186332" cy="5167312"/>
          </a:xfrm>
        </p:spPr>
      </p:pic>
    </p:spTree>
    <p:extLst>
      <p:ext uri="{BB962C8B-B14F-4D97-AF65-F5344CB8AC3E}">
        <p14:creationId xmlns:p14="http://schemas.microsoft.com/office/powerpoint/2010/main" val="3747120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163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Wire Frames</vt:lpstr>
      <vt:lpstr>Flow</vt:lpstr>
      <vt:lpstr>Home Page</vt:lpstr>
      <vt:lpstr>Register Page</vt:lpstr>
      <vt:lpstr>Sign-In Page</vt:lpstr>
      <vt:lpstr>Main-Menu Page</vt:lpstr>
      <vt:lpstr>Your-Account Page</vt:lpstr>
      <vt:lpstr>User Management</vt:lpstr>
      <vt:lpstr>User Detail</vt:lpstr>
      <vt:lpstr>Animal Management</vt:lpstr>
      <vt:lpstr>Animal Profile</vt:lpstr>
      <vt:lpstr>Animal Treatment Logs</vt:lpstr>
      <vt:lpstr>Animal Issue Logs</vt:lpstr>
      <vt:lpstr>Animal Comment Logs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Bhavyai Gupta</dc:creator>
  <cp:lastModifiedBy>Bhavyai Gupta</cp:lastModifiedBy>
  <cp:revision>52</cp:revision>
  <dcterms:created xsi:type="dcterms:W3CDTF">2021-10-20T05:05:33Z</dcterms:created>
  <dcterms:modified xsi:type="dcterms:W3CDTF">2021-10-22T03:43:01Z</dcterms:modified>
</cp:coreProperties>
</file>