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2" r:id="rId5"/>
    <p:sldId id="265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701D-A802-4DAA-9486-D7474E9E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32AD-629A-4332-A16D-C8E0720B1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97CD-CF67-49C5-9917-E8F0F5EA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9403-5207-4D18-96D7-DDD89B10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D288-CEEC-41EA-92C9-787C876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6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D2B1-CC6C-42CA-A1A8-83551C58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2A03E-F4F0-44BD-B1B1-275501667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1733-6B11-44CA-889E-E999CCF2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7667-1D07-4811-B726-DBB59F4C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EA59-FE1F-40DF-BB24-79D68B83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72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EDF77-0BE2-48D2-8862-B49AFA3D3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8E7D6-72B7-475E-8353-B368EAA5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0480-0710-4D5E-BCC1-62458CD4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2450-B6DB-4F0F-9369-EDCA71AA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4DA8-ED06-4382-84A6-A6640B7A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08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74BD-6DAC-43EC-B598-DEFC554E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34A0-7C8E-43B7-8851-A6357362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0781-B74E-4939-9BC0-9571879C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65BD-5B1E-4DAF-B062-435CE69E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258D-F7CE-49EF-8774-9CEDB86A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91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A7AB-0724-4D2D-893B-34C49F02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93F58-006D-4214-B2FB-84F33EBD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E492-26E6-4140-83E7-CCB130C0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90F4-761A-4D64-8C71-93D5D367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F33D-9CB0-41B5-942F-3DA6777A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10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C2E4-9E89-495A-AAEA-F822CF7A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7752-3731-42C4-804A-F659B1235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8641-7A3E-45CD-9556-9F416C63C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B3043-E6C1-4BA7-BD54-9C64FA7F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21DCD-5738-478D-89FB-2A65991E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D6964-821C-47FE-BB95-B61C7272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0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153-BB96-467B-A8E7-A0D728A1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9571A-3E39-4C94-9733-6E19301DC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985C-0504-473B-BDDF-2A1D752F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FBC73-67E5-4E46-85C5-831A2BCA4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709BF-C3E4-497F-A98F-BFE9BE9AA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231C-7258-4E85-B090-672535A5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33DFD-13C8-463E-AC44-EE4AC82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25FF2-7589-4C91-9B90-ECF4DE37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3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08F7-010E-471F-9B2A-D421203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32BD8-CF5E-458B-A3D5-7ACC9EC8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4D52F-E89B-408A-993A-D46B395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FA5FA-7403-4E45-BBB9-F7F3B70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D0367-DD77-4832-B115-2AB329A9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FF066-1DA9-41B7-AC53-320EA6D7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AC9D7-C581-4760-AF8A-0606995A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0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A7F9-068B-4CD0-B27C-1E9B411C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A5A7-FDBB-4A39-ABC1-E1FD9CB6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C1547-C2CC-4F0B-B456-4E7B7291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6A926-A412-4EFE-B5C3-5688111D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FE06C-6974-443C-B0C2-5EF4CAC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B81B-A4B2-4F5B-8E39-31369551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73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6A8E-7FC4-4894-894F-57555D08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98C41-71D1-46EA-87BD-DA00A3645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D62D-030A-44D3-8EA0-B3DE24C0D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D2052-AB2C-4785-9188-F8EA8AB6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955-FCEB-42D9-9540-9894D61C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6588A-954B-485D-A0FB-526CE943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1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60692-AAF9-4918-A8FA-823E66DE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98F47-1727-4D4E-A44C-9C570E9B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1EB8-3CE9-4C1E-AA48-DC98F882A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C59A-B648-42D0-BE04-8614E77A88C1}" type="datetimeFigureOut">
              <a:rPr lang="en-CA" smtClean="0"/>
              <a:t>18-Oct-2021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12FA-2334-4A1A-B5AE-BBDB96766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D051-D135-4014-BEB5-1F8E1ADD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5D6B-6085-47E5-BCCA-C620350F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UI 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9CE40B-A788-4C39-A6DE-355319D7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5" y="1587336"/>
            <a:ext cx="7839075" cy="4324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5FED29-5B0E-4224-AB43-3DFA0A8D7DE9}"/>
              </a:ext>
            </a:extLst>
          </p:cNvPr>
          <p:cNvSpPr/>
          <p:nvPr/>
        </p:nvSpPr>
        <p:spPr>
          <a:xfrm>
            <a:off x="9195062" y="3648173"/>
            <a:ext cx="2158738" cy="180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Logs-</a:t>
            </a:r>
          </a:p>
          <a:p>
            <a:pPr marL="342900" indent="-342900">
              <a:buAutoNum type="arabicPeriod"/>
            </a:pPr>
            <a:r>
              <a:rPr lang="en-CA" dirty="0"/>
              <a:t>Date,</a:t>
            </a:r>
          </a:p>
          <a:p>
            <a:pPr marL="342900" indent="-342900">
              <a:buAutoNum type="arabicPeriod"/>
            </a:pPr>
            <a:r>
              <a:rPr lang="en-CA" dirty="0"/>
              <a:t>User who made</a:t>
            </a:r>
          </a:p>
          <a:p>
            <a:pPr marL="342900" indent="-342900">
              <a:buAutoNum type="arabicPeriod"/>
            </a:pPr>
            <a:r>
              <a:rPr lang="en-CA" dirty="0"/>
              <a:t>Comment</a:t>
            </a:r>
          </a:p>
          <a:p>
            <a:pPr marL="342900" indent="-342900">
              <a:buAutoNum type="arabicPeriod"/>
            </a:pPr>
            <a:r>
              <a:rPr lang="en-CA" dirty="0"/>
              <a:t>Buttons for add/edit/remove</a:t>
            </a:r>
          </a:p>
          <a:p>
            <a:endParaRPr lang="en-CA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67C8FA-245E-4F7B-9192-F76F24A2D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26" y="107377"/>
            <a:ext cx="3133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1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F44C-75D7-4C46-B43A-FDD0DB2D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263982"/>
            <a:ext cx="10515600" cy="1325563"/>
          </a:xfrm>
        </p:spPr>
        <p:txBody>
          <a:bodyPr/>
          <a:lstStyle/>
          <a:p>
            <a:r>
              <a:rPr lang="en-CA" dirty="0"/>
              <a:t>Admin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03066-319B-4F2D-BF94-10635C913F29}"/>
              </a:ext>
            </a:extLst>
          </p:cNvPr>
          <p:cNvSpPr/>
          <p:nvPr/>
        </p:nvSpPr>
        <p:spPr>
          <a:xfrm>
            <a:off x="838200" y="1825625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Manage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6A903-B176-447F-8762-A4197BDC6EF7}"/>
              </a:ext>
            </a:extLst>
          </p:cNvPr>
          <p:cNvSpPr/>
          <p:nvPr/>
        </p:nvSpPr>
        <p:spPr>
          <a:xfrm>
            <a:off x="5598736" y="1761568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Manage Animals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3725B-B936-4215-9D10-F1738FAB0C1E}"/>
              </a:ext>
            </a:extLst>
          </p:cNvPr>
          <p:cNvSpPr/>
          <p:nvPr/>
        </p:nvSpPr>
        <p:spPr>
          <a:xfrm>
            <a:off x="838200" y="4275841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Review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198D4-8E43-4CF0-A3A5-325BF63DB16B}"/>
              </a:ext>
            </a:extLst>
          </p:cNvPr>
          <p:cNvSpPr/>
          <p:nvPr/>
        </p:nvSpPr>
        <p:spPr>
          <a:xfrm>
            <a:off x="5598736" y="3051928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Review Treatments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A7C9E-2D3F-4EF8-B001-8B358A6595BF}"/>
              </a:ext>
            </a:extLst>
          </p:cNvPr>
          <p:cNvSpPr/>
          <p:nvPr/>
        </p:nvSpPr>
        <p:spPr>
          <a:xfrm>
            <a:off x="838200" y="3051928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Review Issues</a:t>
            </a:r>
          </a:p>
        </p:txBody>
      </p:sp>
    </p:spTree>
    <p:extLst>
      <p:ext uri="{BB962C8B-B14F-4D97-AF65-F5344CB8AC3E}">
        <p14:creationId xmlns:p14="http://schemas.microsoft.com/office/powerpoint/2010/main" val="272293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F0B3-E616-433B-A581-750FCFD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 Users (for Admin/Teacher)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5D47A-37E5-42ED-A8F0-2F2927D1C2FA}"/>
              </a:ext>
            </a:extLst>
          </p:cNvPr>
          <p:cNvSpPr/>
          <p:nvPr/>
        </p:nvSpPr>
        <p:spPr>
          <a:xfrm>
            <a:off x="838200" y="1825625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00BD4-8F79-49D2-AA52-C83DAEDAD034}"/>
              </a:ext>
            </a:extLst>
          </p:cNvPr>
          <p:cNvSpPr/>
          <p:nvPr/>
        </p:nvSpPr>
        <p:spPr>
          <a:xfrm>
            <a:off x="4722044" y="1825625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Type/Role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F4714-2D0D-4EB5-BB08-B169921ED6CF}"/>
              </a:ext>
            </a:extLst>
          </p:cNvPr>
          <p:cNvSpPr/>
          <p:nvPr/>
        </p:nvSpPr>
        <p:spPr>
          <a:xfrm>
            <a:off x="6466789" y="1825625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A671-9A97-4135-A370-E31557A69E06}"/>
              </a:ext>
            </a:extLst>
          </p:cNvPr>
          <p:cNvSpPr/>
          <p:nvPr/>
        </p:nvSpPr>
        <p:spPr>
          <a:xfrm>
            <a:off x="8211533" y="1825625"/>
            <a:ext cx="2233365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Status (Blocked/Unblocked)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2875E-2797-45C4-ADC5-5CF3CA331D90}"/>
              </a:ext>
            </a:extLst>
          </p:cNvPr>
          <p:cNvSpPr/>
          <p:nvPr/>
        </p:nvSpPr>
        <p:spPr>
          <a:xfrm>
            <a:off x="833090" y="3593921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Edit (+ reset password)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441D7A3-1C52-485B-A62B-694C8F542AB5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3012475" y="2794436"/>
            <a:ext cx="1501170" cy="851943"/>
          </a:xfrm>
          <a:prstGeom prst="curvedConnector4">
            <a:avLst>
              <a:gd name="adj1" fmla="val 4787"/>
              <a:gd name="adj2" fmla="val 126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9DD9E-F651-4251-B6B3-CE7DB8C747B5}"/>
              </a:ext>
            </a:extLst>
          </p:cNvPr>
          <p:cNvSpPr/>
          <p:nvPr/>
        </p:nvSpPr>
        <p:spPr>
          <a:xfrm>
            <a:off x="833089" y="2715829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818794-41A0-4E41-82A3-E22A8920F5F0}"/>
              </a:ext>
            </a:extLst>
          </p:cNvPr>
          <p:cNvSpPr/>
          <p:nvPr/>
        </p:nvSpPr>
        <p:spPr>
          <a:xfrm>
            <a:off x="833090" y="4480957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Block/ (Unblock new user)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3582228-33C7-4C06-8E25-F5318C59839F}"/>
              </a:ext>
            </a:extLst>
          </p:cNvPr>
          <p:cNvCxnSpPr>
            <a:cxnSpLocks/>
            <a:stCxn id="4" idx="3"/>
            <a:endCxn id="27" idx="3"/>
          </p:cNvCxnSpPr>
          <p:nvPr/>
        </p:nvCxnSpPr>
        <p:spPr>
          <a:xfrm flipH="1">
            <a:off x="4189032" y="2202697"/>
            <a:ext cx="5110" cy="2655332"/>
          </a:xfrm>
          <a:prstGeom prst="curvedConnector3">
            <a:avLst>
              <a:gd name="adj1" fmla="val -14066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6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E450-3E02-42B5-9640-2FC8D073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 Animals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4E8FA-37BD-4931-A227-DE02CA04C7B1}"/>
              </a:ext>
            </a:extLst>
          </p:cNvPr>
          <p:cNvSpPr/>
          <p:nvPr/>
        </p:nvSpPr>
        <p:spPr>
          <a:xfrm>
            <a:off x="838200" y="1825625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699C7-FFFA-4B21-882A-A0F95991D101}"/>
              </a:ext>
            </a:extLst>
          </p:cNvPr>
          <p:cNvSpPr/>
          <p:nvPr/>
        </p:nvSpPr>
        <p:spPr>
          <a:xfrm>
            <a:off x="4722044" y="1825625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By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D9637-1508-4AEA-8900-B48E9096FB55}"/>
              </a:ext>
            </a:extLst>
          </p:cNvPr>
          <p:cNvSpPr/>
          <p:nvPr/>
        </p:nvSpPr>
        <p:spPr>
          <a:xfrm>
            <a:off x="6299955" y="1822450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Breed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921A9-3D02-4303-B6A5-C7557D2094F8}"/>
              </a:ext>
            </a:extLst>
          </p:cNvPr>
          <p:cNvSpPr/>
          <p:nvPr/>
        </p:nvSpPr>
        <p:spPr>
          <a:xfrm>
            <a:off x="7799015" y="1837392"/>
            <a:ext cx="1216843" cy="72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80276-4A6E-4F89-A4B3-04CB2FD9F151}"/>
              </a:ext>
            </a:extLst>
          </p:cNvPr>
          <p:cNvSpPr/>
          <p:nvPr/>
        </p:nvSpPr>
        <p:spPr>
          <a:xfrm>
            <a:off x="9376926" y="181068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60C18-524A-48CB-862E-53FD67A64EE5}"/>
              </a:ext>
            </a:extLst>
          </p:cNvPr>
          <p:cNvSpPr/>
          <p:nvPr/>
        </p:nvSpPr>
        <p:spPr>
          <a:xfrm>
            <a:off x="838200" y="4080203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99C34-28F9-4CD0-8BAC-696797BE1046}"/>
              </a:ext>
            </a:extLst>
          </p:cNvPr>
          <p:cNvSpPr/>
          <p:nvPr/>
        </p:nvSpPr>
        <p:spPr>
          <a:xfrm>
            <a:off x="4722044" y="408020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Treatment Logs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9B8C2-5CFE-46AB-B431-3F13517D6992}"/>
              </a:ext>
            </a:extLst>
          </p:cNvPr>
          <p:cNvSpPr/>
          <p:nvPr/>
        </p:nvSpPr>
        <p:spPr>
          <a:xfrm>
            <a:off x="6299955" y="408495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Issue Logs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C145B-623E-4A10-9A68-A072A5209F94}"/>
              </a:ext>
            </a:extLst>
          </p:cNvPr>
          <p:cNvSpPr/>
          <p:nvPr/>
        </p:nvSpPr>
        <p:spPr>
          <a:xfrm>
            <a:off x="7799014" y="408020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Comment Logs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B82EF-22C5-4468-8AC9-6374ED578BA7}"/>
              </a:ext>
            </a:extLst>
          </p:cNvPr>
          <p:cNvSpPr/>
          <p:nvPr/>
        </p:nvSpPr>
        <p:spPr>
          <a:xfrm>
            <a:off x="9376926" y="408020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Change 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D0BCE-61DF-4477-9E3D-6B601ED09201}"/>
              </a:ext>
            </a:extLst>
          </p:cNvPr>
          <p:cNvSpPr/>
          <p:nvPr/>
        </p:nvSpPr>
        <p:spPr>
          <a:xfrm>
            <a:off x="10875984" y="408020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Change Status</a:t>
            </a:r>
          </a:p>
        </p:txBody>
      </p:sp>
    </p:spTree>
    <p:extLst>
      <p:ext uri="{BB962C8B-B14F-4D97-AF65-F5344CB8AC3E}">
        <p14:creationId xmlns:p14="http://schemas.microsoft.com/office/powerpoint/2010/main" val="417145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8732-06D4-4A47-9011-99C2310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reference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0BEA2D5-50FC-43B2-9458-620C64066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6" y="1825625"/>
            <a:ext cx="7219468" cy="4351338"/>
          </a:xfrm>
        </p:spPr>
      </p:pic>
    </p:spTree>
    <p:extLst>
      <p:ext uri="{BB962C8B-B14F-4D97-AF65-F5344CB8AC3E}">
        <p14:creationId xmlns:p14="http://schemas.microsoft.com/office/powerpoint/2010/main" val="139430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838E-2A3E-4BDB-A72F-A4E1E04E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Animal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50B433-342B-4BAC-9982-29B06E06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54" y="-31455"/>
            <a:ext cx="6439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5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4F4C-92FA-43D7-9098-6E78315B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Animal Care Attendant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C168-640E-4397-8B4F-ED7A87EE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84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UI Flow</vt:lpstr>
      <vt:lpstr>Admin Dashboard</vt:lpstr>
      <vt:lpstr>Manage Users (for Admin/Teacher)</vt:lpstr>
      <vt:lpstr>Manage Animals</vt:lpstr>
      <vt:lpstr>For reference</vt:lpstr>
      <vt:lpstr>Animal Profile</vt:lpstr>
      <vt:lpstr>Animal Care Attendant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Bhavyai Gupta</dc:creator>
  <cp:lastModifiedBy>Bhavyai Gupta</cp:lastModifiedBy>
  <cp:revision>43</cp:revision>
  <dcterms:created xsi:type="dcterms:W3CDTF">2021-10-18T18:49:03Z</dcterms:created>
  <dcterms:modified xsi:type="dcterms:W3CDTF">2021-10-18T20:56:50Z</dcterms:modified>
</cp:coreProperties>
</file>