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442" r:id="rId2"/>
    <p:sldId id="444" r:id="rId3"/>
    <p:sldId id="491" r:id="rId4"/>
    <p:sldId id="445" r:id="rId5"/>
    <p:sldId id="426" r:id="rId6"/>
  </p:sldIdLst>
  <p:sldSz cx="9144000" cy="6858000" type="screen4x3"/>
  <p:notesSz cx="6985000" cy="9283700"/>
  <p:embeddedFontLst>
    <p:embeddedFont>
      <p:font typeface="Aharoni" panose="02010803020104030203" pitchFamily="2" charset="-79"/>
      <p:bold r:id="rId9"/>
    </p:embeddedFont>
    <p:embeddedFont>
      <p:font typeface="Arial Narrow" panose="020B060602020203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orgia Pro Cond SemiBold" panose="02040706050405020303" pitchFamily="18" charset="0"/>
      <p:bold r:id="rId18"/>
      <p:boldItalic r:id="rId19"/>
    </p:embeddedFont>
    <p:embeddedFont>
      <p:font typeface="Rockwell" panose="02060603020205020403" pitchFamily="18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2CE"/>
    <a:srgbClr val="FF0066"/>
    <a:srgbClr val="66FF66"/>
    <a:srgbClr val="669900"/>
    <a:srgbClr val="6540C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4" autoAdjust="0"/>
    <p:restoredTop sz="98566" autoAdjust="0"/>
  </p:normalViewPr>
  <p:slideViewPr>
    <p:cSldViewPr>
      <p:cViewPr varScale="1">
        <p:scale>
          <a:sx n="86" d="100"/>
          <a:sy n="86" d="100"/>
        </p:scale>
        <p:origin x="119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ef" userId="f4077830-ab03-4106-8b2a-714ed78f8412" providerId="ADAL" clId="{846A71CA-55CF-4874-84F3-9CFC8B95690E}"/>
    <pc:docChg chg="custSel delSld modSld">
      <pc:chgData name="Yousef" userId="f4077830-ab03-4106-8b2a-714ed78f8412" providerId="ADAL" clId="{846A71CA-55CF-4874-84F3-9CFC8B95690E}" dt="2021-03-02T05:45:20.812" v="7" actId="47"/>
      <pc:docMkLst>
        <pc:docMk/>
      </pc:docMkLst>
      <pc:sldChg chg="modSp mod">
        <pc:chgData name="Yousef" userId="f4077830-ab03-4106-8b2a-714ed78f8412" providerId="ADAL" clId="{846A71CA-55CF-4874-84F3-9CFC8B95690E}" dt="2021-03-02T05:44:52.020" v="4" actId="6549"/>
        <pc:sldMkLst>
          <pc:docMk/>
          <pc:sldMk cId="0" sldId="426"/>
        </pc:sldMkLst>
        <pc:spChg chg="mod">
          <ac:chgData name="Yousef" userId="f4077830-ab03-4106-8b2a-714ed78f8412" providerId="ADAL" clId="{846A71CA-55CF-4874-84F3-9CFC8B95690E}" dt="2021-03-02T05:44:52.020" v="4" actId="6549"/>
          <ac:spMkLst>
            <pc:docMk/>
            <pc:sldMk cId="0" sldId="426"/>
            <ac:spMk id="3" creationId="{00000000-0000-0000-0000-000000000000}"/>
          </ac:spMkLst>
        </pc:spChg>
      </pc:sldChg>
      <pc:sldChg chg="del">
        <pc:chgData name="Yousef" userId="f4077830-ab03-4106-8b2a-714ed78f8412" providerId="ADAL" clId="{846A71CA-55CF-4874-84F3-9CFC8B95690E}" dt="2021-03-02T05:45:20.812" v="7" actId="47"/>
        <pc:sldMkLst>
          <pc:docMk/>
          <pc:sldMk cId="0" sldId="427"/>
        </pc:sldMkLst>
      </pc:sldChg>
      <pc:sldChg chg="modSp mod">
        <pc:chgData name="Yousef" userId="f4077830-ab03-4106-8b2a-714ed78f8412" providerId="ADAL" clId="{846A71CA-55CF-4874-84F3-9CFC8B95690E}" dt="2021-03-02T05:43:56.811" v="0" actId="20577"/>
        <pc:sldMkLst>
          <pc:docMk/>
          <pc:sldMk cId="0" sldId="442"/>
        </pc:sldMkLst>
        <pc:spChg chg="mod">
          <ac:chgData name="Yousef" userId="f4077830-ab03-4106-8b2a-714ed78f8412" providerId="ADAL" clId="{846A71CA-55CF-4874-84F3-9CFC8B95690E}" dt="2021-03-02T05:43:56.811" v="0" actId="20577"/>
          <ac:spMkLst>
            <pc:docMk/>
            <pc:sldMk cId="0" sldId="442"/>
            <ac:spMk id="6" creationId="{00000000-0000-0000-0000-000000000000}"/>
          </ac:spMkLst>
        </pc:spChg>
      </pc:sldChg>
      <pc:sldChg chg="delSp modSp mod">
        <pc:chgData name="Yousef" userId="f4077830-ab03-4106-8b2a-714ed78f8412" providerId="ADAL" clId="{846A71CA-55CF-4874-84F3-9CFC8B95690E}" dt="2021-03-02T05:45:14.109" v="6" actId="1076"/>
        <pc:sldMkLst>
          <pc:docMk/>
          <pc:sldMk cId="0" sldId="444"/>
        </pc:sldMkLst>
        <pc:picChg chg="mod">
          <ac:chgData name="Yousef" userId="f4077830-ab03-4106-8b2a-714ed78f8412" providerId="ADAL" clId="{846A71CA-55CF-4874-84F3-9CFC8B95690E}" dt="2021-03-02T05:45:14.109" v="6" actId="1076"/>
          <ac:picMkLst>
            <pc:docMk/>
            <pc:sldMk cId="0" sldId="444"/>
            <ac:picMk id="2052" creationId="{00000000-0000-0000-0000-000000000000}"/>
          </ac:picMkLst>
        </pc:picChg>
        <pc:picChg chg="del">
          <ac:chgData name="Yousef" userId="f4077830-ab03-4106-8b2a-714ed78f8412" providerId="ADAL" clId="{846A71CA-55CF-4874-84F3-9CFC8B95690E}" dt="2021-03-02T05:45:10.505" v="5" actId="478"/>
          <ac:picMkLst>
            <pc:docMk/>
            <pc:sldMk cId="0" sldId="444"/>
            <ac:picMk id="2053" creationId="{00000000-0000-0000-0000-000000000000}"/>
          </ac:picMkLst>
        </pc:picChg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0" sldId="446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0" sldId="451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0" sldId="467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0" sldId="468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0" sldId="472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0" sldId="474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0" sldId="475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0" sldId="476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0" sldId="477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0" sldId="478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0" sldId="479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0" sldId="480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0" sldId="482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0" sldId="483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0" sldId="485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0" sldId="486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0" sldId="492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51066322" sldId="497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2171983909" sldId="498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2658534798" sldId="499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2545234103" sldId="503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3597746406" sldId="504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1110843000" sldId="505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1515925737" sldId="506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3720890389" sldId="507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1141556132" sldId="509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1496561976" sldId="510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875700174" sldId="511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2487828823" sldId="512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1148231321" sldId="513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3800220147" sldId="514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2800303582" sldId="515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1047241520" sldId="516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4186141345" sldId="517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620376197" sldId="518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1485439957" sldId="519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3470615860" sldId="520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2911986978" sldId="521"/>
        </pc:sldMkLst>
      </pc:sldChg>
      <pc:sldChg chg="del">
        <pc:chgData name="Yousef" userId="f4077830-ab03-4106-8b2a-714ed78f8412" providerId="ADAL" clId="{846A71CA-55CF-4874-84F3-9CFC8B95690E}" dt="2021-03-02T05:44:36.652" v="2" actId="47"/>
        <pc:sldMkLst>
          <pc:docMk/>
          <pc:sldMk cId="1309751870" sldId="522"/>
        </pc:sldMkLst>
      </pc:sldChg>
      <pc:sldChg chg="del">
        <pc:chgData name="Yousef" userId="f4077830-ab03-4106-8b2a-714ed78f8412" providerId="ADAL" clId="{846A71CA-55CF-4874-84F3-9CFC8B95690E}" dt="2021-03-02T05:44:27.421" v="1" actId="47"/>
        <pc:sldMkLst>
          <pc:docMk/>
          <pc:sldMk cId="3281265861" sldId="5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E53AA46-B398-41CE-969F-939B99E1A41B}" type="datetimeFigureOut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EFCF58B-0642-45AE-A9C1-68996BA6F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B7E0FA-58D1-42A7-A4AC-A307908B680F}" type="datetimeFigureOut">
              <a:rPr lang="en-US"/>
              <a:pPr>
                <a:defRPr/>
              </a:pPr>
              <a:t>4/18/2021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98500" y="4410075"/>
            <a:ext cx="55880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2F3B6BC-12C1-40BB-91C6-8F53A06752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418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rgbClr val="92D05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50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91CC-47A8-477F-A708-17E498618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217BE6D-ADBB-4087-8C81-977B32C83945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9D767-52E3-4081-AE00-9352440E7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1B7B6-EA7E-4597-8CCF-73311C6C6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 Pro Cond SemiBold" panose="02040706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EB653-C5BA-4D3A-AEE5-1E69B8DAB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3E063-7E50-4F4A-A5E0-40ECE259F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48" y="1142984"/>
            <a:ext cx="3857652" cy="5286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8" y="1071546"/>
            <a:ext cx="4010028" cy="535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05D7F-6432-4636-B44E-ACEA272B2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9CF18-A0C3-4CC9-B578-D2B968AA0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7A504-D61D-43D4-BA23-8C8EE55E6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8B759-5839-48D7-8C0B-1285AE95D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C1C49-0F64-4442-9EBD-B87BF80A6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5CE7-F84A-44FC-AA84-6023C3D54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2274550" cy="3810000"/>
            <a:chOff x="-2040" y="0"/>
            <a:chExt cx="7732" cy="2400"/>
          </a:xfrm>
        </p:grpSpPr>
        <p:sp>
          <p:nvSpPr>
            <p:cNvPr id="4403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rgbClr val="6D52C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03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rgbClr val="FF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450" y="630"/>
              <a:ext cx="52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71438"/>
            <a:ext cx="8429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143000"/>
            <a:ext cx="82867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90F8376A-0CA2-4CE2-9AA8-CD1217DD2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10" r:id="rId10"/>
    <p:sldLayoutId id="214748390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Planning: Step-by-Step Guide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Agile Planning Onion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Levels of Planning…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412776"/>
            <a:ext cx="6733833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Levels of Planning…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9650"/>
            <a:ext cx="74104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Levels of Planning…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725" y="981099"/>
            <a:ext cx="592455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oks15.jpg"/>
          <p:cNvPicPr>
            <a:picLocks noChangeAspect="1"/>
          </p:cNvPicPr>
          <p:nvPr/>
        </p:nvPicPr>
        <p:blipFill>
          <a:blip r:embed="rId2">
            <a:lum bright="82000"/>
          </a:blip>
          <a:stretch>
            <a:fillRect/>
          </a:stretch>
        </p:blipFill>
        <p:spPr>
          <a:xfrm>
            <a:off x="714348" y="282914"/>
            <a:ext cx="7890775" cy="6217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310145-A40C-47BC-A485-8F18BB42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Rockwell" pitchFamily="18" charset="0"/>
              </a:rPr>
              <a:t>Kenneth S. Rubin, </a:t>
            </a:r>
            <a:r>
              <a:rPr lang="en-US" sz="2400">
                <a:solidFill>
                  <a:srgbClr val="FF0000"/>
                </a:solidFill>
                <a:latin typeface="Rockwell" pitchFamily="18" charset="0"/>
              </a:rPr>
              <a:t>Essential Scrum: A Practical Guide to the Most Popular Agile Process</a:t>
            </a:r>
            <a:r>
              <a:rPr lang="en-US" sz="2400">
                <a:latin typeface="Rockwell" pitchFamily="18" charset="0"/>
              </a:rPr>
              <a:t>, 2012, Addison-Wesley </a:t>
            </a:r>
            <a:endParaRPr lang="en-US" sz="2400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9188</TotalTime>
  <Words>50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Wingdings</vt:lpstr>
      <vt:lpstr>Rockwell</vt:lpstr>
      <vt:lpstr>Calibri</vt:lpstr>
      <vt:lpstr>Times New Roman</vt:lpstr>
      <vt:lpstr>Aharoni</vt:lpstr>
      <vt:lpstr>Arial</vt:lpstr>
      <vt:lpstr>Arial Narrow</vt:lpstr>
      <vt:lpstr>Georgia Pro Cond SemiBold</vt:lpstr>
      <vt:lpstr>Verdana</vt:lpstr>
      <vt:lpstr>Eclipse</vt:lpstr>
      <vt:lpstr>Agile Planning: Step-by-Step Guide</vt:lpstr>
      <vt:lpstr>Multiple Levels of Planning…</vt:lpstr>
      <vt:lpstr>Multiple Levels of Planning…</vt:lpstr>
      <vt:lpstr>Multiple Levels of Planning…</vt:lpstr>
      <vt:lpstr>References</vt:lpstr>
    </vt:vector>
  </TitlesOfParts>
  <Company>Red Fox Consulting,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</dc:title>
  <dc:subject>Creating the Product Backlog</dc:subject>
  <dc:creator>Duncan Kinchen</dc:creator>
  <cp:lastModifiedBy>Yousef Mehrdad</cp:lastModifiedBy>
  <cp:revision>746</cp:revision>
  <dcterms:created xsi:type="dcterms:W3CDTF">2008-02-06T12:25:47Z</dcterms:created>
  <dcterms:modified xsi:type="dcterms:W3CDTF">2021-04-18T22:46:55Z</dcterms:modified>
</cp:coreProperties>
</file>