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17"/>
  </p:notesMasterIdLst>
  <p:handoutMasterIdLst>
    <p:handoutMasterId r:id="rId18"/>
  </p:handoutMasterIdLst>
  <p:sldIdLst>
    <p:sldId id="446" r:id="rId2"/>
    <p:sldId id="503" r:id="rId3"/>
    <p:sldId id="497" r:id="rId4"/>
    <p:sldId id="498" r:id="rId5"/>
    <p:sldId id="504" r:id="rId6"/>
    <p:sldId id="515" r:id="rId7"/>
    <p:sldId id="514" r:id="rId8"/>
    <p:sldId id="494" r:id="rId9"/>
    <p:sldId id="507" r:id="rId10"/>
    <p:sldId id="506" r:id="rId11"/>
    <p:sldId id="513" r:id="rId12"/>
    <p:sldId id="510" r:id="rId13"/>
    <p:sldId id="511" r:id="rId14"/>
    <p:sldId id="512" r:id="rId15"/>
    <p:sldId id="426" r:id="rId16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6D52CE"/>
    <a:srgbClr val="66FF66"/>
    <a:srgbClr val="669900"/>
    <a:srgbClr val="6540C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816864-5BC9-4614-BF1C-C59CB9901B2A}" v="11" dt="2021-02-23T15:23:10.5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5" autoAdjust="0"/>
    <p:restoredTop sz="98566" autoAdjust="0"/>
  </p:normalViewPr>
  <p:slideViewPr>
    <p:cSldViewPr>
      <p:cViewPr varScale="1">
        <p:scale>
          <a:sx n="86" d="100"/>
          <a:sy n="86" d="100"/>
        </p:scale>
        <p:origin x="12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sef" userId="f4077830-ab03-4106-8b2a-714ed78f8412" providerId="ADAL" clId="{43816864-5BC9-4614-BF1C-C59CB9901B2A}"/>
    <pc:docChg chg="custSel addSld delSld modSld sldOrd">
      <pc:chgData name="Yousef" userId="f4077830-ab03-4106-8b2a-714ed78f8412" providerId="ADAL" clId="{43816864-5BC9-4614-BF1C-C59CB9901B2A}" dt="2021-03-09T06:13:55.018" v="197" actId="122"/>
      <pc:docMkLst>
        <pc:docMk/>
      </pc:docMkLst>
      <pc:sldChg chg="del">
        <pc:chgData name="Yousef" userId="f4077830-ab03-4106-8b2a-714ed78f8412" providerId="ADAL" clId="{43816864-5BC9-4614-BF1C-C59CB9901B2A}" dt="2021-02-23T14:51:21.243" v="34" actId="47"/>
        <pc:sldMkLst>
          <pc:docMk/>
          <pc:sldMk cId="0" sldId="425"/>
        </pc:sldMkLst>
      </pc:sldChg>
      <pc:sldChg chg="modSp del mod">
        <pc:chgData name="Yousef" userId="f4077830-ab03-4106-8b2a-714ed78f8412" providerId="ADAL" clId="{43816864-5BC9-4614-BF1C-C59CB9901B2A}" dt="2021-02-23T14:51:21.243" v="34" actId="47"/>
        <pc:sldMkLst>
          <pc:docMk/>
          <pc:sldMk cId="0" sldId="426"/>
        </pc:sldMkLst>
        <pc:spChg chg="mod">
          <ac:chgData name="Yousef" userId="f4077830-ab03-4106-8b2a-714ed78f8412" providerId="ADAL" clId="{43816864-5BC9-4614-BF1C-C59CB9901B2A}" dt="2021-02-23T14:48:07.726" v="1" actId="27636"/>
          <ac:spMkLst>
            <pc:docMk/>
            <pc:sldMk cId="0" sldId="426"/>
            <ac:spMk id="3" creationId="{00000000-0000-0000-0000-000000000000}"/>
          </ac:spMkLst>
        </pc:spChg>
      </pc:sldChg>
      <pc:sldChg chg="del">
        <pc:chgData name="Yousef" userId="f4077830-ab03-4106-8b2a-714ed78f8412" providerId="ADAL" clId="{43816864-5BC9-4614-BF1C-C59CB9901B2A}" dt="2021-02-23T14:51:21.243" v="34" actId="47"/>
        <pc:sldMkLst>
          <pc:docMk/>
          <pc:sldMk cId="0" sldId="427"/>
        </pc:sldMkLst>
      </pc:sldChg>
      <pc:sldChg chg="modSp mod">
        <pc:chgData name="Yousef" userId="f4077830-ab03-4106-8b2a-714ed78f8412" providerId="ADAL" clId="{43816864-5BC9-4614-BF1C-C59CB9901B2A}" dt="2021-03-09T06:13:55.018" v="197" actId="122"/>
        <pc:sldMkLst>
          <pc:docMk/>
          <pc:sldMk cId="0" sldId="446"/>
        </pc:sldMkLst>
        <pc:spChg chg="mod">
          <ac:chgData name="Yousef" userId="f4077830-ab03-4106-8b2a-714ed78f8412" providerId="ADAL" clId="{43816864-5BC9-4614-BF1C-C59CB9901B2A}" dt="2021-03-09T06:13:55.018" v="197" actId="122"/>
          <ac:spMkLst>
            <pc:docMk/>
            <pc:sldMk cId="0" sldId="446"/>
            <ac:spMk id="5" creationId="{00000000-0000-0000-0000-000000000000}"/>
          </ac:spMkLst>
        </pc:spChg>
      </pc:sldChg>
      <pc:sldChg chg="del">
        <pc:chgData name="Yousef" userId="f4077830-ab03-4106-8b2a-714ed78f8412" providerId="ADAL" clId="{43816864-5BC9-4614-BF1C-C59CB9901B2A}" dt="2021-02-23T14:51:21.243" v="34" actId="47"/>
        <pc:sldMkLst>
          <pc:docMk/>
          <pc:sldMk cId="0" sldId="450"/>
        </pc:sldMkLst>
      </pc:sldChg>
      <pc:sldChg chg="del">
        <pc:chgData name="Yousef" userId="f4077830-ab03-4106-8b2a-714ed78f8412" providerId="ADAL" clId="{43816864-5BC9-4614-BF1C-C59CB9901B2A}" dt="2021-02-23T14:51:21.243" v="34" actId="47"/>
        <pc:sldMkLst>
          <pc:docMk/>
          <pc:sldMk cId="0" sldId="451"/>
        </pc:sldMkLst>
      </pc:sldChg>
      <pc:sldChg chg="del">
        <pc:chgData name="Yousef" userId="f4077830-ab03-4106-8b2a-714ed78f8412" providerId="ADAL" clId="{43816864-5BC9-4614-BF1C-C59CB9901B2A}" dt="2021-02-23T14:51:21.243" v="34" actId="47"/>
        <pc:sldMkLst>
          <pc:docMk/>
          <pc:sldMk cId="0" sldId="452"/>
        </pc:sldMkLst>
      </pc:sldChg>
      <pc:sldChg chg="del">
        <pc:chgData name="Yousef" userId="f4077830-ab03-4106-8b2a-714ed78f8412" providerId="ADAL" clId="{43816864-5BC9-4614-BF1C-C59CB9901B2A}" dt="2021-02-23T14:51:21.243" v="34" actId="47"/>
        <pc:sldMkLst>
          <pc:docMk/>
          <pc:sldMk cId="0" sldId="467"/>
        </pc:sldMkLst>
      </pc:sldChg>
      <pc:sldChg chg="del">
        <pc:chgData name="Yousef" userId="f4077830-ab03-4106-8b2a-714ed78f8412" providerId="ADAL" clId="{43816864-5BC9-4614-BF1C-C59CB9901B2A}" dt="2021-02-23T14:51:21.243" v="34" actId="47"/>
        <pc:sldMkLst>
          <pc:docMk/>
          <pc:sldMk cId="0" sldId="468"/>
        </pc:sldMkLst>
      </pc:sldChg>
      <pc:sldChg chg="del">
        <pc:chgData name="Yousef" userId="f4077830-ab03-4106-8b2a-714ed78f8412" providerId="ADAL" clId="{43816864-5BC9-4614-BF1C-C59CB9901B2A}" dt="2021-02-23T14:51:21.243" v="34" actId="47"/>
        <pc:sldMkLst>
          <pc:docMk/>
          <pc:sldMk cId="0" sldId="469"/>
        </pc:sldMkLst>
      </pc:sldChg>
      <pc:sldChg chg="del">
        <pc:chgData name="Yousef" userId="f4077830-ab03-4106-8b2a-714ed78f8412" providerId="ADAL" clId="{43816864-5BC9-4614-BF1C-C59CB9901B2A}" dt="2021-02-23T14:51:21.243" v="34" actId="47"/>
        <pc:sldMkLst>
          <pc:docMk/>
          <pc:sldMk cId="0" sldId="471"/>
        </pc:sldMkLst>
      </pc:sldChg>
      <pc:sldChg chg="del">
        <pc:chgData name="Yousef" userId="f4077830-ab03-4106-8b2a-714ed78f8412" providerId="ADAL" clId="{43816864-5BC9-4614-BF1C-C59CB9901B2A}" dt="2021-02-23T14:51:21.243" v="34" actId="47"/>
        <pc:sldMkLst>
          <pc:docMk/>
          <pc:sldMk cId="0" sldId="472"/>
        </pc:sldMkLst>
      </pc:sldChg>
      <pc:sldChg chg="del">
        <pc:chgData name="Yousef" userId="f4077830-ab03-4106-8b2a-714ed78f8412" providerId="ADAL" clId="{43816864-5BC9-4614-BF1C-C59CB9901B2A}" dt="2021-02-23T14:51:21.243" v="34" actId="47"/>
        <pc:sldMkLst>
          <pc:docMk/>
          <pc:sldMk cId="0" sldId="474"/>
        </pc:sldMkLst>
      </pc:sldChg>
      <pc:sldChg chg="del">
        <pc:chgData name="Yousef" userId="f4077830-ab03-4106-8b2a-714ed78f8412" providerId="ADAL" clId="{43816864-5BC9-4614-BF1C-C59CB9901B2A}" dt="2021-02-23T14:51:21.243" v="34" actId="47"/>
        <pc:sldMkLst>
          <pc:docMk/>
          <pc:sldMk cId="0" sldId="475"/>
        </pc:sldMkLst>
      </pc:sldChg>
      <pc:sldChg chg="del">
        <pc:chgData name="Yousef" userId="f4077830-ab03-4106-8b2a-714ed78f8412" providerId="ADAL" clId="{43816864-5BC9-4614-BF1C-C59CB9901B2A}" dt="2021-02-23T14:51:21.243" v="34" actId="47"/>
        <pc:sldMkLst>
          <pc:docMk/>
          <pc:sldMk cId="0" sldId="476"/>
        </pc:sldMkLst>
      </pc:sldChg>
      <pc:sldChg chg="del">
        <pc:chgData name="Yousef" userId="f4077830-ab03-4106-8b2a-714ed78f8412" providerId="ADAL" clId="{43816864-5BC9-4614-BF1C-C59CB9901B2A}" dt="2021-02-23T14:51:21.243" v="34" actId="47"/>
        <pc:sldMkLst>
          <pc:docMk/>
          <pc:sldMk cId="0" sldId="477"/>
        </pc:sldMkLst>
      </pc:sldChg>
      <pc:sldChg chg="del">
        <pc:chgData name="Yousef" userId="f4077830-ab03-4106-8b2a-714ed78f8412" providerId="ADAL" clId="{43816864-5BC9-4614-BF1C-C59CB9901B2A}" dt="2021-02-23T14:51:21.243" v="34" actId="47"/>
        <pc:sldMkLst>
          <pc:docMk/>
          <pc:sldMk cId="0" sldId="478"/>
        </pc:sldMkLst>
      </pc:sldChg>
      <pc:sldChg chg="del">
        <pc:chgData name="Yousef" userId="f4077830-ab03-4106-8b2a-714ed78f8412" providerId="ADAL" clId="{43816864-5BC9-4614-BF1C-C59CB9901B2A}" dt="2021-02-23T14:51:21.243" v="34" actId="47"/>
        <pc:sldMkLst>
          <pc:docMk/>
          <pc:sldMk cId="0" sldId="479"/>
        </pc:sldMkLst>
      </pc:sldChg>
      <pc:sldChg chg="del">
        <pc:chgData name="Yousef" userId="f4077830-ab03-4106-8b2a-714ed78f8412" providerId="ADAL" clId="{43816864-5BC9-4614-BF1C-C59CB9901B2A}" dt="2021-02-23T14:51:21.243" v="34" actId="47"/>
        <pc:sldMkLst>
          <pc:docMk/>
          <pc:sldMk cId="0" sldId="480"/>
        </pc:sldMkLst>
      </pc:sldChg>
      <pc:sldChg chg="del">
        <pc:chgData name="Yousef" userId="f4077830-ab03-4106-8b2a-714ed78f8412" providerId="ADAL" clId="{43816864-5BC9-4614-BF1C-C59CB9901B2A}" dt="2021-02-23T14:51:21.243" v="34" actId="47"/>
        <pc:sldMkLst>
          <pc:docMk/>
          <pc:sldMk cId="0" sldId="482"/>
        </pc:sldMkLst>
      </pc:sldChg>
      <pc:sldChg chg="del">
        <pc:chgData name="Yousef" userId="f4077830-ab03-4106-8b2a-714ed78f8412" providerId="ADAL" clId="{43816864-5BC9-4614-BF1C-C59CB9901B2A}" dt="2021-02-23T14:51:21.243" v="34" actId="47"/>
        <pc:sldMkLst>
          <pc:docMk/>
          <pc:sldMk cId="0" sldId="483"/>
        </pc:sldMkLst>
      </pc:sldChg>
      <pc:sldChg chg="del">
        <pc:chgData name="Yousef" userId="f4077830-ab03-4106-8b2a-714ed78f8412" providerId="ADAL" clId="{43816864-5BC9-4614-BF1C-C59CB9901B2A}" dt="2021-02-23T14:51:21.243" v="34" actId="47"/>
        <pc:sldMkLst>
          <pc:docMk/>
          <pc:sldMk cId="0" sldId="484"/>
        </pc:sldMkLst>
      </pc:sldChg>
      <pc:sldChg chg="del">
        <pc:chgData name="Yousef" userId="f4077830-ab03-4106-8b2a-714ed78f8412" providerId="ADAL" clId="{43816864-5BC9-4614-BF1C-C59CB9901B2A}" dt="2021-02-23T14:51:21.243" v="34" actId="47"/>
        <pc:sldMkLst>
          <pc:docMk/>
          <pc:sldMk cId="0" sldId="485"/>
        </pc:sldMkLst>
      </pc:sldChg>
      <pc:sldChg chg="del">
        <pc:chgData name="Yousef" userId="f4077830-ab03-4106-8b2a-714ed78f8412" providerId="ADAL" clId="{43816864-5BC9-4614-BF1C-C59CB9901B2A}" dt="2021-02-23T14:51:21.243" v="34" actId="47"/>
        <pc:sldMkLst>
          <pc:docMk/>
          <pc:sldMk cId="0" sldId="486"/>
        </pc:sldMkLst>
      </pc:sldChg>
      <pc:sldChg chg="del">
        <pc:chgData name="Yousef" userId="f4077830-ab03-4106-8b2a-714ed78f8412" providerId="ADAL" clId="{43816864-5BC9-4614-BF1C-C59CB9901B2A}" dt="2021-02-23T14:51:21.243" v="34" actId="47"/>
        <pc:sldMkLst>
          <pc:docMk/>
          <pc:sldMk cId="0" sldId="487"/>
        </pc:sldMkLst>
      </pc:sldChg>
      <pc:sldChg chg="del">
        <pc:chgData name="Yousef" userId="f4077830-ab03-4106-8b2a-714ed78f8412" providerId="ADAL" clId="{43816864-5BC9-4614-BF1C-C59CB9901B2A}" dt="2021-02-23T14:51:21.243" v="34" actId="47"/>
        <pc:sldMkLst>
          <pc:docMk/>
          <pc:sldMk cId="0" sldId="488"/>
        </pc:sldMkLst>
      </pc:sldChg>
      <pc:sldChg chg="del">
        <pc:chgData name="Yousef" userId="f4077830-ab03-4106-8b2a-714ed78f8412" providerId="ADAL" clId="{43816864-5BC9-4614-BF1C-C59CB9901B2A}" dt="2021-02-23T14:51:21.243" v="34" actId="47"/>
        <pc:sldMkLst>
          <pc:docMk/>
          <pc:sldMk cId="0" sldId="489"/>
        </pc:sldMkLst>
      </pc:sldChg>
      <pc:sldChg chg="del">
        <pc:chgData name="Yousef" userId="f4077830-ab03-4106-8b2a-714ed78f8412" providerId="ADAL" clId="{43816864-5BC9-4614-BF1C-C59CB9901B2A}" dt="2021-02-23T14:51:21.243" v="34" actId="47"/>
        <pc:sldMkLst>
          <pc:docMk/>
          <pc:sldMk cId="0" sldId="490"/>
        </pc:sldMkLst>
      </pc:sldChg>
      <pc:sldChg chg="del">
        <pc:chgData name="Yousef" userId="f4077830-ab03-4106-8b2a-714ed78f8412" providerId="ADAL" clId="{43816864-5BC9-4614-BF1C-C59CB9901B2A}" dt="2021-02-23T14:51:21.243" v="34" actId="47"/>
        <pc:sldMkLst>
          <pc:docMk/>
          <pc:sldMk cId="0" sldId="492"/>
        </pc:sldMkLst>
      </pc:sldChg>
      <pc:sldChg chg="del">
        <pc:chgData name="Yousef" userId="f4077830-ab03-4106-8b2a-714ed78f8412" providerId="ADAL" clId="{43816864-5BC9-4614-BF1C-C59CB9901B2A}" dt="2021-02-23T14:50:54.410" v="33" actId="47"/>
        <pc:sldMkLst>
          <pc:docMk/>
          <pc:sldMk cId="0" sldId="493"/>
        </pc:sldMkLst>
      </pc:sldChg>
      <pc:sldChg chg="modSp mod">
        <pc:chgData name="Yousef" userId="f4077830-ab03-4106-8b2a-714ed78f8412" providerId="ADAL" clId="{43816864-5BC9-4614-BF1C-C59CB9901B2A}" dt="2021-02-23T14:57:16.884" v="79" actId="21"/>
        <pc:sldMkLst>
          <pc:docMk/>
          <pc:sldMk cId="0" sldId="494"/>
        </pc:sldMkLst>
        <pc:spChg chg="mod">
          <ac:chgData name="Yousef" userId="f4077830-ab03-4106-8b2a-714ed78f8412" providerId="ADAL" clId="{43816864-5BC9-4614-BF1C-C59CB9901B2A}" dt="2021-02-23T14:54:59.524" v="73" actId="20577"/>
          <ac:spMkLst>
            <pc:docMk/>
            <pc:sldMk cId="0" sldId="494"/>
            <ac:spMk id="2" creationId="{00000000-0000-0000-0000-000000000000}"/>
          </ac:spMkLst>
        </pc:spChg>
        <pc:spChg chg="mod">
          <ac:chgData name="Yousef" userId="f4077830-ab03-4106-8b2a-714ed78f8412" providerId="ADAL" clId="{43816864-5BC9-4614-BF1C-C59CB9901B2A}" dt="2021-02-23T14:57:16.884" v="79" actId="21"/>
          <ac:spMkLst>
            <pc:docMk/>
            <pc:sldMk cId="0" sldId="494"/>
            <ac:spMk id="3" creationId="{00000000-0000-0000-0000-000000000000}"/>
          </ac:spMkLst>
        </pc:spChg>
      </pc:sldChg>
      <pc:sldChg chg="del">
        <pc:chgData name="Yousef" userId="f4077830-ab03-4106-8b2a-714ed78f8412" providerId="ADAL" clId="{43816864-5BC9-4614-BF1C-C59CB9901B2A}" dt="2021-02-23T14:56:57.279" v="74" actId="47"/>
        <pc:sldMkLst>
          <pc:docMk/>
          <pc:sldMk cId="0" sldId="495"/>
        </pc:sldMkLst>
      </pc:sldChg>
      <pc:sldChg chg="del">
        <pc:chgData name="Yousef" userId="f4077830-ab03-4106-8b2a-714ed78f8412" providerId="ADAL" clId="{43816864-5BC9-4614-BF1C-C59CB9901B2A}" dt="2021-02-23T14:56:58.080" v="75" actId="47"/>
        <pc:sldMkLst>
          <pc:docMk/>
          <pc:sldMk cId="0" sldId="496"/>
        </pc:sldMkLst>
      </pc:sldChg>
      <pc:sldChg chg="modSp mod">
        <pc:chgData name="Yousef" userId="f4077830-ab03-4106-8b2a-714ed78f8412" providerId="ADAL" clId="{43816864-5BC9-4614-BF1C-C59CB9901B2A}" dt="2021-02-23T14:50:03.151" v="26" actId="20577"/>
        <pc:sldMkLst>
          <pc:docMk/>
          <pc:sldMk cId="51066322" sldId="497"/>
        </pc:sldMkLst>
        <pc:spChg chg="mod">
          <ac:chgData name="Yousef" userId="f4077830-ab03-4106-8b2a-714ed78f8412" providerId="ADAL" clId="{43816864-5BC9-4614-BF1C-C59CB9901B2A}" dt="2021-02-23T14:50:03.151" v="26" actId="20577"/>
          <ac:spMkLst>
            <pc:docMk/>
            <pc:sldMk cId="51066322" sldId="497"/>
            <ac:spMk id="2" creationId="{00000000-0000-0000-0000-000000000000}"/>
          </ac:spMkLst>
        </pc:spChg>
      </pc:sldChg>
      <pc:sldChg chg="addSp delSp modSp mod ord">
        <pc:chgData name="Yousef" userId="f4077830-ab03-4106-8b2a-714ed78f8412" providerId="ADAL" clId="{43816864-5BC9-4614-BF1C-C59CB9901B2A}" dt="2021-02-23T15:23:10.534" v="188" actId="1076"/>
        <pc:sldMkLst>
          <pc:docMk/>
          <pc:sldMk cId="2171983909" sldId="498"/>
        </pc:sldMkLst>
        <pc:spChg chg="mod">
          <ac:chgData name="Yousef" userId="f4077830-ab03-4106-8b2a-714ed78f8412" providerId="ADAL" clId="{43816864-5BC9-4614-BF1C-C59CB9901B2A}" dt="2021-02-23T15:22:47.769" v="185" actId="20577"/>
          <ac:spMkLst>
            <pc:docMk/>
            <pc:sldMk cId="2171983909" sldId="498"/>
            <ac:spMk id="2" creationId="{00000000-0000-0000-0000-000000000000}"/>
          </ac:spMkLst>
        </pc:spChg>
        <pc:spChg chg="add del mod">
          <ac:chgData name="Yousef" userId="f4077830-ab03-4106-8b2a-714ed78f8412" providerId="ADAL" clId="{43816864-5BC9-4614-BF1C-C59CB9901B2A}" dt="2021-02-23T15:22:55.990" v="186" actId="478"/>
          <ac:spMkLst>
            <pc:docMk/>
            <pc:sldMk cId="2171983909" sldId="498"/>
            <ac:spMk id="7" creationId="{61CF604F-2560-4B8D-A486-51CAB8C98EBE}"/>
          </ac:spMkLst>
        </pc:spChg>
        <pc:picChg chg="mod">
          <ac:chgData name="Yousef" userId="f4077830-ab03-4106-8b2a-714ed78f8412" providerId="ADAL" clId="{43816864-5BC9-4614-BF1C-C59CB9901B2A}" dt="2021-02-23T15:23:10.534" v="188" actId="1076"/>
          <ac:picMkLst>
            <pc:docMk/>
            <pc:sldMk cId="2171983909" sldId="498"/>
            <ac:picMk id="2050" creationId="{00000000-0000-0000-0000-000000000000}"/>
          </ac:picMkLst>
        </pc:picChg>
        <pc:cxnChg chg="add mod">
          <ac:chgData name="Yousef" userId="f4077830-ab03-4106-8b2a-714ed78f8412" providerId="ADAL" clId="{43816864-5BC9-4614-BF1C-C59CB9901B2A}" dt="2021-02-23T15:23:10.534" v="188" actId="1076"/>
          <ac:cxnSpMkLst>
            <pc:docMk/>
            <pc:sldMk cId="2171983909" sldId="498"/>
            <ac:cxnSpMk id="6" creationId="{6765A302-3EA9-4282-913F-AA207F6164BE}"/>
          </ac:cxnSpMkLst>
        </pc:cxnChg>
        <pc:cxnChg chg="add del mod">
          <ac:chgData name="Yousef" userId="f4077830-ab03-4106-8b2a-714ed78f8412" providerId="ADAL" clId="{43816864-5BC9-4614-BF1C-C59CB9901B2A}" dt="2021-02-23T15:22:55.990" v="186" actId="478"/>
          <ac:cxnSpMkLst>
            <pc:docMk/>
            <pc:sldMk cId="2171983909" sldId="498"/>
            <ac:cxnSpMk id="8" creationId="{A2C6E791-FA1D-43AF-8A4A-124DA41CEB9E}"/>
          </ac:cxnSpMkLst>
        </pc:cxnChg>
        <pc:cxnChg chg="add del mod">
          <ac:chgData name="Yousef" userId="f4077830-ab03-4106-8b2a-714ed78f8412" providerId="ADAL" clId="{43816864-5BC9-4614-BF1C-C59CB9901B2A}" dt="2021-02-23T15:22:55.990" v="186" actId="478"/>
          <ac:cxnSpMkLst>
            <pc:docMk/>
            <pc:sldMk cId="2171983909" sldId="498"/>
            <ac:cxnSpMk id="9" creationId="{00FAAEF5-C3BC-4D7D-A986-48991970ABFF}"/>
          </ac:cxnSpMkLst>
        </pc:cxnChg>
        <pc:cxnChg chg="add del mod">
          <ac:chgData name="Yousef" userId="f4077830-ab03-4106-8b2a-714ed78f8412" providerId="ADAL" clId="{43816864-5BC9-4614-BF1C-C59CB9901B2A}" dt="2021-02-23T15:22:55.990" v="186" actId="478"/>
          <ac:cxnSpMkLst>
            <pc:docMk/>
            <pc:sldMk cId="2171983909" sldId="498"/>
            <ac:cxnSpMk id="10" creationId="{34123105-8726-464D-AA05-94D6A93FEDC1}"/>
          </ac:cxnSpMkLst>
        </pc:cxnChg>
      </pc:sldChg>
      <pc:sldChg chg="del">
        <pc:chgData name="Yousef" userId="f4077830-ab03-4106-8b2a-714ed78f8412" providerId="ADAL" clId="{43816864-5BC9-4614-BF1C-C59CB9901B2A}" dt="2021-02-23T14:51:21.243" v="34" actId="47"/>
        <pc:sldMkLst>
          <pc:docMk/>
          <pc:sldMk cId="2658534798" sldId="499"/>
        </pc:sldMkLst>
      </pc:sldChg>
      <pc:sldChg chg="del">
        <pc:chgData name="Yousef" userId="f4077830-ab03-4106-8b2a-714ed78f8412" providerId="ADAL" clId="{43816864-5BC9-4614-BF1C-C59CB9901B2A}" dt="2021-02-23T14:56:59.915" v="77" actId="47"/>
        <pc:sldMkLst>
          <pc:docMk/>
          <pc:sldMk cId="1154053326" sldId="500"/>
        </pc:sldMkLst>
      </pc:sldChg>
      <pc:sldChg chg="del">
        <pc:chgData name="Yousef" userId="f4077830-ab03-4106-8b2a-714ed78f8412" providerId="ADAL" clId="{43816864-5BC9-4614-BF1C-C59CB9901B2A}" dt="2021-02-23T14:56:58.989" v="76" actId="47"/>
        <pc:sldMkLst>
          <pc:docMk/>
          <pc:sldMk cId="720832882" sldId="501"/>
        </pc:sldMkLst>
      </pc:sldChg>
      <pc:sldChg chg="del">
        <pc:chgData name="Yousef" userId="f4077830-ab03-4106-8b2a-714ed78f8412" providerId="ADAL" clId="{43816864-5BC9-4614-BF1C-C59CB9901B2A}" dt="2021-02-23T14:51:24.808" v="35" actId="47"/>
        <pc:sldMkLst>
          <pc:docMk/>
          <pc:sldMk cId="1121782498" sldId="502"/>
        </pc:sldMkLst>
      </pc:sldChg>
      <pc:sldChg chg="modSp add mod">
        <pc:chgData name="Yousef" userId="f4077830-ab03-4106-8b2a-714ed78f8412" providerId="ADAL" clId="{43816864-5BC9-4614-BF1C-C59CB9901B2A}" dt="2021-02-23T15:23:54.932" v="194" actId="20577"/>
        <pc:sldMkLst>
          <pc:docMk/>
          <pc:sldMk cId="3222833185" sldId="503"/>
        </pc:sldMkLst>
        <pc:spChg chg="mod">
          <ac:chgData name="Yousef" userId="f4077830-ab03-4106-8b2a-714ed78f8412" providerId="ADAL" clId="{43816864-5BC9-4614-BF1C-C59CB9901B2A}" dt="2021-02-23T15:23:54.932" v="194" actId="20577"/>
          <ac:spMkLst>
            <pc:docMk/>
            <pc:sldMk cId="3222833185" sldId="503"/>
            <ac:spMk id="2" creationId="{00000000-0000-0000-0000-000000000000}"/>
          </ac:spMkLst>
        </pc:spChg>
        <pc:spChg chg="mod">
          <ac:chgData name="Yousef" userId="f4077830-ab03-4106-8b2a-714ed78f8412" providerId="ADAL" clId="{43816864-5BC9-4614-BF1C-C59CB9901B2A}" dt="2021-02-23T14:48:26.599" v="11" actId="6549"/>
          <ac:spMkLst>
            <pc:docMk/>
            <pc:sldMk cId="3222833185" sldId="503"/>
            <ac:spMk id="3" creationId="{00000000-0000-0000-0000-000000000000}"/>
          </ac:spMkLst>
        </pc:spChg>
      </pc:sldChg>
      <pc:sldChg chg="modSp add mod">
        <pc:chgData name="Yousef" userId="f4077830-ab03-4106-8b2a-714ed78f8412" providerId="ADAL" clId="{43816864-5BC9-4614-BF1C-C59CB9901B2A}" dt="2021-02-23T14:49:36.946" v="22" actId="6549"/>
        <pc:sldMkLst>
          <pc:docMk/>
          <pc:sldMk cId="1175507148" sldId="504"/>
        </pc:sldMkLst>
        <pc:spChg chg="mod">
          <ac:chgData name="Yousef" userId="f4077830-ab03-4106-8b2a-714ed78f8412" providerId="ADAL" clId="{43816864-5BC9-4614-BF1C-C59CB9901B2A}" dt="2021-02-23T14:49:31.781" v="20" actId="20577"/>
          <ac:spMkLst>
            <pc:docMk/>
            <pc:sldMk cId="1175507148" sldId="504"/>
            <ac:spMk id="2" creationId="{00000000-0000-0000-0000-000000000000}"/>
          </ac:spMkLst>
        </pc:spChg>
        <pc:spChg chg="mod">
          <ac:chgData name="Yousef" userId="f4077830-ab03-4106-8b2a-714ed78f8412" providerId="ADAL" clId="{43816864-5BC9-4614-BF1C-C59CB9901B2A}" dt="2021-02-23T14:49:36.946" v="22" actId="6549"/>
          <ac:spMkLst>
            <pc:docMk/>
            <pc:sldMk cId="1175507148" sldId="504"/>
            <ac:spMk id="3" creationId="{00000000-0000-0000-0000-000000000000}"/>
          </ac:spMkLst>
        </pc:spChg>
      </pc:sldChg>
      <pc:sldChg chg="modSp add mod">
        <pc:chgData name="Yousef" userId="f4077830-ab03-4106-8b2a-714ed78f8412" providerId="ADAL" clId="{43816864-5BC9-4614-BF1C-C59CB9901B2A}" dt="2021-02-23T14:57:29.117" v="82" actId="27636"/>
        <pc:sldMkLst>
          <pc:docMk/>
          <pc:sldMk cId="1515925737" sldId="506"/>
        </pc:sldMkLst>
        <pc:spChg chg="mod">
          <ac:chgData name="Yousef" userId="f4077830-ab03-4106-8b2a-714ed78f8412" providerId="ADAL" clId="{43816864-5BC9-4614-BF1C-C59CB9901B2A}" dt="2021-02-23T14:57:29.117" v="82" actId="27636"/>
          <ac:spMkLst>
            <pc:docMk/>
            <pc:sldMk cId="1515925737" sldId="506"/>
            <ac:spMk id="3" creationId="{00000000-0000-0000-0000-000000000000}"/>
          </ac:spMkLst>
        </pc:spChg>
      </pc:sldChg>
      <pc:sldChg chg="add">
        <pc:chgData name="Yousef" userId="f4077830-ab03-4106-8b2a-714ed78f8412" providerId="ADAL" clId="{43816864-5BC9-4614-BF1C-C59CB9901B2A}" dt="2021-02-23T14:57:03.206" v="78"/>
        <pc:sldMkLst>
          <pc:docMk/>
          <pc:sldMk cId="3720890389" sldId="507"/>
        </pc:sldMkLst>
      </pc:sldChg>
      <pc:sldChg chg="add del">
        <pc:chgData name="Yousef" userId="f4077830-ab03-4106-8b2a-714ed78f8412" providerId="ADAL" clId="{43816864-5BC9-4614-BF1C-C59CB9901B2A}" dt="2021-03-09T06:13:41.264" v="195" actId="47"/>
        <pc:sldMkLst>
          <pc:docMk/>
          <pc:sldMk cId="1141556132" sldId="509"/>
        </pc:sldMkLst>
      </pc:sldChg>
      <pc:sldChg chg="modSp add mod">
        <pc:chgData name="Yousef" userId="f4077830-ab03-4106-8b2a-714ed78f8412" providerId="ADAL" clId="{43816864-5BC9-4614-BF1C-C59CB9901B2A}" dt="2021-02-23T15:01:15.048" v="160" actId="20577"/>
        <pc:sldMkLst>
          <pc:docMk/>
          <pc:sldMk cId="1496561976" sldId="510"/>
        </pc:sldMkLst>
        <pc:spChg chg="mod">
          <ac:chgData name="Yousef" userId="f4077830-ab03-4106-8b2a-714ed78f8412" providerId="ADAL" clId="{43816864-5BC9-4614-BF1C-C59CB9901B2A}" dt="2021-02-23T15:01:15.048" v="160" actId="20577"/>
          <ac:spMkLst>
            <pc:docMk/>
            <pc:sldMk cId="1496561976" sldId="510"/>
            <ac:spMk id="2" creationId="{00000000-0000-0000-0000-000000000000}"/>
          </ac:spMkLst>
        </pc:spChg>
      </pc:sldChg>
      <pc:sldChg chg="modSp add mod">
        <pc:chgData name="Yousef" userId="f4077830-ab03-4106-8b2a-714ed78f8412" providerId="ADAL" clId="{43816864-5BC9-4614-BF1C-C59CB9901B2A}" dt="2021-02-23T15:01:28.332" v="179" actId="20577"/>
        <pc:sldMkLst>
          <pc:docMk/>
          <pc:sldMk cId="875700174" sldId="511"/>
        </pc:sldMkLst>
        <pc:spChg chg="mod">
          <ac:chgData name="Yousef" userId="f4077830-ab03-4106-8b2a-714ed78f8412" providerId="ADAL" clId="{43816864-5BC9-4614-BF1C-C59CB9901B2A}" dt="2021-02-23T15:01:28.332" v="179" actId="20577"/>
          <ac:spMkLst>
            <pc:docMk/>
            <pc:sldMk cId="875700174" sldId="511"/>
            <ac:spMk id="2" creationId="{00000000-0000-0000-0000-000000000000}"/>
          </ac:spMkLst>
        </pc:spChg>
      </pc:sldChg>
      <pc:sldChg chg="modSp add mod">
        <pc:chgData name="Yousef" userId="f4077830-ab03-4106-8b2a-714ed78f8412" providerId="ADAL" clId="{43816864-5BC9-4614-BF1C-C59CB9901B2A}" dt="2021-02-23T14:59:32.343" v="111" actId="20577"/>
        <pc:sldMkLst>
          <pc:docMk/>
          <pc:sldMk cId="2487828823" sldId="512"/>
        </pc:sldMkLst>
        <pc:spChg chg="mod">
          <ac:chgData name="Yousef" userId="f4077830-ab03-4106-8b2a-714ed78f8412" providerId="ADAL" clId="{43816864-5BC9-4614-BF1C-C59CB9901B2A}" dt="2021-02-23T14:59:32.343" v="111" actId="20577"/>
          <ac:spMkLst>
            <pc:docMk/>
            <pc:sldMk cId="2487828823" sldId="512"/>
            <ac:spMk id="2" creationId="{00000000-0000-0000-0000-000000000000}"/>
          </ac:spMkLst>
        </pc:spChg>
      </pc:sldChg>
      <pc:sldChg chg="add">
        <pc:chgData name="Yousef" userId="f4077830-ab03-4106-8b2a-714ed78f8412" providerId="ADAL" clId="{43816864-5BC9-4614-BF1C-C59CB9901B2A}" dt="2021-02-23T14:57:26.196" v="80" actId="2890"/>
        <pc:sldMkLst>
          <pc:docMk/>
          <pc:sldMk cId="3980320609" sldId="513"/>
        </pc:sldMkLst>
      </pc:sldChg>
      <pc:sldChg chg="modSp add mod">
        <pc:chgData name="Yousef" userId="f4077830-ab03-4106-8b2a-714ed78f8412" providerId="ADAL" clId="{43816864-5BC9-4614-BF1C-C59CB9901B2A}" dt="2021-02-23T15:00:42.516" v="159" actId="20577"/>
        <pc:sldMkLst>
          <pc:docMk/>
          <pc:sldMk cId="699497081" sldId="514"/>
        </pc:sldMkLst>
        <pc:spChg chg="mod">
          <ac:chgData name="Yousef" userId="f4077830-ab03-4106-8b2a-714ed78f8412" providerId="ADAL" clId="{43816864-5BC9-4614-BF1C-C59CB9901B2A}" dt="2021-02-23T15:00:42.516" v="159" actId="20577"/>
          <ac:spMkLst>
            <pc:docMk/>
            <pc:sldMk cId="699497081" sldId="514"/>
            <ac:spMk id="5" creationId="{00000000-0000-0000-0000-000000000000}"/>
          </ac:spMkLst>
        </pc:spChg>
        <pc:spChg chg="mod">
          <ac:chgData name="Yousef" userId="f4077830-ab03-4106-8b2a-714ed78f8412" providerId="ADAL" clId="{43816864-5BC9-4614-BF1C-C59CB9901B2A}" dt="2021-02-23T15:00:26.035" v="112" actId="6549"/>
          <ac:spMkLst>
            <pc:docMk/>
            <pc:sldMk cId="699497081" sldId="514"/>
            <ac:spMk id="6" creationId="{00000000-0000-0000-0000-000000000000}"/>
          </ac:spMkLst>
        </pc:spChg>
      </pc:sldChg>
      <pc:sldChg chg="add">
        <pc:chgData name="Yousef" userId="f4077830-ab03-4106-8b2a-714ed78f8412" providerId="ADAL" clId="{43816864-5BC9-4614-BF1C-C59CB9901B2A}" dt="2021-02-23T15:22:41.196" v="180" actId="2890"/>
        <pc:sldMkLst>
          <pc:docMk/>
          <pc:sldMk cId="3444890843" sldId="51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05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E53AA46-B398-41CE-969F-939B99E1A41B}" type="datetimeFigureOut">
              <a:rPr lang="en-US"/>
              <a:pPr>
                <a:defRPr/>
              </a:pPr>
              <a:t>4/18/2021</a:t>
            </a:fld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05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EFCF58B-0642-45AE-A9C1-68996BA6FD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8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5605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9B7E0FA-58D1-42A7-A4AC-A307908B680F}" type="datetimeFigureOut">
              <a:rPr lang="en-US"/>
              <a:pPr>
                <a:defRPr/>
              </a:pPr>
              <a:t>4/18/2021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98500" y="4410075"/>
            <a:ext cx="55880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5605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2F3B6BC-12C1-40BB-91C6-8F53A06752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418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rgbClr val="92D05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450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191CC-47A8-477F-A708-17E498618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9217BE6D-ADBB-4087-8C81-977B32C83945}" type="datetime1">
              <a:rPr lang="en-US"/>
              <a:pPr>
                <a:defRPr/>
              </a:pPr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9D767-52E3-4081-AE00-9352440E7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1B7B6-EA7E-4597-8CCF-73311C6C6D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EB653-C5BA-4D3A-AEE5-1E69B8DAB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3E063-7E50-4F4A-A5E0-40ECE259F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348" y="1142984"/>
            <a:ext cx="3857652" cy="5286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0628" y="1071546"/>
            <a:ext cx="4010028" cy="535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05D7F-6432-4636-B44E-ACEA272B2E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9CF18-A0C3-4CC9-B578-D2B968AA00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7A504-D61D-43D4-BA23-8C8EE55E6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8B759-5839-48D7-8C0B-1285AE95D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C1C49-0F64-4442-9EBD-B87BF80A6D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35CE7-F84A-44FC-AA84-6023C3D544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2274550" cy="3810000"/>
            <a:chOff x="-2040" y="0"/>
            <a:chExt cx="7732" cy="2400"/>
          </a:xfrm>
        </p:grpSpPr>
        <p:sp>
          <p:nvSpPr>
            <p:cNvPr id="44035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rgbClr val="6D52C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4036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rgbClr val="FF00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4037" name="Line 5"/>
            <p:cNvSpPr>
              <a:spLocks noChangeShapeType="1"/>
            </p:cNvSpPr>
            <p:nvPr/>
          </p:nvSpPr>
          <p:spPr bwMode="auto">
            <a:xfrm>
              <a:off x="450" y="630"/>
              <a:ext cx="52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14375" y="71438"/>
            <a:ext cx="84296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75" y="1143000"/>
            <a:ext cx="828675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04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49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fld id="{90F8376A-0CA2-4CE2-9AA8-CD1217DD2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10" r:id="rId10"/>
    <p:sldLayoutId id="214748390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haroni" pitchFamily="2" charset="-79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haroni" pitchFamily="2" charset="-79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haroni" pitchFamily="2" charset="-79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haroni" pitchFamily="2" charset="-79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haroni" pitchFamily="2" charset="-79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27584" y="985838"/>
            <a:ext cx="7854454" cy="1444625"/>
          </a:xfrm>
        </p:spPr>
        <p:txBody>
          <a:bodyPr/>
          <a:lstStyle/>
          <a:p>
            <a:pPr algn="ctr"/>
            <a:r>
              <a:rPr lang="en-US" i="1" dirty="0"/>
              <a:t>Agile Planning: Step-by-Step Guide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Product Planning (Envisioning)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High-Level Product Backlog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High-Level Product Backlog</a:t>
            </a:r>
          </a:p>
          <a:p>
            <a:pPr lvl="1"/>
            <a:r>
              <a:rPr lang="en-US" dirty="0"/>
              <a:t>Generate an initial high-level version of the product backlog.</a:t>
            </a:r>
          </a:p>
          <a:p>
            <a:pPr lvl="1"/>
            <a:r>
              <a:rPr lang="en-US" dirty="0"/>
              <a:t>Feature /Capability  Level</a:t>
            </a:r>
          </a:p>
          <a:p>
            <a:pPr lvl="1"/>
            <a:r>
              <a:rPr lang="en-US" dirty="0"/>
              <a:t>25- 50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25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High-Level Product Backlog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As a typical user I want to teach SR4U what types of reviews to discard so that SR4U will know what characteristics to use when discarding reviews on my behalf.</a:t>
            </a:r>
          </a:p>
          <a:p>
            <a:endParaRPr lang="en-US" dirty="0"/>
          </a:p>
          <a:p>
            <a:r>
              <a:rPr lang="en-US" dirty="0"/>
              <a:t>As a typical user I want a simple, Google-like interface for requesting a review search so that I don’t have to spend much time describing what I want.</a:t>
            </a:r>
          </a:p>
          <a:p>
            <a:endParaRPr lang="en-US" dirty="0"/>
          </a:p>
          <a:p>
            <a:r>
              <a:rPr lang="en-US" dirty="0"/>
              <a:t>As a typical user I want to have SR4U monitor the Internet for new reviews on products or services of interest and automatically filter and report them to me so that I don’t have to keep asking SR4U to do it for me.</a:t>
            </a:r>
          </a:p>
          <a:p>
            <a:endParaRPr lang="en-US" dirty="0"/>
          </a:p>
          <a:p>
            <a:r>
              <a:rPr lang="en-US" dirty="0"/>
              <a:t>As a sophisticated user I want to tell SR4U which sources to use when searching on my behalf so that I don’t get back reviews from sites I don’t like or trust.</a:t>
            </a:r>
          </a:p>
          <a:p>
            <a:endParaRPr lang="en-US" dirty="0"/>
          </a:p>
          <a:p>
            <a:r>
              <a:rPr lang="en-US" dirty="0"/>
              <a:t>As a product vendor I want to be able to show an SR4U-branded review summary for my product on my website so that people can immediately see what the marketplace thinks of my product as determined by a trusted source like SR4U.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20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Product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Product roadmap sometimes referred to as a </a:t>
            </a:r>
            <a:r>
              <a:rPr lang="en-US" sz="2800" b="1" i="1" dirty="0"/>
              <a:t>release roadmap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194560"/>
            <a:ext cx="6251491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61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Product Roadmap to Product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4863" y="1243013"/>
            <a:ext cx="75342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304" t="246" r="2093" b="10734"/>
          <a:stretch/>
        </p:blipFill>
        <p:spPr>
          <a:xfrm>
            <a:off x="4288706" y="1613648"/>
            <a:ext cx="3940724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00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Envisioning Other Activities: Example 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363027"/>
            <a:ext cx="6586779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28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oks15.jpg"/>
          <p:cNvPicPr>
            <a:picLocks noChangeAspect="1"/>
          </p:cNvPicPr>
          <p:nvPr/>
        </p:nvPicPr>
        <p:blipFill>
          <a:blip r:embed="rId2">
            <a:lum bright="82000"/>
          </a:blip>
          <a:stretch>
            <a:fillRect/>
          </a:stretch>
        </p:blipFill>
        <p:spPr>
          <a:xfrm>
            <a:off x="714348" y="282914"/>
            <a:ext cx="7890775" cy="62179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310145-A40C-47BC-A485-8F18BB421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Rockwell" pitchFamily="18" charset="0"/>
              </a:rPr>
              <a:t>Kenneth S. Rubin, </a:t>
            </a:r>
            <a:r>
              <a:rPr lang="en-US" sz="2400">
                <a:solidFill>
                  <a:srgbClr val="FF0000"/>
                </a:solidFill>
                <a:latin typeface="Rockwell" pitchFamily="18" charset="0"/>
              </a:rPr>
              <a:t>Essential Scrum: A Practical Guide to the Most Popular Agile Process</a:t>
            </a:r>
            <a:r>
              <a:rPr lang="en-US" sz="2400">
                <a:latin typeface="Rockwell" pitchFamily="18" charset="0"/>
              </a:rPr>
              <a:t>, 2012, Addison-Wesley </a:t>
            </a:r>
            <a:endParaRPr lang="en-US" sz="2400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Product Planning: Why (Goal)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goals of product-level planning (or </a:t>
            </a:r>
            <a:r>
              <a:rPr lang="en-US" b="1" dirty="0"/>
              <a:t>envisioning) </a:t>
            </a:r>
            <a:r>
              <a:rPr lang="en-US" dirty="0"/>
              <a:t>are to capture the essence of a potential product and to create a rough plan for the creation of that product.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3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Planning: When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8601075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066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Planning: Who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7184"/>
          <a:stretch/>
        </p:blipFill>
        <p:spPr bwMode="auto">
          <a:xfrm>
            <a:off x="1619672" y="2420888"/>
            <a:ext cx="5819775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65A302-3EA9-4282-913F-AA207F6164BE}"/>
              </a:ext>
            </a:extLst>
          </p:cNvPr>
          <p:cNvCxnSpPr/>
          <p:nvPr/>
        </p:nvCxnSpPr>
        <p:spPr bwMode="auto">
          <a:xfrm>
            <a:off x="3881488" y="2652949"/>
            <a:ext cx="936104" cy="0"/>
          </a:xfrm>
          <a:prstGeom prst="line">
            <a:avLst/>
          </a:prstGeom>
          <a:ln>
            <a:solidFill>
              <a:srgbClr val="FF006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98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Product Planning: 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Envisioning </a:t>
            </a:r>
          </a:p>
          <a:p>
            <a:pPr lvl="1"/>
            <a:r>
              <a:rPr lang="en-US" dirty="0"/>
              <a:t>begins with the creation of a </a:t>
            </a:r>
            <a:r>
              <a:rPr lang="en-US" sz="2400" b="1" i="1" dirty="0"/>
              <a:t>vision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followed by the creation of a </a:t>
            </a:r>
            <a:r>
              <a:rPr lang="en-US" sz="2400" b="1" i="1" dirty="0"/>
              <a:t>high-level product backlog</a:t>
            </a:r>
            <a:r>
              <a:rPr lang="en-US" dirty="0"/>
              <a:t> and </a:t>
            </a:r>
          </a:p>
          <a:p>
            <a:pPr lvl="1"/>
            <a:r>
              <a:rPr lang="en-US" dirty="0"/>
              <a:t>frequently a </a:t>
            </a:r>
            <a:r>
              <a:rPr lang="en-US" sz="2400" b="1" i="1" dirty="0"/>
              <a:t>product roadmap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0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Planning: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2"/>
          <a:stretch/>
        </p:blipFill>
        <p:spPr bwMode="auto">
          <a:xfrm>
            <a:off x="1662112" y="908720"/>
            <a:ext cx="5819775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65A302-3EA9-4282-913F-AA207F6164BE}"/>
              </a:ext>
            </a:extLst>
          </p:cNvPr>
          <p:cNvCxnSpPr/>
          <p:nvPr/>
        </p:nvCxnSpPr>
        <p:spPr bwMode="auto">
          <a:xfrm>
            <a:off x="3923928" y="1140781"/>
            <a:ext cx="936104" cy="0"/>
          </a:xfrm>
          <a:prstGeom prst="line">
            <a:avLst/>
          </a:prstGeom>
          <a:ln>
            <a:solidFill>
              <a:srgbClr val="FF006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C6E791-FA1D-43AF-8A4A-124DA41CEB9E}"/>
              </a:ext>
            </a:extLst>
          </p:cNvPr>
          <p:cNvCxnSpPr/>
          <p:nvPr/>
        </p:nvCxnSpPr>
        <p:spPr bwMode="auto">
          <a:xfrm>
            <a:off x="2051720" y="3068960"/>
            <a:ext cx="936104" cy="0"/>
          </a:xfrm>
          <a:prstGeom prst="line">
            <a:avLst/>
          </a:prstGeom>
          <a:ln>
            <a:solidFill>
              <a:srgbClr val="FF006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FAAEF5-C3BC-4D7D-A986-48991970ABFF}"/>
              </a:ext>
            </a:extLst>
          </p:cNvPr>
          <p:cNvCxnSpPr/>
          <p:nvPr/>
        </p:nvCxnSpPr>
        <p:spPr bwMode="auto">
          <a:xfrm>
            <a:off x="6300192" y="3068960"/>
            <a:ext cx="936104" cy="0"/>
          </a:xfrm>
          <a:prstGeom prst="line">
            <a:avLst/>
          </a:prstGeom>
          <a:ln>
            <a:solidFill>
              <a:srgbClr val="FF006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123105-8726-464D-AA05-94D6A93FEDC1}"/>
              </a:ext>
            </a:extLst>
          </p:cNvPr>
          <p:cNvCxnSpPr/>
          <p:nvPr/>
        </p:nvCxnSpPr>
        <p:spPr bwMode="auto">
          <a:xfrm>
            <a:off x="4103948" y="6093296"/>
            <a:ext cx="936104" cy="0"/>
          </a:xfrm>
          <a:prstGeom prst="line">
            <a:avLst/>
          </a:prstGeom>
          <a:ln>
            <a:solidFill>
              <a:srgbClr val="FF006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1CF604F-2560-4B8D-A486-51CAB8C98EBE}"/>
              </a:ext>
            </a:extLst>
          </p:cNvPr>
          <p:cNvSpPr txBox="1"/>
          <p:nvPr/>
        </p:nvSpPr>
        <p:spPr>
          <a:xfrm>
            <a:off x="4148336" y="5795391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latin typeface="Agency FB" panose="020B0503020202020204" pitchFamily="34" charset="0"/>
              </a:rPr>
              <a:t>Activities</a:t>
            </a:r>
            <a:endParaRPr lang="en-US" b="1" i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890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i="1" cap="none" dirty="0"/>
              <a:t>Product Planning: Steps</a:t>
            </a:r>
            <a:endParaRPr lang="en-US" sz="2800" cap="non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99F07C-E017-40EF-BD0F-A3077E60B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97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Product Planning: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  <a:p>
            <a:pPr lvl="1"/>
            <a:r>
              <a:rPr lang="en-US" dirty="0"/>
              <a:t>The product vision provides a clear description of the areas in which the stakeholders, such as users and customers, get value.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Vision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2050" name="Picture 2" descr="ProdcutVisionBoardExpla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412776"/>
            <a:ext cx="8558677" cy="448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890389"/>
      </p:ext>
    </p:extLst>
  </p:cSld>
  <p:clrMapOvr>
    <a:masterClrMapping/>
  </p:clrMapOvr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9163</TotalTime>
  <Words>390</Words>
  <Application>Microsoft Office PowerPoint</Application>
  <PresentationFormat>On-screen Show (4:3)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Agency FB</vt:lpstr>
      <vt:lpstr>Aharoni</vt:lpstr>
      <vt:lpstr>Arial</vt:lpstr>
      <vt:lpstr>Calibri</vt:lpstr>
      <vt:lpstr>Rockwell</vt:lpstr>
      <vt:lpstr>Times New Roman</vt:lpstr>
      <vt:lpstr>Verdana</vt:lpstr>
      <vt:lpstr>Wingdings</vt:lpstr>
      <vt:lpstr>Eclipse</vt:lpstr>
      <vt:lpstr>Agile Planning: Step-by-Step Guide</vt:lpstr>
      <vt:lpstr>Product Planning: Why (Goal)</vt:lpstr>
      <vt:lpstr>Product Planning: When</vt:lpstr>
      <vt:lpstr>Product Planning: Who</vt:lpstr>
      <vt:lpstr>Product Planning: How</vt:lpstr>
      <vt:lpstr>Product Planning: Overview</vt:lpstr>
      <vt:lpstr>Product Planning: Steps</vt:lpstr>
      <vt:lpstr>Product Planning: Outputs</vt:lpstr>
      <vt:lpstr>Product Vision</vt:lpstr>
      <vt:lpstr>High-Level Product Backlog</vt:lpstr>
      <vt:lpstr>High-Level Product Backlog</vt:lpstr>
      <vt:lpstr>Product Roadmap</vt:lpstr>
      <vt:lpstr>Product Roadmap to Product Backlog</vt:lpstr>
      <vt:lpstr>Envisioning Other Activities: Example </vt:lpstr>
      <vt:lpstr>References</vt:lpstr>
    </vt:vector>
  </TitlesOfParts>
  <Company>Red Fox Consulting,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Requirements</dc:title>
  <dc:subject>Creating the Product Backlog</dc:subject>
  <dc:creator>Duncan Kinchen</dc:creator>
  <cp:lastModifiedBy>Yousef Mehrdad</cp:lastModifiedBy>
  <cp:revision>726</cp:revision>
  <dcterms:created xsi:type="dcterms:W3CDTF">2008-02-06T12:25:47Z</dcterms:created>
  <dcterms:modified xsi:type="dcterms:W3CDTF">2021-04-18T22:50:34Z</dcterms:modified>
</cp:coreProperties>
</file>