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492" r:id="rId2"/>
    <p:sldId id="500" r:id="rId3"/>
    <p:sldId id="503" r:id="rId4"/>
    <p:sldId id="502" r:id="rId5"/>
    <p:sldId id="499" r:id="rId6"/>
    <p:sldId id="514" r:id="rId7"/>
    <p:sldId id="468" r:id="rId8"/>
    <p:sldId id="451" r:id="rId9"/>
    <p:sldId id="452" r:id="rId10"/>
    <p:sldId id="471" r:id="rId11"/>
    <p:sldId id="477" r:id="rId12"/>
    <p:sldId id="478" r:id="rId13"/>
    <p:sldId id="475" r:id="rId14"/>
    <p:sldId id="476" r:id="rId15"/>
    <p:sldId id="479" r:id="rId16"/>
    <p:sldId id="480" r:id="rId17"/>
    <p:sldId id="482" r:id="rId18"/>
    <p:sldId id="483" r:id="rId19"/>
    <p:sldId id="485" r:id="rId20"/>
    <p:sldId id="426" r:id="rId21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2CE"/>
    <a:srgbClr val="FF0066"/>
    <a:srgbClr val="66FF66"/>
    <a:srgbClr val="669900"/>
    <a:srgbClr val="6540C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294E7-D411-4CE1-9E73-C389413A34B6}" v="6" dt="2021-02-23T15:32:14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8566" autoAdjust="0"/>
  </p:normalViewPr>
  <p:slideViewPr>
    <p:cSldViewPr>
      <p:cViewPr varScale="1">
        <p:scale>
          <a:sx n="86" d="100"/>
          <a:sy n="86" d="100"/>
        </p:scale>
        <p:origin x="161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" userId="f4077830-ab03-4106-8b2a-714ed78f8412" providerId="ADAL" clId="{6DE294E7-D411-4CE1-9E73-C389413A34B6}"/>
    <pc:docChg chg="undo custSel addSld delSld modSld">
      <pc:chgData name="Yousef" userId="f4077830-ab03-4106-8b2a-714ed78f8412" providerId="ADAL" clId="{6DE294E7-D411-4CE1-9E73-C389413A34B6}" dt="2021-03-09T06:11:34.805" v="102" actId="47"/>
      <pc:docMkLst>
        <pc:docMk/>
      </pc:docMkLst>
      <pc:sldChg chg="add del">
        <pc:chgData name="Yousef" userId="f4077830-ab03-4106-8b2a-714ed78f8412" providerId="ADAL" clId="{6DE294E7-D411-4CE1-9E73-C389413A34B6}" dt="2021-02-23T14:44:29.599" v="16" actId="47"/>
        <pc:sldMkLst>
          <pc:docMk/>
          <pc:sldMk cId="0" sldId="425"/>
        </pc:sldMkLst>
      </pc:sldChg>
      <pc:sldChg chg="modSp add del mod">
        <pc:chgData name="Yousef" userId="f4077830-ab03-4106-8b2a-714ed78f8412" providerId="ADAL" clId="{6DE294E7-D411-4CE1-9E73-C389413A34B6}" dt="2021-02-23T14:44:29.807" v="17" actId="47"/>
        <pc:sldMkLst>
          <pc:docMk/>
          <pc:sldMk cId="0" sldId="426"/>
        </pc:sldMkLst>
        <pc:spChg chg="mod">
          <ac:chgData name="Yousef" userId="f4077830-ab03-4106-8b2a-714ed78f8412" providerId="ADAL" clId="{6DE294E7-D411-4CE1-9E73-C389413A34B6}" dt="2021-02-23T14:44:22.770" v="14" actId="27636"/>
          <ac:spMkLst>
            <pc:docMk/>
            <pc:sldMk cId="0" sldId="426"/>
            <ac:spMk id="3" creationId="{00000000-0000-0000-0000-000000000000}"/>
          </ac:spMkLst>
        </pc:spChg>
      </pc:sldChg>
      <pc:sldChg chg="add del">
        <pc:chgData name="Yousef" userId="f4077830-ab03-4106-8b2a-714ed78f8412" providerId="ADAL" clId="{6DE294E7-D411-4CE1-9E73-C389413A34B6}" dt="2021-02-23T14:44:27.307" v="15" actId="47"/>
        <pc:sldMkLst>
          <pc:docMk/>
          <pc:sldMk cId="0" sldId="427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0" sldId="446"/>
        </pc:sldMkLst>
      </pc:sldChg>
      <pc:sldChg chg="modSp del mod">
        <pc:chgData name="Yousef" userId="f4077830-ab03-4106-8b2a-714ed78f8412" providerId="ADAL" clId="{6DE294E7-D411-4CE1-9E73-C389413A34B6}" dt="2021-02-23T15:28:45.208" v="69" actId="47"/>
        <pc:sldMkLst>
          <pc:docMk/>
          <pc:sldMk cId="0" sldId="450"/>
        </pc:sldMkLst>
        <pc:spChg chg="mod">
          <ac:chgData name="Yousef" userId="f4077830-ab03-4106-8b2a-714ed78f8412" providerId="ADAL" clId="{6DE294E7-D411-4CE1-9E73-C389413A34B6}" dt="2021-02-23T15:27:49.785" v="63" actId="21"/>
          <ac:spMkLst>
            <pc:docMk/>
            <pc:sldMk cId="0" sldId="450"/>
            <ac:spMk id="3" creationId="{00000000-0000-0000-0000-000000000000}"/>
          </ac:spMkLst>
        </pc:spChg>
      </pc:sldChg>
      <pc:sldChg chg="del">
        <pc:chgData name="Yousef" userId="f4077830-ab03-4106-8b2a-714ed78f8412" providerId="ADAL" clId="{6DE294E7-D411-4CE1-9E73-C389413A34B6}" dt="2021-03-09T06:10:46.478" v="94" actId="47"/>
        <pc:sldMkLst>
          <pc:docMk/>
          <pc:sldMk cId="0" sldId="467"/>
        </pc:sldMkLst>
      </pc:sldChg>
      <pc:sldChg chg="add del">
        <pc:chgData name="Yousef" userId="f4077830-ab03-4106-8b2a-714ed78f8412" providerId="ADAL" clId="{6DE294E7-D411-4CE1-9E73-C389413A34B6}" dt="2021-02-23T14:44:27.307" v="15" actId="47"/>
        <pc:sldMkLst>
          <pc:docMk/>
          <pc:sldMk cId="0" sldId="469"/>
        </pc:sldMkLst>
      </pc:sldChg>
      <pc:sldChg chg="del">
        <pc:chgData name="Yousef" userId="f4077830-ab03-4106-8b2a-714ed78f8412" providerId="ADAL" clId="{6DE294E7-D411-4CE1-9E73-C389413A34B6}" dt="2021-03-09T06:10:58.309" v="95" actId="47"/>
        <pc:sldMkLst>
          <pc:docMk/>
          <pc:sldMk cId="0" sldId="472"/>
        </pc:sldMkLst>
      </pc:sldChg>
      <pc:sldChg chg="del">
        <pc:chgData name="Yousef" userId="f4077830-ab03-4106-8b2a-714ed78f8412" providerId="ADAL" clId="{6DE294E7-D411-4CE1-9E73-C389413A34B6}" dt="2021-03-09T06:11:10.047" v="96" actId="47"/>
        <pc:sldMkLst>
          <pc:docMk/>
          <pc:sldMk cId="0" sldId="474"/>
        </pc:sldMkLst>
      </pc:sldChg>
      <pc:sldChg chg="del">
        <pc:chgData name="Yousef" userId="f4077830-ab03-4106-8b2a-714ed78f8412" providerId="ADAL" clId="{6DE294E7-D411-4CE1-9E73-C389413A34B6}" dt="2021-03-09T06:11:23.490" v="97" actId="47"/>
        <pc:sldMkLst>
          <pc:docMk/>
          <pc:sldMk cId="0" sldId="484"/>
        </pc:sldMkLst>
      </pc:sldChg>
      <pc:sldChg chg="del">
        <pc:chgData name="Yousef" userId="f4077830-ab03-4106-8b2a-714ed78f8412" providerId="ADAL" clId="{6DE294E7-D411-4CE1-9E73-C389413A34B6}" dt="2021-03-09T06:11:30.958" v="99" actId="47"/>
        <pc:sldMkLst>
          <pc:docMk/>
          <pc:sldMk cId="0" sldId="486"/>
        </pc:sldMkLst>
      </pc:sldChg>
      <pc:sldChg chg="del">
        <pc:chgData name="Yousef" userId="f4077830-ab03-4106-8b2a-714ed78f8412" providerId="ADAL" clId="{6DE294E7-D411-4CE1-9E73-C389413A34B6}" dt="2021-03-09T06:11:26.403" v="98" actId="47"/>
        <pc:sldMkLst>
          <pc:docMk/>
          <pc:sldMk cId="0" sldId="487"/>
        </pc:sldMkLst>
      </pc:sldChg>
      <pc:sldChg chg="del">
        <pc:chgData name="Yousef" userId="f4077830-ab03-4106-8b2a-714ed78f8412" providerId="ADAL" clId="{6DE294E7-D411-4CE1-9E73-C389413A34B6}" dt="2021-03-09T06:11:32.603" v="100" actId="47"/>
        <pc:sldMkLst>
          <pc:docMk/>
          <pc:sldMk cId="0" sldId="488"/>
        </pc:sldMkLst>
      </pc:sldChg>
      <pc:sldChg chg="add del">
        <pc:chgData name="Yousef" userId="f4077830-ab03-4106-8b2a-714ed78f8412" providerId="ADAL" clId="{6DE294E7-D411-4CE1-9E73-C389413A34B6}" dt="2021-03-09T06:11:33.989" v="101" actId="47"/>
        <pc:sldMkLst>
          <pc:docMk/>
          <pc:sldMk cId="0" sldId="489"/>
        </pc:sldMkLst>
      </pc:sldChg>
      <pc:sldChg chg="add del">
        <pc:chgData name="Yousef" userId="f4077830-ab03-4106-8b2a-714ed78f8412" providerId="ADAL" clId="{6DE294E7-D411-4CE1-9E73-C389413A34B6}" dt="2021-03-09T06:11:34.805" v="102" actId="47"/>
        <pc:sldMkLst>
          <pc:docMk/>
          <pc:sldMk cId="0" sldId="490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0" sldId="493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0" sldId="494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0" sldId="495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0" sldId="496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51066322" sldId="497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2171983909" sldId="498"/>
        </pc:sldMkLst>
      </pc:sldChg>
      <pc:sldChg chg="del">
        <pc:chgData name="Yousef" userId="f4077830-ab03-4106-8b2a-714ed78f8412" providerId="ADAL" clId="{6DE294E7-D411-4CE1-9E73-C389413A34B6}" dt="2021-02-23T15:26:05.852" v="49" actId="2696"/>
        <pc:sldMkLst>
          <pc:docMk/>
          <pc:sldMk cId="2658534798" sldId="499"/>
        </pc:sldMkLst>
      </pc:sldChg>
      <pc:sldChg chg="modSp add mod">
        <pc:chgData name="Yousef" userId="f4077830-ab03-4106-8b2a-714ed78f8412" providerId="ADAL" clId="{6DE294E7-D411-4CE1-9E73-C389413A34B6}" dt="2021-02-23T15:26:19.962" v="61" actId="20577"/>
        <pc:sldMkLst>
          <pc:docMk/>
          <pc:sldMk cId="3000457927" sldId="499"/>
        </pc:sldMkLst>
        <pc:spChg chg="mod">
          <ac:chgData name="Yousef" userId="f4077830-ab03-4106-8b2a-714ed78f8412" providerId="ADAL" clId="{6DE294E7-D411-4CE1-9E73-C389413A34B6}" dt="2021-02-23T15:26:19.962" v="61" actId="20577"/>
          <ac:spMkLst>
            <pc:docMk/>
            <pc:sldMk cId="3000457927" sldId="499"/>
            <ac:spMk id="2" creationId="{00000000-0000-0000-0000-000000000000}"/>
          </ac:spMkLst>
        </pc:spChg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1154053326" sldId="500"/>
        </pc:sldMkLst>
      </pc:sldChg>
      <pc:sldChg chg="modSp add mod chgLayout">
        <pc:chgData name="Yousef" userId="f4077830-ab03-4106-8b2a-714ed78f8412" providerId="ADAL" clId="{6DE294E7-D411-4CE1-9E73-C389413A34B6}" dt="2021-02-23T15:29:50.177" v="72" actId="14"/>
        <pc:sldMkLst>
          <pc:docMk/>
          <pc:sldMk cId="2502742891" sldId="500"/>
        </pc:sldMkLst>
        <pc:spChg chg="mod ord">
          <ac:chgData name="Yousef" userId="f4077830-ab03-4106-8b2a-714ed78f8412" providerId="ADAL" clId="{6DE294E7-D411-4CE1-9E73-C389413A34B6}" dt="2021-02-23T15:29:40.210" v="70" actId="700"/>
          <ac:spMkLst>
            <pc:docMk/>
            <pc:sldMk cId="2502742891" sldId="500"/>
            <ac:spMk id="2" creationId="{00000000-0000-0000-0000-000000000000}"/>
          </ac:spMkLst>
        </pc:spChg>
        <pc:spChg chg="mod ord">
          <ac:chgData name="Yousef" userId="f4077830-ab03-4106-8b2a-714ed78f8412" providerId="ADAL" clId="{6DE294E7-D411-4CE1-9E73-C389413A34B6}" dt="2021-02-23T15:29:50.177" v="72" actId="14"/>
          <ac:spMkLst>
            <pc:docMk/>
            <pc:sldMk cId="2502742891" sldId="500"/>
            <ac:spMk id="3" creationId="{00000000-0000-0000-0000-000000000000}"/>
          </ac:spMkLst>
        </pc:spChg>
        <pc:spChg chg="mod ord">
          <ac:chgData name="Yousef" userId="f4077830-ab03-4106-8b2a-714ed78f8412" providerId="ADAL" clId="{6DE294E7-D411-4CE1-9E73-C389413A34B6}" dt="2021-02-23T15:29:40.210" v="70" actId="700"/>
          <ac:spMkLst>
            <pc:docMk/>
            <pc:sldMk cId="2502742891" sldId="500"/>
            <ac:spMk id="4" creationId="{00000000-0000-0000-0000-000000000000}"/>
          </ac:spMkLst>
        </pc:spChg>
      </pc:sldChg>
      <pc:sldChg chg="modSp add del mod">
        <pc:chgData name="Yousef" userId="f4077830-ab03-4106-8b2a-714ed78f8412" providerId="ADAL" clId="{6DE294E7-D411-4CE1-9E73-C389413A34B6}" dt="2021-02-23T15:28:06.733" v="68" actId="47"/>
        <pc:sldMkLst>
          <pc:docMk/>
          <pc:sldMk cId="392999440" sldId="501"/>
        </pc:sldMkLst>
        <pc:spChg chg="mod">
          <ac:chgData name="Yousef" userId="f4077830-ab03-4106-8b2a-714ed78f8412" providerId="ADAL" clId="{6DE294E7-D411-4CE1-9E73-C389413A34B6}" dt="2021-02-23T15:27:59.023" v="65" actId="21"/>
          <ac:spMkLst>
            <pc:docMk/>
            <pc:sldMk cId="392999440" sldId="501"/>
            <ac:spMk id="2" creationId="{00000000-0000-0000-0000-000000000000}"/>
          </ac:spMkLst>
        </pc:spChg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720832882" sldId="501"/>
        </pc:sldMkLst>
      </pc:sldChg>
      <pc:sldChg chg="del">
        <pc:chgData name="Yousef" userId="f4077830-ab03-4106-8b2a-714ed78f8412" providerId="ADAL" clId="{6DE294E7-D411-4CE1-9E73-C389413A34B6}" dt="2021-02-23T14:43:59.776" v="0" actId="47"/>
        <pc:sldMkLst>
          <pc:docMk/>
          <pc:sldMk cId="1121782498" sldId="502"/>
        </pc:sldMkLst>
      </pc:sldChg>
      <pc:sldChg chg="modSp add mod">
        <pc:chgData name="Yousef" userId="f4077830-ab03-4106-8b2a-714ed78f8412" providerId="ADAL" clId="{6DE294E7-D411-4CE1-9E73-C389413A34B6}" dt="2021-02-23T15:25:14.557" v="48" actId="1076"/>
        <pc:sldMkLst>
          <pc:docMk/>
          <pc:sldMk cId="2131325774" sldId="502"/>
        </pc:sldMkLst>
        <pc:spChg chg="mod">
          <ac:chgData name="Yousef" userId="f4077830-ab03-4106-8b2a-714ed78f8412" providerId="ADAL" clId="{6DE294E7-D411-4CE1-9E73-C389413A34B6}" dt="2021-02-23T15:24:53.971" v="43" actId="20577"/>
          <ac:spMkLst>
            <pc:docMk/>
            <pc:sldMk cId="2131325774" sldId="502"/>
            <ac:spMk id="2" creationId="{00000000-0000-0000-0000-000000000000}"/>
          </ac:spMkLst>
        </pc:spChg>
        <pc:picChg chg="mod modCrop">
          <ac:chgData name="Yousef" userId="f4077830-ab03-4106-8b2a-714ed78f8412" providerId="ADAL" clId="{6DE294E7-D411-4CE1-9E73-C389413A34B6}" dt="2021-02-23T15:25:14.557" v="48" actId="1076"/>
          <ac:picMkLst>
            <pc:docMk/>
            <pc:sldMk cId="2131325774" sldId="502"/>
            <ac:picMk id="11266" creationId="{00000000-0000-0000-0000-000000000000}"/>
          </ac:picMkLst>
        </pc:picChg>
      </pc:sldChg>
      <pc:sldChg chg="addSp modSp add mod">
        <pc:chgData name="Yousef" userId="f4077830-ab03-4106-8b2a-714ed78f8412" providerId="ADAL" clId="{6DE294E7-D411-4CE1-9E73-C389413A34B6}" dt="2021-02-23T15:30:41.068" v="76" actId="1076"/>
        <pc:sldMkLst>
          <pc:docMk/>
          <pc:sldMk cId="3014162357" sldId="503"/>
        </pc:sldMkLst>
        <pc:spChg chg="mod">
          <ac:chgData name="Yousef" userId="f4077830-ab03-4106-8b2a-714ed78f8412" providerId="ADAL" clId="{6DE294E7-D411-4CE1-9E73-C389413A34B6}" dt="2021-02-23T15:28:01.786" v="66"/>
          <ac:spMkLst>
            <pc:docMk/>
            <pc:sldMk cId="3014162357" sldId="503"/>
            <ac:spMk id="2" creationId="{00000000-0000-0000-0000-000000000000}"/>
          </ac:spMkLst>
        </pc:spChg>
        <pc:spChg chg="mod">
          <ac:chgData name="Yousef" userId="f4077830-ab03-4106-8b2a-714ed78f8412" providerId="ADAL" clId="{6DE294E7-D411-4CE1-9E73-C389413A34B6}" dt="2021-02-23T15:28:04.307" v="67" actId="6549"/>
          <ac:spMkLst>
            <pc:docMk/>
            <pc:sldMk cId="3014162357" sldId="503"/>
            <ac:spMk id="3" creationId="{00000000-0000-0000-0000-000000000000}"/>
          </ac:spMkLst>
        </pc:spChg>
        <pc:picChg chg="add mod">
          <ac:chgData name="Yousef" userId="f4077830-ab03-4106-8b2a-714ed78f8412" providerId="ADAL" clId="{6DE294E7-D411-4CE1-9E73-C389413A34B6}" dt="2021-02-23T15:30:41.068" v="76" actId="1076"/>
          <ac:picMkLst>
            <pc:docMk/>
            <pc:sldMk cId="3014162357" sldId="503"/>
            <ac:picMk id="5" creationId="{8F56E4B3-57E2-4CFB-A625-6A2DA879A8ED}"/>
          </ac:picMkLst>
        </pc:picChg>
      </pc:sldChg>
      <pc:sldChg chg="delSp modSp add mod">
        <pc:chgData name="Yousef" userId="f4077830-ab03-4106-8b2a-714ed78f8412" providerId="ADAL" clId="{6DE294E7-D411-4CE1-9E73-C389413A34B6}" dt="2021-02-23T15:32:04.674" v="83" actId="478"/>
        <pc:sldMkLst>
          <pc:docMk/>
          <pc:sldMk cId="852808636" sldId="504"/>
        </pc:sldMkLst>
        <pc:spChg chg="mod">
          <ac:chgData name="Yousef" userId="f4077830-ab03-4106-8b2a-714ed78f8412" providerId="ADAL" clId="{6DE294E7-D411-4CE1-9E73-C389413A34B6}" dt="2021-02-23T15:32:02.332" v="82" actId="20577"/>
          <ac:spMkLst>
            <pc:docMk/>
            <pc:sldMk cId="852808636" sldId="504"/>
            <ac:spMk id="2" creationId="{00000000-0000-0000-0000-000000000000}"/>
          </ac:spMkLst>
        </pc:spChg>
        <pc:picChg chg="del">
          <ac:chgData name="Yousef" userId="f4077830-ab03-4106-8b2a-714ed78f8412" providerId="ADAL" clId="{6DE294E7-D411-4CE1-9E73-C389413A34B6}" dt="2021-02-23T15:32:04.674" v="83" actId="478"/>
          <ac:picMkLst>
            <pc:docMk/>
            <pc:sldMk cId="852808636" sldId="504"/>
            <ac:picMk id="11266" creationId="{00000000-0000-0000-0000-000000000000}"/>
          </ac:picMkLst>
        </pc:picChg>
      </pc:sldChg>
      <pc:sldChg chg="modSp add mod">
        <pc:chgData name="Yousef" userId="f4077830-ab03-4106-8b2a-714ed78f8412" providerId="ADAL" clId="{6DE294E7-D411-4CE1-9E73-C389413A34B6}" dt="2021-02-23T15:32:25.901" v="93" actId="20577"/>
        <pc:sldMkLst>
          <pc:docMk/>
          <pc:sldMk cId="699497081" sldId="514"/>
        </pc:sldMkLst>
        <pc:spChg chg="mod">
          <ac:chgData name="Yousef" userId="f4077830-ab03-4106-8b2a-714ed78f8412" providerId="ADAL" clId="{6DE294E7-D411-4CE1-9E73-C389413A34B6}" dt="2021-02-23T15:32:25.901" v="93" actId="20577"/>
          <ac:spMkLst>
            <pc:docMk/>
            <pc:sldMk cId="699497081" sldId="51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3AA46-B398-41CE-969F-939B99E1A41B}" type="datetimeFigureOut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FCF58B-0642-45AE-A9C1-68996BA6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B7E0FA-58D1-42A7-A4AC-A307908B680F}" type="datetimeFigureOut">
              <a:rPr lang="en-US"/>
              <a:pPr>
                <a:defRPr/>
              </a:pPr>
              <a:t>4/18/2021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F3B6BC-12C1-40BB-91C6-8F53A06752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41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1CC-47A8-477F-A708-17E49861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17BE6D-ADBB-4087-8C81-977B32C839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D767-52E3-4081-AE00-9352440E7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B7B6-EA7E-4597-8CCF-73311C6C6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EB653-C5BA-4D3A-AEE5-1E69B8DA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E063-7E50-4F4A-A5E0-40ECE259F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142984"/>
            <a:ext cx="385765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071546"/>
            <a:ext cx="4010028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5D7F-6432-4636-B44E-ACEA272B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CF18-A0C3-4CC9-B578-D2B968A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A504-D61D-43D4-BA23-8C8EE55E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B759-5839-48D7-8C0B-1285AE95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1C49-0F64-4442-9EBD-B87BF80A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CE7-F84A-44FC-AA84-6023C3D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2274550" cy="3810000"/>
            <a:chOff x="-2040" y="0"/>
            <a:chExt cx="7732" cy="2400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rgbClr val="6D52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0" y="630"/>
              <a:ext cx="5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71438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43000"/>
            <a:ext cx="8286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90F8376A-0CA2-4CE2-9AA8-CD1217DD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0" r:id="rId10"/>
    <p:sldLayoutId id="21474839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985838"/>
            <a:ext cx="7926462" cy="1444625"/>
          </a:xfrm>
        </p:spPr>
        <p:txBody>
          <a:bodyPr/>
          <a:lstStyle/>
          <a:p>
            <a:r>
              <a:rPr lang="en-US" i="1" dirty="0"/>
              <a:t>Agile Planning: Step-by-Step Guide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Release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 – Process…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release should have a well-defined set of </a:t>
            </a:r>
            <a:r>
              <a:rPr lang="en-US" i="1" dirty="0">
                <a:solidFill>
                  <a:srgbClr val="FF0000"/>
                </a:solidFill>
              </a:rPr>
              <a:t>minimum releasable features (MRFs)</a:t>
            </a:r>
            <a:r>
              <a:rPr lang="en-US" i="1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produce a </a:t>
            </a:r>
            <a:r>
              <a:rPr lang="en-US" i="1" dirty="0">
                <a:solidFill>
                  <a:srgbClr val="FF0000"/>
                </a:solidFill>
              </a:rPr>
              <a:t>sprint map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in which sprint some or many of PBIs might be created.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outputs</a:t>
            </a:r>
            <a:r>
              <a:rPr lang="en-US" dirty="0"/>
              <a:t> of release planning are </a:t>
            </a:r>
            <a:r>
              <a:rPr lang="en-US" i="1" dirty="0"/>
              <a:t>collectively referred to as the </a:t>
            </a:r>
            <a:r>
              <a:rPr lang="en-US" i="1" dirty="0">
                <a:solidFill>
                  <a:srgbClr val="FF0000"/>
                </a:solidFill>
              </a:rPr>
              <a:t>release plan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where we are in the development effort</a:t>
            </a:r>
            <a:r>
              <a:rPr lang="en-US" dirty="0"/>
              <a:t>, </a:t>
            </a:r>
          </a:p>
          <a:p>
            <a:pPr lvl="1"/>
            <a:r>
              <a:rPr lang="en-US" i="1" dirty="0"/>
              <a:t>when we will finish</a:t>
            </a:r>
            <a:r>
              <a:rPr lang="en-US" dirty="0"/>
              <a:t>, </a:t>
            </a:r>
          </a:p>
          <a:p>
            <a:pPr lvl="1"/>
            <a:r>
              <a:rPr lang="en-US" i="1" dirty="0"/>
              <a:t>what features we will get</a:t>
            </a:r>
            <a:r>
              <a:rPr lang="en-US" dirty="0"/>
              <a:t>, </a:t>
            </a:r>
          </a:p>
          <a:p>
            <a:pPr lvl="1"/>
            <a:r>
              <a:rPr lang="en-US" i="1" dirty="0"/>
              <a:t>what the cost will be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800" y="4406900"/>
            <a:ext cx="7772400" cy="1362075"/>
          </a:xfrm>
        </p:spPr>
        <p:txBody>
          <a:bodyPr/>
          <a:lstStyle/>
          <a:p>
            <a:r>
              <a:rPr lang="en-US" cap="none" dirty="0"/>
              <a:t>Fixed-Date Release Planning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6AA1A9-D9DA-4D2A-B850-6C39CCB11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Fixed-Date Release Planning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438297"/>
            <a:ext cx="77343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Backlog Size vs. Team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47529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86116" y="3786190"/>
            <a:ext cx="5944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 Capacity:</a:t>
            </a:r>
          </a:p>
          <a:p>
            <a:r>
              <a:rPr lang="en-US" dirty="0"/>
              <a:t>Average faster  velocity * number of Sprint = 132 Points</a:t>
            </a:r>
          </a:p>
          <a:p>
            <a:r>
              <a:rPr lang="en-US" dirty="0"/>
              <a:t>Average  slower velocity * number of Sprint = 108 Points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Must-have Size vs. Team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385902"/>
            <a:ext cx="7743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Fixed-Scope Release Planning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C6D79-0E67-419C-839F-6CE0E66AB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Fixed-Scope Release Planning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428736"/>
            <a:ext cx="78009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Fixed-Scope Planning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51692"/>
            <a:ext cx="8937012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4572008"/>
            <a:ext cx="900115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Notice that once again </a:t>
            </a:r>
            <a:r>
              <a:rPr lang="en-US" dirty="0">
                <a:solidFill>
                  <a:srgbClr val="FF0000"/>
                </a:solidFill>
              </a:rPr>
              <a:t>we give a range answer </a:t>
            </a:r>
            <a:r>
              <a:rPr lang="en-US" dirty="0"/>
              <a:t>to the question we are being asked. </a:t>
            </a:r>
          </a:p>
          <a:p>
            <a:endParaRPr lang="en-US" dirty="0"/>
          </a:p>
          <a:p>
            <a:r>
              <a:rPr lang="en-US" dirty="0"/>
              <a:t>The question is: </a:t>
            </a:r>
          </a:p>
          <a:p>
            <a:r>
              <a:rPr lang="en-US" dirty="0"/>
              <a:t>“</a:t>
            </a:r>
            <a:r>
              <a:rPr lang="en-US" b="1" i="1" dirty="0"/>
              <a:t>How many sprints will you need to complete a release with 150 points of work?</a:t>
            </a:r>
            <a:r>
              <a:rPr lang="en-US" dirty="0"/>
              <a:t>” </a:t>
            </a:r>
          </a:p>
          <a:p>
            <a:endParaRPr lang="en-US" dirty="0"/>
          </a:p>
          <a:p>
            <a:r>
              <a:rPr lang="en-US" dirty="0"/>
              <a:t>The answer will be </a:t>
            </a:r>
            <a:r>
              <a:rPr lang="en-US" dirty="0">
                <a:solidFill>
                  <a:srgbClr val="FF0000"/>
                </a:solidFill>
              </a:rPr>
              <a:t>7 to 9 sprints</a:t>
            </a:r>
            <a:r>
              <a:rPr lang="en-US" dirty="0"/>
              <a:t>. </a:t>
            </a:r>
          </a:p>
          <a:p>
            <a:r>
              <a:rPr lang="en-US" dirty="0"/>
              <a:t>Because of two-week sprints, the answer also could be stated as </a:t>
            </a:r>
            <a:r>
              <a:rPr lang="en-US" dirty="0">
                <a:solidFill>
                  <a:srgbClr val="FF0000"/>
                </a:solidFill>
              </a:rPr>
              <a:t>14 to 18 weeks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Release Planning Communicating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40FBF2-CEF8-4B36-9CFE-2E7E7C658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Fixed-Scope </a:t>
            </a:r>
            <a:r>
              <a:rPr lang="en-US" dirty="0" err="1"/>
              <a:t>Burndown</a:t>
            </a:r>
            <a:r>
              <a:rPr lang="en-US" dirty="0"/>
              <a:t> Chart…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7216179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Planning: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where we are in the development effort</a:t>
            </a:r>
            <a:r>
              <a:rPr lang="en-US" dirty="0"/>
              <a:t>, </a:t>
            </a:r>
          </a:p>
          <a:p>
            <a:r>
              <a:rPr lang="en-US" i="1" dirty="0"/>
              <a:t>when we will finish</a:t>
            </a:r>
            <a:r>
              <a:rPr lang="en-US" dirty="0"/>
              <a:t>, </a:t>
            </a:r>
          </a:p>
          <a:p>
            <a:r>
              <a:rPr lang="en-US" i="1" dirty="0"/>
              <a:t>what features we will get</a:t>
            </a:r>
            <a:r>
              <a:rPr lang="en-US" dirty="0"/>
              <a:t>, </a:t>
            </a:r>
          </a:p>
          <a:p>
            <a:r>
              <a:rPr lang="en-US" i="1" dirty="0"/>
              <a:t>what the cost will be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15.jpg"/>
          <p:cNvPicPr>
            <a:picLocks noChangeAspect="1"/>
          </p:cNvPicPr>
          <p:nvPr/>
        </p:nvPicPr>
        <p:blipFill>
          <a:blip r:embed="rId2">
            <a:lum bright="82000"/>
          </a:blip>
          <a:stretch>
            <a:fillRect/>
          </a:stretch>
        </p:blipFill>
        <p:spPr>
          <a:xfrm>
            <a:off x="714348" y="282914"/>
            <a:ext cx="7890775" cy="621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10145-A40C-47BC-A485-8F18BB4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Rockwell" pitchFamily="18" charset="0"/>
              </a:rPr>
              <a:t>Kenneth S. Rubin, </a:t>
            </a:r>
            <a:r>
              <a:rPr lang="en-US" sz="2400">
                <a:solidFill>
                  <a:srgbClr val="FF0000"/>
                </a:solidFill>
                <a:latin typeface="Rockwell" pitchFamily="18" charset="0"/>
              </a:rPr>
              <a:t>Essential Scrum: A Practical Guide to the Most Popular Agile Process</a:t>
            </a:r>
            <a:r>
              <a:rPr lang="en-US" sz="2400">
                <a:latin typeface="Rockwell" pitchFamily="18" charset="0"/>
              </a:rPr>
              <a:t>, 2012, Addison-Wesley 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Planning: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</a:t>
            </a:r>
          </a:p>
          <a:p>
            <a:pPr lvl="1"/>
            <a:r>
              <a:rPr lang="en-US" dirty="0"/>
              <a:t>a frequent, every-sprint activity.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F56E4B3-57E2-4CFB-A625-6A2DA87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780928"/>
            <a:ext cx="5623545" cy="314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41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Planning: Who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 b="71288"/>
          <a:stretch/>
        </p:blipFill>
        <p:spPr bwMode="auto">
          <a:xfrm>
            <a:off x="971600" y="2384884"/>
            <a:ext cx="735941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132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788" y="1095398"/>
            <a:ext cx="56864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045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Release Planning: Steps</a:t>
            </a:r>
            <a:endParaRPr lang="en-US" cap="non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87F32-472C-4362-A2B1-E80165A29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Release Planning (Longer-Term Planning)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sprint, </a:t>
            </a:r>
            <a:br>
              <a:rPr lang="en-US" dirty="0"/>
            </a:br>
            <a:r>
              <a:rPr lang="en-US" dirty="0"/>
              <a:t>every few sprints, </a:t>
            </a:r>
            <a:br>
              <a:rPr lang="en-US" dirty="0"/>
            </a:br>
            <a:r>
              <a:rPr lang="en-US" dirty="0"/>
              <a:t>or continuously deployment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we need longer-term, higher-level planning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Synonyms are</a:t>
            </a:r>
          </a:p>
          <a:p>
            <a:pPr lvl="1"/>
            <a:r>
              <a:rPr lang="en-US" sz="2400" b="1" i="1" dirty="0"/>
              <a:t>Release planning</a:t>
            </a:r>
          </a:p>
          <a:p>
            <a:pPr lvl="1"/>
            <a:r>
              <a:rPr lang="en-US" b="1" dirty="0"/>
              <a:t>Longer-term planning</a:t>
            </a:r>
            <a:endParaRPr lang="en-US" dirty="0"/>
          </a:p>
          <a:p>
            <a:pPr lvl="1"/>
            <a:r>
              <a:rPr lang="en-US" b="1" dirty="0"/>
              <a:t>Milestone-driven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Planning: Time + Participant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428736"/>
            <a:ext cx="91154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 – Process…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inputs </a:t>
            </a:r>
          </a:p>
          <a:p>
            <a:pPr lvl="1"/>
            <a:r>
              <a:rPr lang="en-US" dirty="0"/>
              <a:t>outputs of product planning</a:t>
            </a:r>
          </a:p>
          <a:p>
            <a:pPr lvl="2"/>
            <a:r>
              <a:rPr lang="en-US" dirty="0"/>
              <a:t>the product vision, </a:t>
            </a:r>
          </a:p>
          <a:p>
            <a:pPr lvl="2"/>
            <a:r>
              <a:rPr lang="en-US" dirty="0"/>
              <a:t>high-level product backlog, </a:t>
            </a:r>
          </a:p>
          <a:p>
            <a:pPr lvl="2"/>
            <a:r>
              <a:rPr lang="en-US" dirty="0"/>
              <a:t>and product roadmap. 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velocity</a:t>
            </a:r>
            <a:r>
              <a:rPr lang="en-US" b="1" i="1" dirty="0"/>
              <a:t> of the team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Activities</a:t>
            </a:r>
          </a:p>
          <a:p>
            <a:pPr lvl="1"/>
            <a:r>
              <a:rPr lang="en-US" b="1" i="1" dirty="0"/>
              <a:t>Confirm the release constraints </a:t>
            </a:r>
            <a:r>
              <a:rPr lang="en-US" dirty="0"/>
              <a:t>of scope, date, and budget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1"/>
            <a:r>
              <a:rPr lang="en-US" b="1" i="1" dirty="0"/>
              <a:t>Product backlog </a:t>
            </a:r>
            <a:r>
              <a:rPr lang="en-US" b="1" i="1" dirty="0">
                <a:solidFill>
                  <a:srgbClr val="FF0000"/>
                </a:solidFill>
              </a:rPr>
              <a:t>grooming</a:t>
            </a:r>
            <a:r>
              <a:rPr lang="en-US" dirty="0"/>
              <a:t>, creating, estimating, and prioritizing more detailed PBIs from high-level product backlog items.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</TotalTime>
  <Words>401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Arial</vt:lpstr>
      <vt:lpstr>Calibri</vt:lpstr>
      <vt:lpstr>Rockwell</vt:lpstr>
      <vt:lpstr>Times New Roman</vt:lpstr>
      <vt:lpstr>Verdana</vt:lpstr>
      <vt:lpstr>Wingdings</vt:lpstr>
      <vt:lpstr>Eclipse</vt:lpstr>
      <vt:lpstr>Agile Planning: Step-by-Step Guide</vt:lpstr>
      <vt:lpstr>Release Planning: Why</vt:lpstr>
      <vt:lpstr>Release Planning: When</vt:lpstr>
      <vt:lpstr>Release Planning: Who</vt:lpstr>
      <vt:lpstr>Release Planning: Overview</vt:lpstr>
      <vt:lpstr>Release Planning: Steps</vt:lpstr>
      <vt:lpstr>Release Planning (Longer-Term Planning)</vt:lpstr>
      <vt:lpstr>Release Planning: Time + Participant</vt:lpstr>
      <vt:lpstr>Release Planning – Process…</vt:lpstr>
      <vt:lpstr>Release Planning – Process…</vt:lpstr>
      <vt:lpstr>Fixed-Date Release Planning</vt:lpstr>
      <vt:lpstr>Fixed-Date Release Planning Steps</vt:lpstr>
      <vt:lpstr>Product Backlog Size vs. Team Capacity</vt:lpstr>
      <vt:lpstr>Must-have Size vs. Team Capacity</vt:lpstr>
      <vt:lpstr>Fixed-Scope Release Planning</vt:lpstr>
      <vt:lpstr>Fixed-Scope Release Planning Steps</vt:lpstr>
      <vt:lpstr>Fixed-Scope Planning Result</vt:lpstr>
      <vt:lpstr>Release Planning Communicating</vt:lpstr>
      <vt:lpstr>Fixed-Scope Burndown Chart…</vt:lpstr>
      <vt:lpstr>References</vt:lpstr>
    </vt:vector>
  </TitlesOfParts>
  <Company>Red Fox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</dc:title>
  <dc:subject>Creating the Product Backlog</dc:subject>
  <dc:creator>Duncan Kinchen</dc:creator>
  <cp:lastModifiedBy>Yousef Mehrdad</cp:lastModifiedBy>
  <cp:revision>726</cp:revision>
  <dcterms:created xsi:type="dcterms:W3CDTF">2008-02-06T12:25:47Z</dcterms:created>
  <dcterms:modified xsi:type="dcterms:W3CDTF">2021-04-18T22:55:35Z</dcterms:modified>
</cp:coreProperties>
</file>