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14"/>
  </p:notesMasterIdLst>
  <p:handoutMasterIdLst>
    <p:handoutMasterId r:id="rId15"/>
  </p:handoutMasterIdLst>
  <p:sldIdLst>
    <p:sldId id="492" r:id="rId2"/>
    <p:sldId id="467" r:id="rId3"/>
    <p:sldId id="468" r:id="rId4"/>
    <p:sldId id="472" r:id="rId5"/>
    <p:sldId id="483" r:id="rId6"/>
    <p:sldId id="484" r:id="rId7"/>
    <p:sldId id="485" r:id="rId8"/>
    <p:sldId id="487" r:id="rId9"/>
    <p:sldId id="486" r:id="rId10"/>
    <p:sldId id="488" r:id="rId11"/>
    <p:sldId id="489" r:id="rId12"/>
    <p:sldId id="490" r:id="rId13"/>
  </p:sldIdLst>
  <p:sldSz cx="9144000" cy="6858000" type="screen4x3"/>
  <p:notesSz cx="6985000" cy="92837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r" defTabSz="914400" rtl="1" eaLnBrk="1" latinLnBrk="0" hangingPunct="1">
      <a:defRPr kern="1200">
        <a:solidFill>
          <a:schemeClr val="tx1"/>
        </a:solidFill>
        <a:latin typeface="Arial" pitchFamily="34" charset="0"/>
        <a:ea typeface="+mn-ea"/>
        <a:cs typeface="+mn-cs"/>
      </a:defRPr>
    </a:lvl6pPr>
    <a:lvl7pPr marL="2743200" algn="r" defTabSz="914400" rtl="1" eaLnBrk="1" latinLnBrk="0" hangingPunct="1">
      <a:defRPr kern="1200">
        <a:solidFill>
          <a:schemeClr val="tx1"/>
        </a:solidFill>
        <a:latin typeface="Arial" pitchFamily="34" charset="0"/>
        <a:ea typeface="+mn-ea"/>
        <a:cs typeface="+mn-cs"/>
      </a:defRPr>
    </a:lvl7pPr>
    <a:lvl8pPr marL="3200400" algn="r" defTabSz="914400" rtl="1" eaLnBrk="1" latinLnBrk="0" hangingPunct="1">
      <a:defRPr kern="1200">
        <a:solidFill>
          <a:schemeClr val="tx1"/>
        </a:solidFill>
        <a:latin typeface="Arial" pitchFamily="34" charset="0"/>
        <a:ea typeface="+mn-ea"/>
        <a:cs typeface="+mn-cs"/>
      </a:defRPr>
    </a:lvl8pPr>
    <a:lvl9pPr marL="3657600" algn="r" defTabSz="914400" rtl="1"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52CE"/>
    <a:srgbClr val="FF0066"/>
    <a:srgbClr val="66FF66"/>
    <a:srgbClr val="669900"/>
    <a:srgbClr val="6540C0"/>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5" autoAdjust="0"/>
    <p:restoredTop sz="98566" autoAdjust="0"/>
  </p:normalViewPr>
  <p:slideViewPr>
    <p:cSldViewPr>
      <p:cViewPr varScale="1">
        <p:scale>
          <a:sx n="86" d="100"/>
          <a:sy n="86" d="100"/>
        </p:scale>
        <p:origin x="120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sef" userId="f4077830-ab03-4106-8b2a-714ed78f8412" providerId="ADAL" clId="{892B3552-2A8A-4328-8C6E-85AEC5712570}"/>
    <pc:docChg chg="delSld modSld">
      <pc:chgData name="Yousef" userId="f4077830-ab03-4106-8b2a-714ed78f8412" providerId="ADAL" clId="{892B3552-2A8A-4328-8C6E-85AEC5712570}" dt="2021-03-09T06:13:17.245" v="26" actId="47"/>
      <pc:docMkLst>
        <pc:docMk/>
      </pc:docMkLst>
      <pc:sldChg chg="del">
        <pc:chgData name="Yousef" userId="f4077830-ab03-4106-8b2a-714ed78f8412" providerId="ADAL" clId="{892B3552-2A8A-4328-8C6E-85AEC5712570}" dt="2021-03-09T06:12:59.652" v="16" actId="47"/>
        <pc:sldMkLst>
          <pc:docMk/>
          <pc:sldMk cId="0" sldId="451"/>
        </pc:sldMkLst>
      </pc:sldChg>
      <pc:sldChg chg="del">
        <pc:chgData name="Yousef" userId="f4077830-ab03-4106-8b2a-714ed78f8412" providerId="ADAL" clId="{892B3552-2A8A-4328-8C6E-85AEC5712570}" dt="2021-03-09T06:13:01.367" v="17" actId="47"/>
        <pc:sldMkLst>
          <pc:docMk/>
          <pc:sldMk cId="0" sldId="452"/>
        </pc:sldMkLst>
      </pc:sldChg>
      <pc:sldChg chg="del">
        <pc:chgData name="Yousef" userId="f4077830-ab03-4106-8b2a-714ed78f8412" providerId="ADAL" clId="{892B3552-2A8A-4328-8C6E-85AEC5712570}" dt="2021-03-09T06:13:02.381" v="18" actId="47"/>
        <pc:sldMkLst>
          <pc:docMk/>
          <pc:sldMk cId="0" sldId="471"/>
        </pc:sldMkLst>
      </pc:sldChg>
      <pc:sldChg chg="del">
        <pc:chgData name="Yousef" userId="f4077830-ab03-4106-8b2a-714ed78f8412" providerId="ADAL" clId="{892B3552-2A8A-4328-8C6E-85AEC5712570}" dt="2021-03-09T06:13:09.247" v="20" actId="47"/>
        <pc:sldMkLst>
          <pc:docMk/>
          <pc:sldMk cId="0" sldId="474"/>
        </pc:sldMkLst>
      </pc:sldChg>
      <pc:sldChg chg="del">
        <pc:chgData name="Yousef" userId="f4077830-ab03-4106-8b2a-714ed78f8412" providerId="ADAL" clId="{892B3552-2A8A-4328-8C6E-85AEC5712570}" dt="2021-03-09T06:13:10.580" v="21" actId="47"/>
        <pc:sldMkLst>
          <pc:docMk/>
          <pc:sldMk cId="0" sldId="475"/>
        </pc:sldMkLst>
      </pc:sldChg>
      <pc:sldChg chg="del">
        <pc:chgData name="Yousef" userId="f4077830-ab03-4106-8b2a-714ed78f8412" providerId="ADAL" clId="{892B3552-2A8A-4328-8C6E-85AEC5712570}" dt="2021-03-09T06:13:11.644" v="22" actId="47"/>
        <pc:sldMkLst>
          <pc:docMk/>
          <pc:sldMk cId="0" sldId="476"/>
        </pc:sldMkLst>
      </pc:sldChg>
      <pc:sldChg chg="del">
        <pc:chgData name="Yousef" userId="f4077830-ab03-4106-8b2a-714ed78f8412" providerId="ADAL" clId="{892B3552-2A8A-4328-8C6E-85AEC5712570}" dt="2021-03-09T06:13:17.245" v="26" actId="47"/>
        <pc:sldMkLst>
          <pc:docMk/>
          <pc:sldMk cId="0" sldId="477"/>
        </pc:sldMkLst>
      </pc:sldChg>
      <pc:sldChg chg="del">
        <pc:chgData name="Yousef" userId="f4077830-ab03-4106-8b2a-714ed78f8412" providerId="ADAL" clId="{892B3552-2A8A-4328-8C6E-85AEC5712570}" dt="2021-03-09T06:13:08.743" v="19" actId="47"/>
        <pc:sldMkLst>
          <pc:docMk/>
          <pc:sldMk cId="0" sldId="478"/>
        </pc:sldMkLst>
      </pc:sldChg>
      <pc:sldChg chg="del">
        <pc:chgData name="Yousef" userId="f4077830-ab03-4106-8b2a-714ed78f8412" providerId="ADAL" clId="{892B3552-2A8A-4328-8C6E-85AEC5712570}" dt="2021-03-09T06:13:12.482" v="23" actId="47"/>
        <pc:sldMkLst>
          <pc:docMk/>
          <pc:sldMk cId="0" sldId="479"/>
        </pc:sldMkLst>
      </pc:sldChg>
      <pc:sldChg chg="del">
        <pc:chgData name="Yousef" userId="f4077830-ab03-4106-8b2a-714ed78f8412" providerId="ADAL" clId="{892B3552-2A8A-4328-8C6E-85AEC5712570}" dt="2021-03-09T06:13:13.081" v="24" actId="47"/>
        <pc:sldMkLst>
          <pc:docMk/>
          <pc:sldMk cId="0" sldId="480"/>
        </pc:sldMkLst>
      </pc:sldChg>
      <pc:sldChg chg="del">
        <pc:chgData name="Yousef" userId="f4077830-ab03-4106-8b2a-714ed78f8412" providerId="ADAL" clId="{892B3552-2A8A-4328-8C6E-85AEC5712570}" dt="2021-03-09T06:13:13.804" v="25" actId="47"/>
        <pc:sldMkLst>
          <pc:docMk/>
          <pc:sldMk cId="0" sldId="482"/>
        </pc:sldMkLst>
      </pc:sldChg>
      <pc:sldChg chg="modSp mod">
        <pc:chgData name="Yousef" userId="f4077830-ab03-4106-8b2a-714ed78f8412" providerId="ADAL" clId="{892B3552-2A8A-4328-8C6E-85AEC5712570}" dt="2021-03-09T06:12:33.575" v="9" actId="122"/>
        <pc:sldMkLst>
          <pc:docMk/>
          <pc:sldMk cId="0" sldId="492"/>
        </pc:sldMkLst>
        <pc:spChg chg="mod">
          <ac:chgData name="Yousef" userId="f4077830-ab03-4106-8b2a-714ed78f8412" providerId="ADAL" clId="{892B3552-2A8A-4328-8C6E-85AEC5712570}" dt="2021-03-09T06:12:33.575" v="9" actId="122"/>
          <ac:spMkLst>
            <pc:docMk/>
            <pc:sldMk cId="0" sldId="492"/>
            <ac:spMk id="5" creationId="{00000000-0000-0000-0000-000000000000}"/>
          </ac:spMkLst>
        </pc:spChg>
      </pc:sldChg>
      <pc:sldChg chg="del">
        <pc:chgData name="Yousef" userId="f4077830-ab03-4106-8b2a-714ed78f8412" providerId="ADAL" clId="{892B3552-2A8A-4328-8C6E-85AEC5712570}" dt="2021-03-09T06:12:43.090" v="14" actId="47"/>
        <pc:sldMkLst>
          <pc:docMk/>
          <pc:sldMk cId="3000457927" sldId="499"/>
        </pc:sldMkLst>
      </pc:sldChg>
      <pc:sldChg chg="del">
        <pc:chgData name="Yousef" userId="f4077830-ab03-4106-8b2a-714ed78f8412" providerId="ADAL" clId="{892B3552-2A8A-4328-8C6E-85AEC5712570}" dt="2021-03-09T06:12:40.555" v="10" actId="47"/>
        <pc:sldMkLst>
          <pc:docMk/>
          <pc:sldMk cId="2502742891" sldId="500"/>
        </pc:sldMkLst>
      </pc:sldChg>
      <pc:sldChg chg="del">
        <pc:chgData name="Yousef" userId="f4077830-ab03-4106-8b2a-714ed78f8412" providerId="ADAL" clId="{892B3552-2A8A-4328-8C6E-85AEC5712570}" dt="2021-03-09T06:12:41.772" v="12" actId="47"/>
        <pc:sldMkLst>
          <pc:docMk/>
          <pc:sldMk cId="2131325774" sldId="502"/>
        </pc:sldMkLst>
      </pc:sldChg>
      <pc:sldChg chg="del">
        <pc:chgData name="Yousef" userId="f4077830-ab03-4106-8b2a-714ed78f8412" providerId="ADAL" clId="{892B3552-2A8A-4328-8C6E-85AEC5712570}" dt="2021-03-09T06:12:41.030" v="11" actId="47"/>
        <pc:sldMkLst>
          <pc:docMk/>
          <pc:sldMk cId="3014162357" sldId="503"/>
        </pc:sldMkLst>
      </pc:sldChg>
      <pc:sldChg chg="del">
        <pc:chgData name="Yousef" userId="f4077830-ab03-4106-8b2a-714ed78f8412" providerId="ADAL" clId="{892B3552-2A8A-4328-8C6E-85AEC5712570}" dt="2021-03-09T06:12:42.335" v="13" actId="47"/>
        <pc:sldMkLst>
          <pc:docMk/>
          <pc:sldMk cId="852808636" sldId="504"/>
        </pc:sldMkLst>
      </pc:sldChg>
      <pc:sldChg chg="del">
        <pc:chgData name="Yousef" userId="f4077830-ab03-4106-8b2a-714ed78f8412" providerId="ADAL" clId="{892B3552-2A8A-4328-8C6E-85AEC5712570}" dt="2021-03-09T06:12:47.174" v="15" actId="47"/>
        <pc:sldMkLst>
          <pc:docMk/>
          <pc:sldMk cId="699497081" sldId="514"/>
        </pc:sldMkLst>
      </pc:sldChg>
    </pc:docChg>
  </pc:docChgLst>
  <pc:docChgLst>
    <pc:chgData name="Yousef" userId="f4077830-ab03-4106-8b2a-714ed78f8412" providerId="ADAL" clId="{6DE294E7-D411-4CE1-9E73-C389413A34B6}"/>
    <pc:docChg chg="undo custSel addSld delSld modSld">
      <pc:chgData name="Yousef" userId="f4077830-ab03-4106-8b2a-714ed78f8412" providerId="ADAL" clId="{6DE294E7-D411-4CE1-9E73-C389413A34B6}" dt="2021-02-23T15:32:25.901" v="93" actId="20577"/>
      <pc:docMkLst>
        <pc:docMk/>
      </pc:docMkLst>
      <pc:sldChg chg="add del">
        <pc:chgData name="Yousef" userId="f4077830-ab03-4106-8b2a-714ed78f8412" providerId="ADAL" clId="{6DE294E7-D411-4CE1-9E73-C389413A34B6}" dt="2021-02-23T14:44:29.599" v="16" actId="47"/>
        <pc:sldMkLst>
          <pc:docMk/>
          <pc:sldMk cId="0" sldId="425"/>
        </pc:sldMkLst>
      </pc:sldChg>
      <pc:sldChg chg="modSp add del mod">
        <pc:chgData name="Yousef" userId="f4077830-ab03-4106-8b2a-714ed78f8412" providerId="ADAL" clId="{6DE294E7-D411-4CE1-9E73-C389413A34B6}" dt="2021-02-23T14:44:29.807" v="17" actId="47"/>
        <pc:sldMkLst>
          <pc:docMk/>
          <pc:sldMk cId="0" sldId="426"/>
        </pc:sldMkLst>
        <pc:spChg chg="mod">
          <ac:chgData name="Yousef" userId="f4077830-ab03-4106-8b2a-714ed78f8412" providerId="ADAL" clId="{6DE294E7-D411-4CE1-9E73-C389413A34B6}" dt="2021-02-23T14:44:22.770" v="14" actId="27636"/>
          <ac:spMkLst>
            <pc:docMk/>
            <pc:sldMk cId="0" sldId="426"/>
            <ac:spMk id="3" creationId="{00000000-0000-0000-0000-000000000000}"/>
          </ac:spMkLst>
        </pc:spChg>
      </pc:sldChg>
      <pc:sldChg chg="add del">
        <pc:chgData name="Yousef" userId="f4077830-ab03-4106-8b2a-714ed78f8412" providerId="ADAL" clId="{6DE294E7-D411-4CE1-9E73-C389413A34B6}" dt="2021-02-23T14:44:27.307" v="15" actId="47"/>
        <pc:sldMkLst>
          <pc:docMk/>
          <pc:sldMk cId="0" sldId="427"/>
        </pc:sldMkLst>
      </pc:sldChg>
      <pc:sldChg chg="del">
        <pc:chgData name="Yousef" userId="f4077830-ab03-4106-8b2a-714ed78f8412" providerId="ADAL" clId="{6DE294E7-D411-4CE1-9E73-C389413A34B6}" dt="2021-02-23T14:43:59.776" v="0" actId="47"/>
        <pc:sldMkLst>
          <pc:docMk/>
          <pc:sldMk cId="0" sldId="446"/>
        </pc:sldMkLst>
      </pc:sldChg>
      <pc:sldChg chg="modSp del mod">
        <pc:chgData name="Yousef" userId="f4077830-ab03-4106-8b2a-714ed78f8412" providerId="ADAL" clId="{6DE294E7-D411-4CE1-9E73-C389413A34B6}" dt="2021-02-23T15:28:45.208" v="69" actId="47"/>
        <pc:sldMkLst>
          <pc:docMk/>
          <pc:sldMk cId="0" sldId="450"/>
        </pc:sldMkLst>
        <pc:spChg chg="mod">
          <ac:chgData name="Yousef" userId="f4077830-ab03-4106-8b2a-714ed78f8412" providerId="ADAL" clId="{6DE294E7-D411-4CE1-9E73-C389413A34B6}" dt="2021-02-23T15:27:49.785" v="63" actId="21"/>
          <ac:spMkLst>
            <pc:docMk/>
            <pc:sldMk cId="0" sldId="450"/>
            <ac:spMk id="3" creationId="{00000000-0000-0000-0000-000000000000}"/>
          </ac:spMkLst>
        </pc:spChg>
      </pc:sldChg>
      <pc:sldChg chg="add del">
        <pc:chgData name="Yousef" userId="f4077830-ab03-4106-8b2a-714ed78f8412" providerId="ADAL" clId="{6DE294E7-D411-4CE1-9E73-C389413A34B6}" dt="2021-02-23T14:44:27.307" v="15" actId="47"/>
        <pc:sldMkLst>
          <pc:docMk/>
          <pc:sldMk cId="0" sldId="469"/>
        </pc:sldMkLst>
      </pc:sldChg>
      <pc:sldChg chg="add del">
        <pc:chgData name="Yousef" userId="f4077830-ab03-4106-8b2a-714ed78f8412" providerId="ADAL" clId="{6DE294E7-D411-4CE1-9E73-C389413A34B6}" dt="2021-02-23T14:44:19.694" v="7" actId="47"/>
        <pc:sldMkLst>
          <pc:docMk/>
          <pc:sldMk cId="0" sldId="489"/>
        </pc:sldMkLst>
      </pc:sldChg>
      <pc:sldChg chg="add del">
        <pc:chgData name="Yousef" userId="f4077830-ab03-4106-8b2a-714ed78f8412" providerId="ADAL" clId="{6DE294E7-D411-4CE1-9E73-C389413A34B6}" dt="2021-02-23T14:44:20.274" v="8" actId="47"/>
        <pc:sldMkLst>
          <pc:docMk/>
          <pc:sldMk cId="0" sldId="490"/>
        </pc:sldMkLst>
      </pc:sldChg>
      <pc:sldChg chg="del">
        <pc:chgData name="Yousef" userId="f4077830-ab03-4106-8b2a-714ed78f8412" providerId="ADAL" clId="{6DE294E7-D411-4CE1-9E73-C389413A34B6}" dt="2021-02-23T14:43:59.776" v="0" actId="47"/>
        <pc:sldMkLst>
          <pc:docMk/>
          <pc:sldMk cId="0" sldId="493"/>
        </pc:sldMkLst>
      </pc:sldChg>
      <pc:sldChg chg="del">
        <pc:chgData name="Yousef" userId="f4077830-ab03-4106-8b2a-714ed78f8412" providerId="ADAL" clId="{6DE294E7-D411-4CE1-9E73-C389413A34B6}" dt="2021-02-23T14:43:59.776" v="0" actId="47"/>
        <pc:sldMkLst>
          <pc:docMk/>
          <pc:sldMk cId="0" sldId="494"/>
        </pc:sldMkLst>
      </pc:sldChg>
      <pc:sldChg chg="del">
        <pc:chgData name="Yousef" userId="f4077830-ab03-4106-8b2a-714ed78f8412" providerId="ADAL" clId="{6DE294E7-D411-4CE1-9E73-C389413A34B6}" dt="2021-02-23T14:43:59.776" v="0" actId="47"/>
        <pc:sldMkLst>
          <pc:docMk/>
          <pc:sldMk cId="0" sldId="495"/>
        </pc:sldMkLst>
      </pc:sldChg>
      <pc:sldChg chg="del">
        <pc:chgData name="Yousef" userId="f4077830-ab03-4106-8b2a-714ed78f8412" providerId="ADAL" clId="{6DE294E7-D411-4CE1-9E73-C389413A34B6}" dt="2021-02-23T14:43:59.776" v="0" actId="47"/>
        <pc:sldMkLst>
          <pc:docMk/>
          <pc:sldMk cId="0" sldId="496"/>
        </pc:sldMkLst>
      </pc:sldChg>
      <pc:sldChg chg="del">
        <pc:chgData name="Yousef" userId="f4077830-ab03-4106-8b2a-714ed78f8412" providerId="ADAL" clId="{6DE294E7-D411-4CE1-9E73-C389413A34B6}" dt="2021-02-23T14:43:59.776" v="0" actId="47"/>
        <pc:sldMkLst>
          <pc:docMk/>
          <pc:sldMk cId="51066322" sldId="497"/>
        </pc:sldMkLst>
      </pc:sldChg>
      <pc:sldChg chg="del">
        <pc:chgData name="Yousef" userId="f4077830-ab03-4106-8b2a-714ed78f8412" providerId="ADAL" clId="{6DE294E7-D411-4CE1-9E73-C389413A34B6}" dt="2021-02-23T14:43:59.776" v="0" actId="47"/>
        <pc:sldMkLst>
          <pc:docMk/>
          <pc:sldMk cId="2171983909" sldId="498"/>
        </pc:sldMkLst>
      </pc:sldChg>
      <pc:sldChg chg="del">
        <pc:chgData name="Yousef" userId="f4077830-ab03-4106-8b2a-714ed78f8412" providerId="ADAL" clId="{6DE294E7-D411-4CE1-9E73-C389413A34B6}" dt="2021-02-23T15:26:05.852" v="49" actId="2696"/>
        <pc:sldMkLst>
          <pc:docMk/>
          <pc:sldMk cId="2658534798" sldId="499"/>
        </pc:sldMkLst>
      </pc:sldChg>
      <pc:sldChg chg="modSp add mod">
        <pc:chgData name="Yousef" userId="f4077830-ab03-4106-8b2a-714ed78f8412" providerId="ADAL" clId="{6DE294E7-D411-4CE1-9E73-C389413A34B6}" dt="2021-02-23T15:26:19.962" v="61" actId="20577"/>
        <pc:sldMkLst>
          <pc:docMk/>
          <pc:sldMk cId="3000457927" sldId="499"/>
        </pc:sldMkLst>
        <pc:spChg chg="mod">
          <ac:chgData name="Yousef" userId="f4077830-ab03-4106-8b2a-714ed78f8412" providerId="ADAL" clId="{6DE294E7-D411-4CE1-9E73-C389413A34B6}" dt="2021-02-23T15:26:19.962" v="61" actId="20577"/>
          <ac:spMkLst>
            <pc:docMk/>
            <pc:sldMk cId="3000457927" sldId="499"/>
            <ac:spMk id="2" creationId="{00000000-0000-0000-0000-000000000000}"/>
          </ac:spMkLst>
        </pc:spChg>
      </pc:sldChg>
      <pc:sldChg chg="del">
        <pc:chgData name="Yousef" userId="f4077830-ab03-4106-8b2a-714ed78f8412" providerId="ADAL" clId="{6DE294E7-D411-4CE1-9E73-C389413A34B6}" dt="2021-02-23T14:43:59.776" v="0" actId="47"/>
        <pc:sldMkLst>
          <pc:docMk/>
          <pc:sldMk cId="1154053326" sldId="500"/>
        </pc:sldMkLst>
      </pc:sldChg>
      <pc:sldChg chg="modSp add mod chgLayout">
        <pc:chgData name="Yousef" userId="f4077830-ab03-4106-8b2a-714ed78f8412" providerId="ADAL" clId="{6DE294E7-D411-4CE1-9E73-C389413A34B6}" dt="2021-02-23T15:29:50.177" v="72" actId="14"/>
        <pc:sldMkLst>
          <pc:docMk/>
          <pc:sldMk cId="2502742891" sldId="500"/>
        </pc:sldMkLst>
        <pc:spChg chg="mod ord">
          <ac:chgData name="Yousef" userId="f4077830-ab03-4106-8b2a-714ed78f8412" providerId="ADAL" clId="{6DE294E7-D411-4CE1-9E73-C389413A34B6}" dt="2021-02-23T15:29:40.210" v="70" actId="700"/>
          <ac:spMkLst>
            <pc:docMk/>
            <pc:sldMk cId="2502742891" sldId="500"/>
            <ac:spMk id="2" creationId="{00000000-0000-0000-0000-000000000000}"/>
          </ac:spMkLst>
        </pc:spChg>
        <pc:spChg chg="mod ord">
          <ac:chgData name="Yousef" userId="f4077830-ab03-4106-8b2a-714ed78f8412" providerId="ADAL" clId="{6DE294E7-D411-4CE1-9E73-C389413A34B6}" dt="2021-02-23T15:29:50.177" v="72" actId="14"/>
          <ac:spMkLst>
            <pc:docMk/>
            <pc:sldMk cId="2502742891" sldId="500"/>
            <ac:spMk id="3" creationId="{00000000-0000-0000-0000-000000000000}"/>
          </ac:spMkLst>
        </pc:spChg>
        <pc:spChg chg="mod ord">
          <ac:chgData name="Yousef" userId="f4077830-ab03-4106-8b2a-714ed78f8412" providerId="ADAL" clId="{6DE294E7-D411-4CE1-9E73-C389413A34B6}" dt="2021-02-23T15:29:40.210" v="70" actId="700"/>
          <ac:spMkLst>
            <pc:docMk/>
            <pc:sldMk cId="2502742891" sldId="500"/>
            <ac:spMk id="4" creationId="{00000000-0000-0000-0000-000000000000}"/>
          </ac:spMkLst>
        </pc:spChg>
      </pc:sldChg>
      <pc:sldChg chg="modSp add del mod">
        <pc:chgData name="Yousef" userId="f4077830-ab03-4106-8b2a-714ed78f8412" providerId="ADAL" clId="{6DE294E7-D411-4CE1-9E73-C389413A34B6}" dt="2021-02-23T15:28:06.733" v="68" actId="47"/>
        <pc:sldMkLst>
          <pc:docMk/>
          <pc:sldMk cId="392999440" sldId="501"/>
        </pc:sldMkLst>
        <pc:spChg chg="mod">
          <ac:chgData name="Yousef" userId="f4077830-ab03-4106-8b2a-714ed78f8412" providerId="ADAL" clId="{6DE294E7-D411-4CE1-9E73-C389413A34B6}" dt="2021-02-23T15:27:59.023" v="65" actId="21"/>
          <ac:spMkLst>
            <pc:docMk/>
            <pc:sldMk cId="392999440" sldId="501"/>
            <ac:spMk id="2" creationId="{00000000-0000-0000-0000-000000000000}"/>
          </ac:spMkLst>
        </pc:spChg>
      </pc:sldChg>
      <pc:sldChg chg="del">
        <pc:chgData name="Yousef" userId="f4077830-ab03-4106-8b2a-714ed78f8412" providerId="ADAL" clId="{6DE294E7-D411-4CE1-9E73-C389413A34B6}" dt="2021-02-23T14:43:59.776" v="0" actId="47"/>
        <pc:sldMkLst>
          <pc:docMk/>
          <pc:sldMk cId="720832882" sldId="501"/>
        </pc:sldMkLst>
      </pc:sldChg>
      <pc:sldChg chg="del">
        <pc:chgData name="Yousef" userId="f4077830-ab03-4106-8b2a-714ed78f8412" providerId="ADAL" clId="{6DE294E7-D411-4CE1-9E73-C389413A34B6}" dt="2021-02-23T14:43:59.776" v="0" actId="47"/>
        <pc:sldMkLst>
          <pc:docMk/>
          <pc:sldMk cId="1121782498" sldId="502"/>
        </pc:sldMkLst>
      </pc:sldChg>
      <pc:sldChg chg="modSp add mod">
        <pc:chgData name="Yousef" userId="f4077830-ab03-4106-8b2a-714ed78f8412" providerId="ADAL" clId="{6DE294E7-D411-4CE1-9E73-C389413A34B6}" dt="2021-02-23T15:25:14.557" v="48" actId="1076"/>
        <pc:sldMkLst>
          <pc:docMk/>
          <pc:sldMk cId="2131325774" sldId="502"/>
        </pc:sldMkLst>
        <pc:spChg chg="mod">
          <ac:chgData name="Yousef" userId="f4077830-ab03-4106-8b2a-714ed78f8412" providerId="ADAL" clId="{6DE294E7-D411-4CE1-9E73-C389413A34B6}" dt="2021-02-23T15:24:53.971" v="43" actId="20577"/>
          <ac:spMkLst>
            <pc:docMk/>
            <pc:sldMk cId="2131325774" sldId="502"/>
            <ac:spMk id="2" creationId="{00000000-0000-0000-0000-000000000000}"/>
          </ac:spMkLst>
        </pc:spChg>
        <pc:picChg chg="mod modCrop">
          <ac:chgData name="Yousef" userId="f4077830-ab03-4106-8b2a-714ed78f8412" providerId="ADAL" clId="{6DE294E7-D411-4CE1-9E73-C389413A34B6}" dt="2021-02-23T15:25:14.557" v="48" actId="1076"/>
          <ac:picMkLst>
            <pc:docMk/>
            <pc:sldMk cId="2131325774" sldId="502"/>
            <ac:picMk id="11266" creationId="{00000000-0000-0000-0000-000000000000}"/>
          </ac:picMkLst>
        </pc:picChg>
      </pc:sldChg>
      <pc:sldChg chg="addSp modSp add mod">
        <pc:chgData name="Yousef" userId="f4077830-ab03-4106-8b2a-714ed78f8412" providerId="ADAL" clId="{6DE294E7-D411-4CE1-9E73-C389413A34B6}" dt="2021-02-23T15:30:41.068" v="76" actId="1076"/>
        <pc:sldMkLst>
          <pc:docMk/>
          <pc:sldMk cId="3014162357" sldId="503"/>
        </pc:sldMkLst>
        <pc:spChg chg="mod">
          <ac:chgData name="Yousef" userId="f4077830-ab03-4106-8b2a-714ed78f8412" providerId="ADAL" clId="{6DE294E7-D411-4CE1-9E73-C389413A34B6}" dt="2021-02-23T15:28:01.786" v="66"/>
          <ac:spMkLst>
            <pc:docMk/>
            <pc:sldMk cId="3014162357" sldId="503"/>
            <ac:spMk id="2" creationId="{00000000-0000-0000-0000-000000000000}"/>
          </ac:spMkLst>
        </pc:spChg>
        <pc:spChg chg="mod">
          <ac:chgData name="Yousef" userId="f4077830-ab03-4106-8b2a-714ed78f8412" providerId="ADAL" clId="{6DE294E7-D411-4CE1-9E73-C389413A34B6}" dt="2021-02-23T15:28:04.307" v="67" actId="6549"/>
          <ac:spMkLst>
            <pc:docMk/>
            <pc:sldMk cId="3014162357" sldId="503"/>
            <ac:spMk id="3" creationId="{00000000-0000-0000-0000-000000000000}"/>
          </ac:spMkLst>
        </pc:spChg>
        <pc:picChg chg="add mod">
          <ac:chgData name="Yousef" userId="f4077830-ab03-4106-8b2a-714ed78f8412" providerId="ADAL" clId="{6DE294E7-D411-4CE1-9E73-C389413A34B6}" dt="2021-02-23T15:30:41.068" v="76" actId="1076"/>
          <ac:picMkLst>
            <pc:docMk/>
            <pc:sldMk cId="3014162357" sldId="503"/>
            <ac:picMk id="5" creationId="{8F56E4B3-57E2-4CFB-A625-6A2DA879A8ED}"/>
          </ac:picMkLst>
        </pc:picChg>
      </pc:sldChg>
      <pc:sldChg chg="delSp modSp add mod">
        <pc:chgData name="Yousef" userId="f4077830-ab03-4106-8b2a-714ed78f8412" providerId="ADAL" clId="{6DE294E7-D411-4CE1-9E73-C389413A34B6}" dt="2021-02-23T15:32:04.674" v="83" actId="478"/>
        <pc:sldMkLst>
          <pc:docMk/>
          <pc:sldMk cId="852808636" sldId="504"/>
        </pc:sldMkLst>
        <pc:spChg chg="mod">
          <ac:chgData name="Yousef" userId="f4077830-ab03-4106-8b2a-714ed78f8412" providerId="ADAL" clId="{6DE294E7-D411-4CE1-9E73-C389413A34B6}" dt="2021-02-23T15:32:02.332" v="82" actId="20577"/>
          <ac:spMkLst>
            <pc:docMk/>
            <pc:sldMk cId="852808636" sldId="504"/>
            <ac:spMk id="2" creationId="{00000000-0000-0000-0000-000000000000}"/>
          </ac:spMkLst>
        </pc:spChg>
        <pc:picChg chg="del">
          <ac:chgData name="Yousef" userId="f4077830-ab03-4106-8b2a-714ed78f8412" providerId="ADAL" clId="{6DE294E7-D411-4CE1-9E73-C389413A34B6}" dt="2021-02-23T15:32:04.674" v="83" actId="478"/>
          <ac:picMkLst>
            <pc:docMk/>
            <pc:sldMk cId="852808636" sldId="504"/>
            <ac:picMk id="11266" creationId="{00000000-0000-0000-0000-000000000000}"/>
          </ac:picMkLst>
        </pc:picChg>
      </pc:sldChg>
      <pc:sldChg chg="modSp add mod">
        <pc:chgData name="Yousef" userId="f4077830-ab03-4106-8b2a-714ed78f8412" providerId="ADAL" clId="{6DE294E7-D411-4CE1-9E73-C389413A34B6}" dt="2021-02-23T15:32:25.901" v="93" actId="20577"/>
        <pc:sldMkLst>
          <pc:docMk/>
          <pc:sldMk cId="699497081" sldId="514"/>
        </pc:sldMkLst>
        <pc:spChg chg="mod">
          <ac:chgData name="Yousef" userId="f4077830-ab03-4106-8b2a-714ed78f8412" providerId="ADAL" clId="{6DE294E7-D411-4CE1-9E73-C389413A34B6}" dt="2021-02-23T15:32:25.901" v="93" actId="20577"/>
          <ac:spMkLst>
            <pc:docMk/>
            <pc:sldMk cId="699497081" sldId="514"/>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2227" name="Rectangle 3"/>
          <p:cNvSpPr>
            <a:spLocks noGrp="1" noChangeArrowheads="1"/>
          </p:cNvSpPr>
          <p:nvPr>
            <p:ph type="dt" sz="quarter" idx="1"/>
          </p:nvPr>
        </p:nvSpPr>
        <p:spPr bwMode="auto">
          <a:xfrm>
            <a:off x="3956050" y="0"/>
            <a:ext cx="3027363"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CE53AA46-B398-41CE-969F-939B99E1A41B}" type="datetimeFigureOut">
              <a:rPr lang="en-US"/>
              <a:pPr>
                <a:defRPr/>
              </a:pPr>
              <a:t>4/18/2021</a:t>
            </a:fld>
            <a:endParaRPr lang="en-US"/>
          </a:p>
        </p:txBody>
      </p:sp>
      <p:sp>
        <p:nvSpPr>
          <p:cNvPr id="52228" name="Rectangle 4"/>
          <p:cNvSpPr>
            <a:spLocks noGrp="1" noChangeArrowheads="1"/>
          </p:cNvSpPr>
          <p:nvPr>
            <p:ph type="ftr" sz="quarter" idx="2"/>
          </p:nvPr>
        </p:nvSpPr>
        <p:spPr bwMode="auto">
          <a:xfrm>
            <a:off x="0" y="8818563"/>
            <a:ext cx="3027363"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2229" name="Rectangle 5"/>
          <p:cNvSpPr>
            <a:spLocks noGrp="1" noChangeArrowheads="1"/>
          </p:cNvSpPr>
          <p:nvPr>
            <p:ph type="sldNum" sz="quarter" idx="3"/>
          </p:nvPr>
        </p:nvSpPr>
        <p:spPr bwMode="auto">
          <a:xfrm>
            <a:off x="3956050" y="8818563"/>
            <a:ext cx="3027363"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8EFCF58B-0642-45AE-A9C1-68996BA6FDBC}" type="slidenum">
              <a:rPr lang="en-US"/>
              <a:pPr>
                <a:defRPr/>
              </a:pPr>
              <a:t>‹#›</a:t>
            </a:fld>
            <a:endParaRPr lang="en-US"/>
          </a:p>
        </p:txBody>
      </p:sp>
    </p:spTree>
    <p:extLst>
      <p:ext uri="{BB962C8B-B14F-4D97-AF65-F5344CB8AC3E}">
        <p14:creationId xmlns:p14="http://schemas.microsoft.com/office/powerpoint/2010/main" val="247878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27363" cy="463550"/>
          </a:xfrm>
          <a:prstGeom prst="rect">
            <a:avLst/>
          </a:prstGeom>
          <a:noFill/>
          <a:ln w="9525">
            <a:noFill/>
            <a:miter lim="800000"/>
            <a:headEnd/>
            <a:tailEnd/>
          </a:ln>
        </p:spPr>
        <p:txBody>
          <a:bodyPr vert="horz" wrap="square" lIns="92958" tIns="46479" rIns="92958" bIns="46479" numCol="1" anchor="t" anchorCtr="0" compatLnSpc="1">
            <a:prstTxWarp prst="textNoShape">
              <a:avLst/>
            </a:prstTxWarp>
          </a:bodyPr>
          <a:lstStyle>
            <a:lvl1pPr defTabSz="930275" eaLnBrk="1" hangingPunct="1">
              <a:defRPr sz="1200">
                <a:latin typeface="Calibri" pitchFamily="34" charset="0"/>
              </a:defRPr>
            </a:lvl1pPr>
          </a:lstStyle>
          <a:p>
            <a:pPr>
              <a:defRPr/>
            </a:pPr>
            <a:endParaRPr lang="en-GB"/>
          </a:p>
        </p:txBody>
      </p:sp>
      <p:sp>
        <p:nvSpPr>
          <p:cNvPr id="3" name="Date Placeholder 2"/>
          <p:cNvSpPr>
            <a:spLocks noGrp="1"/>
          </p:cNvSpPr>
          <p:nvPr>
            <p:ph type="dt" idx="1"/>
          </p:nvPr>
        </p:nvSpPr>
        <p:spPr bwMode="auto">
          <a:xfrm>
            <a:off x="3956050" y="0"/>
            <a:ext cx="3027363" cy="463550"/>
          </a:xfrm>
          <a:prstGeom prst="rect">
            <a:avLst/>
          </a:prstGeom>
          <a:noFill/>
          <a:ln w="9525">
            <a:noFill/>
            <a:miter lim="800000"/>
            <a:headEnd/>
            <a:tailEnd/>
          </a:ln>
        </p:spPr>
        <p:txBody>
          <a:bodyPr vert="horz" wrap="square" lIns="92958" tIns="46479" rIns="92958" bIns="46479" numCol="1" anchor="t" anchorCtr="0" compatLnSpc="1">
            <a:prstTxWarp prst="textNoShape">
              <a:avLst/>
            </a:prstTxWarp>
          </a:bodyPr>
          <a:lstStyle>
            <a:lvl1pPr algn="r" defTabSz="930275" eaLnBrk="1" hangingPunct="1">
              <a:defRPr sz="1200">
                <a:latin typeface="Calibri" pitchFamily="34" charset="0"/>
              </a:defRPr>
            </a:lvl1pPr>
          </a:lstStyle>
          <a:p>
            <a:pPr>
              <a:defRPr/>
            </a:pPr>
            <a:fld id="{B9B7E0FA-58D1-42A7-A4AC-A307908B680F}" type="datetimeFigureOut">
              <a:rPr lang="en-US"/>
              <a:pPr>
                <a:defRPr/>
              </a:pPr>
              <a:t>4/18/2021</a:t>
            </a:fld>
            <a:endParaRPr lang="en-GB"/>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bwMode="auto">
          <a:xfrm>
            <a:off x="698500" y="4410075"/>
            <a:ext cx="5588000" cy="4176713"/>
          </a:xfrm>
          <a:prstGeom prst="rect">
            <a:avLst/>
          </a:prstGeom>
          <a:noFill/>
          <a:ln w="9525">
            <a:noFill/>
            <a:miter lim="800000"/>
            <a:headEnd/>
            <a:tailEnd/>
          </a:ln>
        </p:spPr>
        <p:txBody>
          <a:bodyPr vert="horz" wrap="square" lIns="92958" tIns="46479" rIns="92958" bIns="4647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bwMode="auto">
          <a:xfrm>
            <a:off x="0" y="8818563"/>
            <a:ext cx="3027363" cy="463550"/>
          </a:xfrm>
          <a:prstGeom prst="rect">
            <a:avLst/>
          </a:prstGeom>
          <a:noFill/>
          <a:ln w="9525">
            <a:noFill/>
            <a:miter lim="800000"/>
            <a:headEnd/>
            <a:tailEnd/>
          </a:ln>
        </p:spPr>
        <p:txBody>
          <a:bodyPr vert="horz" wrap="square" lIns="92958" tIns="46479" rIns="92958" bIns="46479" numCol="1" anchor="b" anchorCtr="0" compatLnSpc="1">
            <a:prstTxWarp prst="textNoShape">
              <a:avLst/>
            </a:prstTxWarp>
          </a:bodyPr>
          <a:lstStyle>
            <a:lvl1pPr defTabSz="930275" eaLnBrk="1" hangingPunct="1">
              <a:defRPr sz="1200">
                <a:latin typeface="Calibri" pitchFamily="34" charset="0"/>
              </a:defRPr>
            </a:lvl1pPr>
          </a:lstStyle>
          <a:p>
            <a:pPr>
              <a:defRPr/>
            </a:pPr>
            <a:endParaRPr lang="en-GB"/>
          </a:p>
        </p:txBody>
      </p:sp>
      <p:sp>
        <p:nvSpPr>
          <p:cNvPr id="7" name="Slide Number Placeholder 6"/>
          <p:cNvSpPr>
            <a:spLocks noGrp="1"/>
          </p:cNvSpPr>
          <p:nvPr>
            <p:ph type="sldNum" sz="quarter" idx="5"/>
          </p:nvPr>
        </p:nvSpPr>
        <p:spPr bwMode="auto">
          <a:xfrm>
            <a:off x="3956050" y="8818563"/>
            <a:ext cx="3027363" cy="463550"/>
          </a:xfrm>
          <a:prstGeom prst="rect">
            <a:avLst/>
          </a:prstGeom>
          <a:noFill/>
          <a:ln w="9525">
            <a:noFill/>
            <a:miter lim="800000"/>
            <a:headEnd/>
            <a:tailEnd/>
          </a:ln>
        </p:spPr>
        <p:txBody>
          <a:bodyPr vert="horz" wrap="square" lIns="92958" tIns="46479" rIns="92958" bIns="46479" numCol="1" anchor="b" anchorCtr="0" compatLnSpc="1">
            <a:prstTxWarp prst="textNoShape">
              <a:avLst/>
            </a:prstTxWarp>
          </a:bodyPr>
          <a:lstStyle>
            <a:lvl1pPr algn="r" defTabSz="930275" eaLnBrk="1" hangingPunct="1">
              <a:defRPr sz="1200">
                <a:latin typeface="Calibri" pitchFamily="34" charset="0"/>
              </a:defRPr>
            </a:lvl1pPr>
          </a:lstStyle>
          <a:p>
            <a:pPr>
              <a:defRPr/>
            </a:pPr>
            <a:fld id="{C2F3B6BC-12C1-40BB-91C6-8F53A0675275}" type="slidenum">
              <a:rPr lang="en-GB"/>
              <a:pPr>
                <a:defRPr/>
              </a:pPr>
              <a:t>‹#›</a:t>
            </a:fld>
            <a:endParaRPr lang="en-GB"/>
          </a:p>
        </p:txBody>
      </p:sp>
    </p:spTree>
    <p:extLst>
      <p:ext uri="{BB962C8B-B14F-4D97-AF65-F5344CB8AC3E}">
        <p14:creationId xmlns:p14="http://schemas.microsoft.com/office/powerpoint/2010/main" val="11084186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For example, if we add more scope in the current release (so the release really isn’t fixed scope!), in the sprint where the new scope is added we simply move the target line up to indicate that a new, higher target exists from this point forward.</a:t>
            </a:r>
          </a:p>
          <a:p>
            <a:endParaRPr lang="en-US" dirty="0"/>
          </a:p>
        </p:txBody>
      </p:sp>
      <p:sp>
        <p:nvSpPr>
          <p:cNvPr id="4" name="Slide Number Placeholder 3"/>
          <p:cNvSpPr>
            <a:spLocks noGrp="1"/>
          </p:cNvSpPr>
          <p:nvPr>
            <p:ph type="sldNum" sz="quarter" idx="10"/>
          </p:nvPr>
        </p:nvSpPr>
        <p:spPr/>
        <p:txBody>
          <a:bodyPr/>
          <a:lstStyle/>
          <a:p>
            <a:pPr>
              <a:defRPr/>
            </a:pPr>
            <a:fld id="{C2F3B6BC-12C1-40BB-91C6-8F53A0675275}" type="slidenum">
              <a:rPr lang="en-GB" smtClean="0"/>
              <a:pPr>
                <a:defRPr/>
              </a:pPr>
              <a:t>8</a:t>
            </a:fld>
            <a:endParaRPr lang="en-GB"/>
          </a:p>
        </p:txBody>
      </p:sp>
    </p:spTree>
    <p:extLst>
      <p:ext uri="{BB962C8B-B14F-4D97-AF65-F5344CB8AC3E}">
        <p14:creationId xmlns:p14="http://schemas.microsoft.com/office/powerpoint/2010/main" val="3515049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222625" y="304800"/>
            <a:ext cx="11909425" cy="4724400"/>
            <a:chOff x="-2030" y="192"/>
            <a:chExt cx="7502" cy="2976"/>
          </a:xfrm>
        </p:grpSpPr>
        <p:sp>
          <p:nvSpPr>
            <p:cNvPr id="5" name="Line 3"/>
            <p:cNvSpPr>
              <a:spLocks noChangeShapeType="1"/>
            </p:cNvSpPr>
            <p:nvPr/>
          </p:nvSpPr>
          <p:spPr bwMode="auto">
            <a:xfrm>
              <a:off x="912" y="1584"/>
              <a:ext cx="4560" cy="0"/>
            </a:xfrm>
            <a:prstGeom prst="line">
              <a:avLst/>
            </a:prstGeom>
            <a:noFill/>
            <a:ln w="12700">
              <a:solidFill>
                <a:schemeClr val="tx1"/>
              </a:solidFill>
              <a:round/>
              <a:headEnd/>
              <a:tailEnd/>
            </a:ln>
            <a:effectLst/>
          </p:spPr>
          <p:txBody>
            <a:bodyPr/>
            <a:lstStyle/>
            <a:p>
              <a:pPr>
                <a:defRPr/>
              </a:pPr>
              <a:endParaRPr lang="en-US">
                <a:latin typeface="Arial" charset="0"/>
              </a:endParaRPr>
            </a:p>
          </p:txBody>
        </p:sp>
        <p:sp>
          <p:nvSpPr>
            <p:cNvPr id="6" name="AutoShape 4"/>
            <p:cNvSpPr>
              <a:spLocks noChangeArrowheads="1"/>
            </p:cNvSpPr>
            <p:nvPr/>
          </p:nvSpPr>
          <p:spPr bwMode="auto">
            <a:xfrm>
              <a:off x="-1584" y="864"/>
              <a:ext cx="2304" cy="2304"/>
            </a:xfrm>
            <a:custGeom>
              <a:avLst/>
              <a:gdLst>
                <a:gd name="G0" fmla="+- 12083 0 0"/>
                <a:gd name="G1" fmla="+- -3200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44083" y="2368"/>
                </a:cxn>
                <a:cxn ang="0">
                  <a:pos x="64000" y="32000"/>
                </a:cxn>
                <a:cxn ang="0">
                  <a:pos x="44083" y="61631"/>
                </a:cxn>
                <a:cxn ang="0">
                  <a:pos x="44083" y="61631"/>
                </a:cxn>
                <a:cxn ang="0">
                  <a:pos x="44082" y="61631"/>
                </a:cxn>
                <a:cxn ang="0">
                  <a:pos x="44083" y="61632"/>
                </a:cxn>
                <a:cxn ang="0">
                  <a:pos x="44083" y="2368"/>
                </a:cxn>
                <a:cxn ang="0">
                  <a:pos x="44082" y="2368"/>
                </a:cxn>
                <a:cxn ang="0">
                  <a:pos x="44083" y="2368"/>
                </a:cxn>
              </a:cxnLst>
              <a:rect l="T13" t="T15" r="T17" b="T19"/>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rgbClr val="0070C0"/>
            </a:solidFill>
            <a:ln w="9525">
              <a:noFill/>
              <a:miter lim="800000"/>
              <a:headEnd/>
              <a:tailEnd/>
            </a:ln>
          </p:spPr>
          <p:txBody>
            <a:bodyPr/>
            <a:lstStyle/>
            <a:p>
              <a:pPr eaLnBrk="1" hangingPunct="1">
                <a:defRPr/>
              </a:pPr>
              <a:endParaRPr lang="en-US" sz="2400">
                <a:latin typeface="Times New Roman" pitchFamily="18" charset="0"/>
              </a:endParaRPr>
            </a:p>
          </p:txBody>
        </p:sp>
        <p:sp>
          <p:nvSpPr>
            <p:cNvPr id="7" name="AutoShape 5"/>
            <p:cNvSpPr>
              <a:spLocks noChangeArrowheads="1"/>
            </p:cNvSpPr>
            <p:nvPr/>
          </p:nvSpPr>
          <p:spPr bwMode="auto">
            <a:xfrm>
              <a:off x="-2030" y="192"/>
              <a:ext cx="2544" cy="2544"/>
            </a:xfrm>
            <a:custGeom>
              <a:avLst/>
              <a:gdLst>
                <a:gd name="G0" fmla="+- 18994 0 0"/>
                <a:gd name="G1" fmla="+- -30013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994" y="6246"/>
                </a:cxn>
                <a:cxn ang="0">
                  <a:pos x="64000" y="32000"/>
                </a:cxn>
                <a:cxn ang="0">
                  <a:pos x="50994" y="57753"/>
                </a:cxn>
                <a:cxn ang="0">
                  <a:pos x="50994" y="57753"/>
                </a:cxn>
                <a:cxn ang="0">
                  <a:pos x="50993" y="57753"/>
                </a:cxn>
                <a:cxn ang="0">
                  <a:pos x="50994" y="57754"/>
                </a:cxn>
                <a:cxn ang="0">
                  <a:pos x="50994" y="6246"/>
                </a:cxn>
                <a:cxn ang="0">
                  <a:pos x="50993" y="6246"/>
                </a:cxn>
                <a:cxn ang="0">
                  <a:pos x="50994" y="6246"/>
                </a:cxn>
              </a:cxnLst>
              <a:rect l="T13" t="T15" r="T17" b="T19"/>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rgbClr val="92D050"/>
            </a:solidFill>
            <a:ln w="9525">
              <a:noFill/>
              <a:miter lim="800000"/>
              <a:headEnd/>
              <a:tailEnd/>
            </a:ln>
          </p:spPr>
          <p:txBody>
            <a:bodyPr/>
            <a:lstStyle/>
            <a:p>
              <a:pPr eaLnBrk="1" hangingPunct="1">
                <a:defRPr/>
              </a:pPr>
              <a:endParaRPr lang="en-US">
                <a:latin typeface="Arial" charset="0"/>
              </a:endParaRPr>
            </a:p>
          </p:txBody>
        </p:sp>
      </p:grpSp>
      <p:sp>
        <p:nvSpPr>
          <p:cNvPr id="45062" name="Rectangle 6"/>
          <p:cNvSpPr>
            <a:spLocks noGrp="1" noChangeArrowheads="1"/>
          </p:cNvSpPr>
          <p:nvPr>
            <p:ph type="ctrTitle"/>
          </p:nvPr>
        </p:nvSpPr>
        <p:spPr>
          <a:xfrm>
            <a:off x="1443038" y="985838"/>
            <a:ext cx="7239000" cy="1444625"/>
          </a:xfrm>
        </p:spPr>
        <p:txBody>
          <a:bodyPr/>
          <a:lstStyle>
            <a:lvl1pPr>
              <a:defRPr/>
            </a:lvl1pPr>
          </a:lstStyle>
          <a:p>
            <a:r>
              <a:rPr lang="en-US"/>
              <a:t>Click to edit Master title style</a:t>
            </a:r>
          </a:p>
        </p:txBody>
      </p:sp>
      <p:sp>
        <p:nvSpPr>
          <p:cNvPr id="45063" name="Rectangle 7"/>
          <p:cNvSpPr>
            <a:spLocks noGrp="1" noChangeArrowheads="1"/>
          </p:cNvSpPr>
          <p:nvPr>
            <p:ph type="subTitle" idx="1"/>
          </p:nvPr>
        </p:nvSpPr>
        <p:spPr>
          <a:xfrm>
            <a:off x="1443038" y="3427413"/>
            <a:ext cx="7239000" cy="1752600"/>
          </a:xfrm>
        </p:spPr>
        <p:txBody>
          <a:bodyPr/>
          <a:lstStyle>
            <a:lvl1pPr marL="0" indent="0" algn="ctr">
              <a:buFont typeface="Wingdings" pitchFamily="2" charset="2"/>
              <a:buNone/>
              <a:defRPr/>
            </a:lvl1pPr>
          </a:lstStyle>
          <a:p>
            <a:r>
              <a:rPr lang="en-US"/>
              <a:t>Click to edit Master subtitle style</a:t>
            </a:r>
          </a:p>
        </p:txBody>
      </p:sp>
      <p:sp>
        <p:nvSpPr>
          <p:cNvPr id="8" name="Rectangle 10"/>
          <p:cNvSpPr>
            <a:spLocks noGrp="1" noChangeArrowheads="1"/>
          </p:cNvSpPr>
          <p:nvPr>
            <p:ph type="sldNum" sz="quarter" idx="10"/>
          </p:nvPr>
        </p:nvSpPr>
        <p:spPr/>
        <p:txBody>
          <a:bodyPr/>
          <a:lstStyle>
            <a:lvl1pPr>
              <a:defRPr/>
            </a:lvl1pPr>
          </a:lstStyle>
          <a:p>
            <a:pPr>
              <a:defRPr/>
            </a:pPr>
            <a:fld id="{A57191CC-47A8-477F-A708-17E4986189B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sz="half" idx="10"/>
          </p:nvPr>
        </p:nvSpPr>
        <p:spPr>
          <a:xfrm>
            <a:off x="457200" y="6248400"/>
            <a:ext cx="2133600" cy="457200"/>
          </a:xfrm>
          <a:prstGeom prst="rect">
            <a:avLst/>
          </a:prstGeom>
        </p:spPr>
        <p:txBody>
          <a:bodyPr/>
          <a:lstStyle>
            <a:lvl1pPr>
              <a:defRPr>
                <a:latin typeface="Arial" pitchFamily="34" charset="0"/>
              </a:defRPr>
            </a:lvl1pPr>
          </a:lstStyle>
          <a:p>
            <a:pPr>
              <a:defRPr/>
            </a:pPr>
            <a:fld id="{9217BE6D-ADBB-4087-8C81-977B32C83945}" type="datetime1">
              <a:rPr lang="en-US"/>
              <a:pPr>
                <a:defRPr/>
              </a:pPr>
              <a:t>4/18/2021</a:t>
            </a:fld>
            <a:endParaRPr lang="en-US"/>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a:lstStyle>
            <a:lvl1pPr>
              <a:defRPr>
                <a:latin typeface="Arial" pitchFamily="34" charset="0"/>
              </a:defRPr>
            </a:lvl1pPr>
          </a:lstStyle>
          <a:p>
            <a:pPr>
              <a:defRPr/>
            </a:pPr>
            <a:endParaRPr lang="en-US"/>
          </a:p>
        </p:txBody>
      </p:sp>
      <p:sp>
        <p:nvSpPr>
          <p:cNvPr id="6" name="Rectangle 5"/>
          <p:cNvSpPr>
            <a:spLocks noGrp="1" noChangeArrowheads="1"/>
          </p:cNvSpPr>
          <p:nvPr>
            <p:ph type="sldNum" sz="quarter" idx="12"/>
          </p:nvPr>
        </p:nvSpPr>
        <p:spPr/>
        <p:txBody>
          <a:bodyPr/>
          <a:lstStyle>
            <a:lvl1pPr>
              <a:defRPr/>
            </a:lvl1pPr>
          </a:lstStyle>
          <a:p>
            <a:pPr>
              <a:defRPr/>
            </a:pPr>
            <a:fld id="{65C9D767-52E3-4081-AE00-9352440E731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01625"/>
            <a:ext cx="1827212" cy="56403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0013" y="301625"/>
            <a:ext cx="5334000" cy="56403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sz="quarter" idx="10"/>
          </p:nvPr>
        </p:nvSpPr>
        <p:spPr>
          <a:ln/>
        </p:spPr>
        <p:txBody>
          <a:bodyPr/>
          <a:lstStyle>
            <a:lvl1pPr>
              <a:defRPr/>
            </a:lvl1pPr>
          </a:lstStyle>
          <a:p>
            <a:pPr>
              <a:defRPr/>
            </a:pPr>
            <a:fld id="{F1F1B7B6-EA7E-4597-8CCF-73311C6C6D3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sz="quarter" idx="10"/>
          </p:nvPr>
        </p:nvSpPr>
        <p:spPr>
          <a:ln/>
        </p:spPr>
        <p:txBody>
          <a:bodyPr/>
          <a:lstStyle>
            <a:lvl1pPr>
              <a:defRPr/>
            </a:lvl1pPr>
          </a:lstStyle>
          <a:p>
            <a:pPr>
              <a:defRPr/>
            </a:pPr>
            <a:fld id="{427EB653-C5BA-4D3A-AEE5-1E69B8DABB6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pPr>
              <a:defRPr/>
            </a:pPr>
            <a:fld id="{4073E063-7E50-4F4A-A5E0-40ECE259F82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14348" y="1142984"/>
            <a:ext cx="3857652" cy="5286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00628" y="1071546"/>
            <a:ext cx="4010028" cy="535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sldNum" sz="quarter" idx="10"/>
          </p:nvPr>
        </p:nvSpPr>
        <p:spPr>
          <a:ln/>
        </p:spPr>
        <p:txBody>
          <a:bodyPr/>
          <a:lstStyle>
            <a:lvl1pPr>
              <a:defRPr/>
            </a:lvl1pPr>
          </a:lstStyle>
          <a:p>
            <a:pPr>
              <a:defRPr/>
            </a:pPr>
            <a:fld id="{73205D7F-6432-4636-B44E-ACEA272B2E3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10"/>
          <p:cNvSpPr>
            <a:spLocks noGrp="1" noChangeArrowheads="1"/>
          </p:cNvSpPr>
          <p:nvPr>
            <p:ph type="sldNum" sz="quarter" idx="10"/>
          </p:nvPr>
        </p:nvSpPr>
        <p:spPr>
          <a:ln/>
        </p:spPr>
        <p:txBody>
          <a:bodyPr/>
          <a:lstStyle>
            <a:lvl1pPr>
              <a:defRPr/>
            </a:lvl1pPr>
          </a:lstStyle>
          <a:p>
            <a:pPr>
              <a:defRPr/>
            </a:pPr>
            <a:fld id="{2BF9CF18-A0C3-4CC9-B578-D2B968AA004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sldNum" sz="quarter" idx="10"/>
          </p:nvPr>
        </p:nvSpPr>
        <p:spPr>
          <a:ln/>
        </p:spPr>
        <p:txBody>
          <a:bodyPr/>
          <a:lstStyle>
            <a:lvl1pPr>
              <a:defRPr/>
            </a:lvl1pPr>
          </a:lstStyle>
          <a:p>
            <a:pPr>
              <a:defRPr/>
            </a:pPr>
            <a:fld id="{C3E7A504-D61D-43D4-BA23-8C8EE55E6A5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fld id="{4698B759-5839-48D7-8C0B-1285AE95D9B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8EEC1C49-0F64-4442-9EBD-B87BF80A6DE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2A935CE7-F84A-44FC-AA84-6023C3D5446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238500" y="0"/>
            <a:ext cx="12274550" cy="3810000"/>
            <a:chOff x="-2040" y="0"/>
            <a:chExt cx="7732" cy="2400"/>
          </a:xfrm>
        </p:grpSpPr>
        <p:sp>
          <p:nvSpPr>
            <p:cNvPr id="44035" name="AutoShape 3"/>
            <p:cNvSpPr>
              <a:spLocks noChangeArrowheads="1"/>
            </p:cNvSpPr>
            <p:nvPr/>
          </p:nvSpPr>
          <p:spPr bwMode="auto">
            <a:xfrm>
              <a:off x="-2040" y="432"/>
              <a:ext cx="2592" cy="1968"/>
            </a:xfrm>
            <a:custGeom>
              <a:avLst/>
              <a:gdLst>
                <a:gd name="G0" fmla="+- 18296 0 0"/>
                <a:gd name="G1" fmla="+- -30880 0 0"/>
                <a:gd name="G2" fmla="+- 31512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296" y="5746"/>
                </a:cxn>
                <a:cxn ang="0">
                  <a:pos x="64000" y="32000"/>
                </a:cxn>
                <a:cxn ang="0">
                  <a:pos x="50296" y="58253"/>
                </a:cxn>
                <a:cxn ang="0">
                  <a:pos x="50296" y="58253"/>
                </a:cxn>
                <a:cxn ang="0">
                  <a:pos x="50295" y="58253"/>
                </a:cxn>
                <a:cxn ang="0">
                  <a:pos x="50296" y="58254"/>
                </a:cxn>
                <a:cxn ang="0">
                  <a:pos x="50296" y="5746"/>
                </a:cxn>
                <a:cxn ang="0">
                  <a:pos x="50295" y="5746"/>
                </a:cxn>
                <a:cxn ang="0">
                  <a:pos x="50296" y="5746"/>
                </a:cxn>
              </a:cxnLst>
              <a:rect l="T13" t="T15" r="T17" b="T19"/>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rgbClr val="6D52CE"/>
            </a:solidFill>
            <a:ln w="9525">
              <a:noFill/>
              <a:miter lim="800000"/>
              <a:headEnd/>
              <a:tailEnd/>
            </a:ln>
          </p:spPr>
          <p:txBody>
            <a:bodyPr/>
            <a:lstStyle/>
            <a:p>
              <a:pPr eaLnBrk="1" hangingPunct="1">
                <a:defRPr/>
              </a:pPr>
              <a:endParaRPr lang="en-US" sz="2400">
                <a:latin typeface="Times New Roman" pitchFamily="18" charset="0"/>
              </a:endParaRPr>
            </a:p>
          </p:txBody>
        </p:sp>
        <p:sp>
          <p:nvSpPr>
            <p:cNvPr id="44036" name="AutoShape 4"/>
            <p:cNvSpPr>
              <a:spLocks noChangeArrowheads="1"/>
            </p:cNvSpPr>
            <p:nvPr/>
          </p:nvSpPr>
          <p:spPr bwMode="auto">
            <a:xfrm>
              <a:off x="-1528" y="0"/>
              <a:ext cx="1949" cy="1987"/>
            </a:xfrm>
            <a:custGeom>
              <a:avLst/>
              <a:gdLst>
                <a:gd name="G0" fmla="+- 18077 0 0"/>
                <a:gd name="G1" fmla="+- -3088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077" y="5595"/>
                </a:cxn>
                <a:cxn ang="0">
                  <a:pos x="64000" y="32000"/>
                </a:cxn>
                <a:cxn ang="0">
                  <a:pos x="50077" y="58404"/>
                </a:cxn>
                <a:cxn ang="0">
                  <a:pos x="50077" y="58404"/>
                </a:cxn>
                <a:cxn ang="0">
                  <a:pos x="50076" y="58404"/>
                </a:cxn>
                <a:cxn ang="0">
                  <a:pos x="50077" y="58405"/>
                </a:cxn>
                <a:cxn ang="0">
                  <a:pos x="50077" y="5595"/>
                </a:cxn>
                <a:cxn ang="0">
                  <a:pos x="50076" y="5595"/>
                </a:cxn>
                <a:cxn ang="0">
                  <a:pos x="50077" y="5595"/>
                </a:cxn>
              </a:cxnLst>
              <a:rect l="T13" t="T15" r="T17" b="T19"/>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rgbClr val="FF0066"/>
            </a:solidFill>
            <a:ln w="9525">
              <a:noFill/>
              <a:miter lim="800000"/>
              <a:headEnd/>
              <a:tailEnd/>
            </a:ln>
          </p:spPr>
          <p:txBody>
            <a:bodyPr/>
            <a:lstStyle/>
            <a:p>
              <a:pPr eaLnBrk="1" hangingPunct="1">
                <a:defRPr/>
              </a:pPr>
              <a:endParaRPr lang="en-US">
                <a:latin typeface="Arial" charset="0"/>
              </a:endParaRPr>
            </a:p>
          </p:txBody>
        </p:sp>
        <p:sp>
          <p:nvSpPr>
            <p:cNvPr id="44037" name="Line 5"/>
            <p:cNvSpPr>
              <a:spLocks noChangeShapeType="1"/>
            </p:cNvSpPr>
            <p:nvPr/>
          </p:nvSpPr>
          <p:spPr bwMode="auto">
            <a:xfrm>
              <a:off x="450" y="630"/>
              <a:ext cx="5242" cy="0"/>
            </a:xfrm>
            <a:prstGeom prst="line">
              <a:avLst/>
            </a:prstGeom>
            <a:noFill/>
            <a:ln w="12700">
              <a:solidFill>
                <a:schemeClr val="tx1"/>
              </a:solidFill>
              <a:round/>
              <a:headEnd/>
              <a:tailEnd/>
            </a:ln>
            <a:effectLst/>
          </p:spPr>
          <p:txBody>
            <a:bodyPr/>
            <a:lstStyle/>
            <a:p>
              <a:pPr>
                <a:defRPr/>
              </a:pPr>
              <a:endParaRPr lang="en-US">
                <a:latin typeface="Arial" charset="0"/>
              </a:endParaRPr>
            </a:p>
          </p:txBody>
        </p:sp>
      </p:grpSp>
      <p:sp>
        <p:nvSpPr>
          <p:cNvPr id="1027" name="Rectangle 6"/>
          <p:cNvSpPr>
            <a:spLocks noGrp="1" noChangeArrowheads="1"/>
          </p:cNvSpPr>
          <p:nvPr>
            <p:ph type="title"/>
          </p:nvPr>
        </p:nvSpPr>
        <p:spPr bwMode="auto">
          <a:xfrm>
            <a:off x="714375" y="71438"/>
            <a:ext cx="8429625" cy="8572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7"/>
          <p:cNvSpPr>
            <a:spLocks noGrp="1" noChangeArrowheads="1"/>
          </p:cNvSpPr>
          <p:nvPr>
            <p:ph type="body" idx="1"/>
          </p:nvPr>
        </p:nvSpPr>
        <p:spPr bwMode="auto">
          <a:xfrm>
            <a:off x="714375" y="1143000"/>
            <a:ext cx="8286750" cy="5286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042" name="Rectangle 10"/>
          <p:cNvSpPr>
            <a:spLocks noGrp="1" noChangeArrowheads="1"/>
          </p:cNvSpPr>
          <p:nvPr>
            <p:ph type="sldNum" sz="quarter" idx="4"/>
          </p:nvPr>
        </p:nvSpPr>
        <p:spPr bwMode="auto">
          <a:xfrm>
            <a:off x="0" y="6400800"/>
            <a:ext cx="49053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mn-lt"/>
              </a:defRPr>
            </a:lvl1pPr>
          </a:lstStyle>
          <a:p>
            <a:pPr>
              <a:defRPr/>
            </a:pPr>
            <a:fld id="{90F8376A-0CA2-4CE2-9AA8-CD1217DD2F7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0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10" r:id="rId10"/>
    <p:sldLayoutId id="2147483908" r:id="rId11"/>
  </p:sldLayoutIdLst>
  <p:hf hdr="0" ftr="0" dt="0"/>
  <p:txStyles>
    <p:titleStyle>
      <a:lvl1pPr algn="l" rtl="0" eaLnBrk="0" fontAlgn="base" hangingPunct="0">
        <a:spcBef>
          <a:spcPct val="0"/>
        </a:spcBef>
        <a:spcAft>
          <a:spcPct val="0"/>
        </a:spcAft>
        <a:defRPr sz="3600">
          <a:solidFill>
            <a:schemeClr val="tx2"/>
          </a:solidFill>
          <a:latin typeface="Aharoni" pitchFamily="2" charset="-79"/>
          <a:ea typeface="+mj-ea"/>
          <a:cs typeface="+mj-cs"/>
        </a:defRPr>
      </a:lvl1pPr>
      <a:lvl2pPr algn="l" rtl="0" eaLnBrk="0" fontAlgn="base" hangingPunct="0">
        <a:spcBef>
          <a:spcPct val="0"/>
        </a:spcBef>
        <a:spcAft>
          <a:spcPct val="0"/>
        </a:spcAft>
        <a:defRPr sz="3600">
          <a:solidFill>
            <a:schemeClr val="tx2"/>
          </a:solidFill>
          <a:latin typeface="Aharoni" pitchFamily="2" charset="-79"/>
        </a:defRPr>
      </a:lvl2pPr>
      <a:lvl3pPr algn="l" rtl="0" eaLnBrk="0" fontAlgn="base" hangingPunct="0">
        <a:spcBef>
          <a:spcPct val="0"/>
        </a:spcBef>
        <a:spcAft>
          <a:spcPct val="0"/>
        </a:spcAft>
        <a:defRPr sz="3600">
          <a:solidFill>
            <a:schemeClr val="tx2"/>
          </a:solidFill>
          <a:latin typeface="Aharoni" pitchFamily="2" charset="-79"/>
        </a:defRPr>
      </a:lvl3pPr>
      <a:lvl4pPr algn="l" rtl="0" eaLnBrk="0" fontAlgn="base" hangingPunct="0">
        <a:spcBef>
          <a:spcPct val="0"/>
        </a:spcBef>
        <a:spcAft>
          <a:spcPct val="0"/>
        </a:spcAft>
        <a:defRPr sz="3600">
          <a:solidFill>
            <a:schemeClr val="tx2"/>
          </a:solidFill>
          <a:latin typeface="Aharoni" pitchFamily="2" charset="-79"/>
        </a:defRPr>
      </a:lvl4pPr>
      <a:lvl5pPr algn="l" rtl="0" eaLnBrk="0" fontAlgn="base" hangingPunct="0">
        <a:spcBef>
          <a:spcPct val="0"/>
        </a:spcBef>
        <a:spcAft>
          <a:spcPct val="0"/>
        </a:spcAft>
        <a:defRPr sz="3600">
          <a:solidFill>
            <a:schemeClr val="tx2"/>
          </a:solidFill>
          <a:latin typeface="Aharoni" pitchFamily="2" charset="-79"/>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11560" y="985838"/>
            <a:ext cx="8070478" cy="1444625"/>
          </a:xfrm>
        </p:spPr>
        <p:txBody>
          <a:bodyPr/>
          <a:lstStyle/>
          <a:p>
            <a:pPr algn="ctr"/>
            <a:r>
              <a:rPr lang="en-US" i="1" dirty="0"/>
              <a:t>Agile Planning: Step-by-Step Guide</a:t>
            </a:r>
            <a:endParaRPr lang="en-US" dirty="0"/>
          </a:p>
        </p:txBody>
      </p:sp>
      <p:sp>
        <p:nvSpPr>
          <p:cNvPr id="6" name="Subtitle 5"/>
          <p:cNvSpPr>
            <a:spLocks noGrp="1"/>
          </p:cNvSpPr>
          <p:nvPr>
            <p:ph type="subTitle" idx="1"/>
          </p:nvPr>
        </p:nvSpPr>
        <p:spPr/>
        <p:txBody>
          <a:bodyPr/>
          <a:lstStyle/>
          <a:p>
            <a:r>
              <a:rPr lang="en-US" i="1"/>
              <a:t>Advanced Release Planning</a:t>
            </a:r>
            <a:endParaRPr lang="en-US" dirty="0"/>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1" y="71438"/>
            <a:ext cx="8858280" cy="857250"/>
          </a:xfrm>
        </p:spPr>
        <p:txBody>
          <a:bodyPr>
            <a:normAutofit fontScale="90000"/>
          </a:bodyPr>
          <a:lstStyle/>
          <a:p>
            <a:r>
              <a:rPr lang="en-US" dirty="0" err="1"/>
              <a:t>Burnup</a:t>
            </a:r>
            <a:r>
              <a:rPr lang="en-US" dirty="0"/>
              <a:t> Chart- Fixed-Scope</a:t>
            </a:r>
            <a:br>
              <a:rPr lang="en-US" dirty="0"/>
            </a:br>
            <a:r>
              <a:rPr lang="en-US" dirty="0"/>
              <a:t>Where and Number </a:t>
            </a:r>
            <a:r>
              <a:rPr lang="en-US" sz="2000" dirty="0"/>
              <a:t>of new</a:t>
            </a:r>
            <a:r>
              <a:rPr lang="en-US" dirty="0"/>
              <a:t> Scope </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10</a:t>
            </a:fld>
            <a:endParaRPr lang="en-US"/>
          </a:p>
        </p:txBody>
      </p:sp>
      <p:pic>
        <p:nvPicPr>
          <p:cNvPr id="9218" name="Picture 2"/>
          <p:cNvPicPr>
            <a:picLocks noChangeAspect="1" noChangeArrowheads="1"/>
          </p:cNvPicPr>
          <p:nvPr/>
        </p:nvPicPr>
        <p:blipFill>
          <a:blip r:embed="rId2"/>
          <a:srcRect/>
          <a:stretch>
            <a:fillRect/>
          </a:stretch>
        </p:blipFill>
        <p:spPr bwMode="auto">
          <a:xfrm>
            <a:off x="1071538" y="1285860"/>
            <a:ext cx="7545246" cy="475488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6666"/>
                </a:solidFill>
              </a:rPr>
              <a:t>Fixed-Date </a:t>
            </a:r>
            <a:r>
              <a:rPr lang="en-US" sz="1800" dirty="0"/>
              <a:t>Specialized</a:t>
            </a:r>
            <a:r>
              <a:rPr lang="en-US" sz="1400" dirty="0"/>
              <a:t> </a:t>
            </a:r>
            <a:r>
              <a:rPr lang="en-US" dirty="0" err="1"/>
              <a:t>Burnup</a:t>
            </a:r>
            <a:r>
              <a:rPr lang="en-US" dirty="0"/>
              <a:t> Chart…</a:t>
            </a:r>
          </a:p>
        </p:txBody>
      </p:sp>
      <p:sp>
        <p:nvSpPr>
          <p:cNvPr id="3" name="Content Placeholder 2"/>
          <p:cNvSpPr>
            <a:spLocks noGrp="1"/>
          </p:cNvSpPr>
          <p:nvPr>
            <p:ph idx="1"/>
          </p:nvPr>
        </p:nvSpPr>
        <p:spPr/>
        <p:txBody>
          <a:bodyPr>
            <a:normAutofit/>
          </a:bodyPr>
          <a:lstStyle/>
          <a:p>
            <a:endParaRPr lang="en-US" dirty="0"/>
          </a:p>
          <a:p>
            <a:endParaRPr lang="en-US" dirty="0"/>
          </a:p>
          <a:p>
            <a:r>
              <a:rPr lang="en-US" dirty="0"/>
              <a:t>The traditional </a:t>
            </a:r>
            <a:r>
              <a:rPr lang="en-US" b="1" i="1" dirty="0" err="1"/>
              <a:t>burndown</a:t>
            </a:r>
            <a:r>
              <a:rPr lang="en-US" dirty="0"/>
              <a:t> and </a:t>
            </a:r>
            <a:r>
              <a:rPr lang="en-US" b="1" i="1" dirty="0" err="1"/>
              <a:t>burnup</a:t>
            </a:r>
            <a:r>
              <a:rPr lang="en-US" dirty="0"/>
              <a:t> charts </a:t>
            </a:r>
            <a:r>
              <a:rPr lang="en-US" b="1" i="1" dirty="0"/>
              <a:t>aren’t effective tools for fixed-date </a:t>
            </a:r>
            <a:r>
              <a:rPr lang="en-US" dirty="0"/>
              <a:t>planning because they assume you know how much total scope you have to burn down or burn up. </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6666"/>
                </a:solidFill>
              </a:rPr>
              <a:t>Fixed-Date </a:t>
            </a:r>
            <a:r>
              <a:rPr lang="en-US" sz="1800" dirty="0"/>
              <a:t>Specialized</a:t>
            </a:r>
            <a:r>
              <a:rPr lang="en-US" sz="1400" dirty="0"/>
              <a:t> </a:t>
            </a:r>
            <a:r>
              <a:rPr lang="en-US" dirty="0" err="1"/>
              <a:t>Burnup</a:t>
            </a:r>
            <a:r>
              <a:rPr lang="en-US" dirty="0"/>
              <a:t> Chart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12</a:t>
            </a:fld>
            <a:endParaRPr lang="en-US"/>
          </a:p>
        </p:txBody>
      </p:sp>
      <p:pic>
        <p:nvPicPr>
          <p:cNvPr id="10242" name="Picture 2"/>
          <p:cNvPicPr>
            <a:picLocks noChangeAspect="1" noChangeArrowheads="1"/>
          </p:cNvPicPr>
          <p:nvPr/>
        </p:nvPicPr>
        <p:blipFill>
          <a:blip r:embed="rId2"/>
          <a:srcRect/>
          <a:stretch>
            <a:fillRect/>
          </a:stretch>
        </p:blipFill>
        <p:spPr bwMode="auto">
          <a:xfrm>
            <a:off x="1928793" y="1352570"/>
            <a:ext cx="5946600" cy="521208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Cadence (Rhythm)</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2</a:t>
            </a:fld>
            <a:endParaRPr lang="en-US"/>
          </a:p>
        </p:txBody>
      </p:sp>
      <p:pic>
        <p:nvPicPr>
          <p:cNvPr id="1026" name="Picture 2"/>
          <p:cNvPicPr>
            <a:picLocks noChangeAspect="1" noChangeArrowheads="1"/>
          </p:cNvPicPr>
          <p:nvPr/>
        </p:nvPicPr>
        <p:blipFill>
          <a:blip r:embed="rId2"/>
          <a:srcRect/>
          <a:stretch>
            <a:fillRect/>
          </a:stretch>
        </p:blipFill>
        <p:spPr bwMode="auto">
          <a:xfrm>
            <a:off x="1214414" y="2500306"/>
            <a:ext cx="6276975" cy="3867150"/>
          </a:xfrm>
          <a:prstGeom prst="rect">
            <a:avLst/>
          </a:prstGeom>
          <a:noFill/>
          <a:ln w="9525">
            <a:noFill/>
            <a:miter lim="800000"/>
            <a:headEnd/>
            <a:tailEnd/>
          </a:ln>
          <a:effectLst/>
        </p:spPr>
      </p:pic>
      <p:sp>
        <p:nvSpPr>
          <p:cNvPr id="6" name="Rectangle 5"/>
          <p:cNvSpPr/>
          <p:nvPr/>
        </p:nvSpPr>
        <p:spPr>
          <a:xfrm>
            <a:off x="928662" y="1071546"/>
            <a:ext cx="7358114" cy="646331"/>
          </a:xfrm>
          <a:prstGeom prst="rect">
            <a:avLst/>
          </a:prstGeom>
        </p:spPr>
        <p:txBody>
          <a:bodyPr wrap="square">
            <a:spAutoFit/>
          </a:bodyPr>
          <a:lstStyle/>
          <a:p>
            <a:r>
              <a:rPr lang="en-US" dirty="0"/>
              <a:t>Every organization must determine the proper cadence for releasing features to its customers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Release Planning (Longer-Term Planning)</a:t>
            </a:r>
          </a:p>
        </p:txBody>
      </p:sp>
      <p:sp>
        <p:nvSpPr>
          <p:cNvPr id="3" name="Content Placeholder 2"/>
          <p:cNvSpPr>
            <a:spLocks noGrp="1"/>
          </p:cNvSpPr>
          <p:nvPr>
            <p:ph idx="1"/>
          </p:nvPr>
        </p:nvSpPr>
        <p:spPr/>
        <p:txBody>
          <a:bodyPr>
            <a:normAutofit/>
          </a:bodyPr>
          <a:lstStyle/>
          <a:p>
            <a:r>
              <a:rPr lang="en-US" dirty="0"/>
              <a:t>every sprint, </a:t>
            </a:r>
            <a:br>
              <a:rPr lang="en-US" dirty="0"/>
            </a:br>
            <a:r>
              <a:rPr lang="en-US" dirty="0"/>
              <a:t>every few sprints, </a:t>
            </a:r>
            <a:br>
              <a:rPr lang="en-US" dirty="0"/>
            </a:br>
            <a:r>
              <a:rPr lang="en-US" dirty="0"/>
              <a:t>or continuously deployment</a:t>
            </a:r>
            <a:br>
              <a:rPr lang="en-US" dirty="0"/>
            </a:br>
            <a:r>
              <a:rPr lang="en-US" i="1" dirty="0">
                <a:solidFill>
                  <a:srgbClr val="FF0000"/>
                </a:solidFill>
              </a:rPr>
              <a:t>we need longer-term, higher-level planning</a:t>
            </a:r>
            <a:r>
              <a:rPr lang="en-US" dirty="0"/>
              <a:t>. </a:t>
            </a:r>
          </a:p>
          <a:p>
            <a:endParaRPr lang="en-US" dirty="0"/>
          </a:p>
          <a:p>
            <a:r>
              <a:rPr lang="en-US" dirty="0"/>
              <a:t>Synonyms are</a:t>
            </a:r>
          </a:p>
          <a:p>
            <a:pPr lvl="1"/>
            <a:r>
              <a:rPr lang="en-US" sz="2400" b="1" i="1" dirty="0"/>
              <a:t>Release planning</a:t>
            </a:r>
          </a:p>
          <a:p>
            <a:pPr lvl="1"/>
            <a:r>
              <a:rPr lang="en-US" b="1" dirty="0"/>
              <a:t>Longer-term planning</a:t>
            </a:r>
            <a:endParaRPr lang="en-US" dirty="0"/>
          </a:p>
          <a:p>
            <a:pPr lvl="1"/>
            <a:r>
              <a:rPr lang="en-US" b="1" dirty="0"/>
              <a:t>Milestone-driven planning</a:t>
            </a:r>
            <a:endParaRPr lang="en-US" dirty="0"/>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Development Constraint Combinations</a:t>
            </a:r>
          </a:p>
        </p:txBody>
      </p:sp>
      <p:graphicFrame>
        <p:nvGraphicFramePr>
          <p:cNvPr id="5" name="Content Placeholder 4"/>
          <p:cNvGraphicFramePr>
            <a:graphicFrameLocks noGrp="1"/>
          </p:cNvGraphicFramePr>
          <p:nvPr>
            <p:ph idx="1"/>
          </p:nvPr>
        </p:nvGraphicFramePr>
        <p:xfrm>
          <a:off x="71437" y="2000240"/>
          <a:ext cx="9001157" cy="2529840"/>
        </p:xfrm>
        <a:graphic>
          <a:graphicData uri="http://schemas.openxmlformats.org/drawingml/2006/table">
            <a:tbl>
              <a:tblPr firstRow="1" bandRow="1">
                <a:tableStyleId>{5C22544A-7EE6-4342-B048-85BDC9FD1C3A}</a:tableStyleId>
              </a:tblPr>
              <a:tblGrid>
                <a:gridCol w="4500608">
                  <a:extLst>
                    <a:ext uri="{9D8B030D-6E8A-4147-A177-3AD203B41FA5}">
                      <a16:colId xmlns:a16="http://schemas.microsoft.com/office/drawing/2014/main" val="20000"/>
                    </a:ext>
                  </a:extLst>
                </a:gridCol>
                <a:gridCol w="1551934">
                  <a:extLst>
                    <a:ext uri="{9D8B030D-6E8A-4147-A177-3AD203B41FA5}">
                      <a16:colId xmlns:a16="http://schemas.microsoft.com/office/drawing/2014/main" val="20001"/>
                    </a:ext>
                  </a:extLst>
                </a:gridCol>
                <a:gridCol w="1305572">
                  <a:extLst>
                    <a:ext uri="{9D8B030D-6E8A-4147-A177-3AD203B41FA5}">
                      <a16:colId xmlns:a16="http://schemas.microsoft.com/office/drawing/2014/main" val="20002"/>
                    </a:ext>
                  </a:extLst>
                </a:gridCol>
                <a:gridCol w="1643043">
                  <a:extLst>
                    <a:ext uri="{9D8B030D-6E8A-4147-A177-3AD203B41FA5}">
                      <a16:colId xmlns:a16="http://schemas.microsoft.com/office/drawing/2014/main" val="20003"/>
                    </a:ext>
                  </a:extLst>
                </a:gridCol>
              </a:tblGrid>
              <a:tr h="370840">
                <a:tc>
                  <a:txBody>
                    <a:bodyPr/>
                    <a:lstStyle/>
                    <a:p>
                      <a:r>
                        <a:rPr lang="en-US" sz="2400" b="0" dirty="0">
                          <a:latin typeface="Times New Roman" pitchFamily="18" charset="0"/>
                          <a:cs typeface="Times New Roman" pitchFamily="18" charset="0"/>
                        </a:rPr>
                        <a:t>Project Type</a:t>
                      </a:r>
                    </a:p>
                  </a:txBody>
                  <a:tcPr/>
                </a:tc>
                <a:tc>
                  <a:txBody>
                    <a:bodyPr/>
                    <a:lstStyle/>
                    <a:p>
                      <a:r>
                        <a:rPr lang="en-US" sz="2400" b="0" dirty="0">
                          <a:latin typeface="Times New Roman" pitchFamily="18" charset="0"/>
                          <a:cs typeface="Times New Roman" pitchFamily="18" charset="0"/>
                        </a:rPr>
                        <a:t>Scope</a:t>
                      </a:r>
                    </a:p>
                  </a:txBody>
                  <a:tcPr/>
                </a:tc>
                <a:tc>
                  <a:txBody>
                    <a:bodyPr/>
                    <a:lstStyle/>
                    <a:p>
                      <a:r>
                        <a:rPr lang="en-US" sz="2400" b="0" dirty="0">
                          <a:latin typeface="Times New Roman" pitchFamily="18" charset="0"/>
                          <a:cs typeface="Times New Roman" pitchFamily="18" charset="0"/>
                        </a:rPr>
                        <a:t>Date</a:t>
                      </a:r>
                    </a:p>
                  </a:txBody>
                  <a:tcPr/>
                </a:tc>
                <a:tc>
                  <a:txBody>
                    <a:bodyPr/>
                    <a:lstStyle/>
                    <a:p>
                      <a:r>
                        <a:rPr lang="en-US" sz="2400" b="0" dirty="0">
                          <a:latin typeface="Times New Roman" pitchFamily="18" charset="0"/>
                          <a:cs typeface="Times New Roman" pitchFamily="18" charset="0"/>
                        </a:rPr>
                        <a:t>Budget</a:t>
                      </a:r>
                    </a:p>
                  </a:txBody>
                  <a:tcPr/>
                </a:tc>
                <a:extLst>
                  <a:ext uri="{0D108BD9-81ED-4DB2-BD59-A6C34878D82A}">
                    <a16:rowId xmlns:a16="http://schemas.microsoft.com/office/drawing/2014/main" val="10000"/>
                  </a:ext>
                </a:extLst>
              </a:tr>
              <a:tr h="370840">
                <a:tc>
                  <a:txBody>
                    <a:bodyPr/>
                    <a:lstStyle/>
                    <a:p>
                      <a:r>
                        <a:rPr lang="en-US" sz="2400" b="0" dirty="0">
                          <a:latin typeface="Times New Roman" pitchFamily="18" charset="0"/>
                          <a:cs typeface="Times New Roman" pitchFamily="18" charset="0"/>
                        </a:rPr>
                        <a:t>Fixed Everything</a:t>
                      </a:r>
                    </a:p>
                  </a:txBody>
                  <a:tcPr/>
                </a:tc>
                <a:tc>
                  <a:txBody>
                    <a:bodyPr/>
                    <a:lstStyle/>
                    <a:p>
                      <a:r>
                        <a:rPr lang="en-US" sz="2000" b="0" dirty="0">
                          <a:latin typeface="Times New Roman" pitchFamily="18" charset="0"/>
                          <a:cs typeface="Times New Roman" pitchFamily="18" charset="0"/>
                        </a:rPr>
                        <a:t>Fixed</a:t>
                      </a:r>
                    </a:p>
                  </a:txBody>
                  <a:tcPr/>
                </a:tc>
                <a:tc>
                  <a:txBody>
                    <a:bodyPr/>
                    <a:lstStyle/>
                    <a:p>
                      <a:r>
                        <a:rPr lang="en-US" sz="2000" b="0" dirty="0">
                          <a:latin typeface="Times New Roman" pitchFamily="18" charset="0"/>
                          <a:cs typeface="Times New Roman" pitchFamily="18" charset="0"/>
                        </a:rPr>
                        <a:t>Fixed</a:t>
                      </a:r>
                    </a:p>
                  </a:txBody>
                  <a:tcPr/>
                </a:tc>
                <a:tc>
                  <a:txBody>
                    <a:bodyPr/>
                    <a:lstStyle/>
                    <a:p>
                      <a:r>
                        <a:rPr lang="en-US" sz="2000" b="0" dirty="0">
                          <a:latin typeface="Times New Roman" pitchFamily="18" charset="0"/>
                          <a:cs typeface="Times New Roman" pitchFamily="18" charset="0"/>
                        </a:rPr>
                        <a:t>Fixed</a:t>
                      </a:r>
                    </a:p>
                  </a:txBody>
                  <a:tcPr/>
                </a:tc>
                <a:extLst>
                  <a:ext uri="{0D108BD9-81ED-4DB2-BD59-A6C34878D82A}">
                    <a16:rowId xmlns:a16="http://schemas.microsoft.com/office/drawing/2014/main" val="10001"/>
                  </a:ext>
                </a:extLst>
              </a:tr>
              <a:tr h="370840">
                <a:tc>
                  <a:txBody>
                    <a:bodyPr/>
                    <a:lstStyle/>
                    <a:p>
                      <a:r>
                        <a:rPr lang="en-US" sz="2400" b="0" dirty="0">
                          <a:latin typeface="Times New Roman" pitchFamily="18" charset="0"/>
                          <a:cs typeface="Times New Roman" pitchFamily="18" charset="0"/>
                        </a:rPr>
                        <a:t>Fixed</a:t>
                      </a:r>
                      <a:r>
                        <a:rPr lang="en-US" sz="2400" b="0" baseline="0" dirty="0">
                          <a:latin typeface="Times New Roman" pitchFamily="18" charset="0"/>
                          <a:cs typeface="Times New Roman" pitchFamily="18" charset="0"/>
                        </a:rPr>
                        <a:t> Scope and Date</a:t>
                      </a:r>
                      <a:endParaRPr lang="en-US" sz="2400" b="0" dirty="0">
                        <a:latin typeface="Times New Roman" pitchFamily="18" charset="0"/>
                        <a:cs typeface="Times New Roman" pitchFamily="18" charset="0"/>
                      </a:endParaRPr>
                    </a:p>
                  </a:txBody>
                  <a:tcPr/>
                </a:tc>
                <a:tc>
                  <a:txBody>
                    <a:bodyPr/>
                    <a:lstStyle/>
                    <a:p>
                      <a:r>
                        <a:rPr lang="en-US" sz="2000" b="0" dirty="0">
                          <a:latin typeface="Times New Roman" pitchFamily="18" charset="0"/>
                          <a:cs typeface="Times New Roman" pitchFamily="18" charset="0"/>
                        </a:rPr>
                        <a:t>Fixed</a:t>
                      </a:r>
                    </a:p>
                  </a:txBody>
                  <a:tcPr/>
                </a:tc>
                <a:tc>
                  <a:txBody>
                    <a:bodyPr/>
                    <a:lstStyle/>
                    <a:p>
                      <a:r>
                        <a:rPr lang="en-US" sz="2000" b="0" dirty="0">
                          <a:latin typeface="Times New Roman" pitchFamily="18" charset="0"/>
                          <a:cs typeface="Times New Roman" pitchFamily="18" charset="0"/>
                        </a:rPr>
                        <a:t>Fixed</a:t>
                      </a:r>
                    </a:p>
                  </a:txBody>
                  <a:tcPr/>
                </a:tc>
                <a:tc>
                  <a:txBody>
                    <a:bodyPr/>
                    <a:lstStyle/>
                    <a:p>
                      <a:r>
                        <a:rPr lang="en-US" sz="2000" b="0" dirty="0">
                          <a:latin typeface="Times New Roman" pitchFamily="18" charset="0"/>
                          <a:cs typeface="Times New Roman" pitchFamily="18" charset="0"/>
                        </a:rPr>
                        <a:t>Flexible</a:t>
                      </a:r>
                    </a:p>
                  </a:txBody>
                  <a:tcPr/>
                </a:tc>
                <a:extLst>
                  <a:ext uri="{0D108BD9-81ED-4DB2-BD59-A6C34878D82A}">
                    <a16:rowId xmlns:a16="http://schemas.microsoft.com/office/drawing/2014/main" val="10002"/>
                  </a:ext>
                </a:extLst>
              </a:tr>
              <a:tr h="370840">
                <a:tc>
                  <a:txBody>
                    <a:bodyPr/>
                    <a:lstStyle/>
                    <a:p>
                      <a:r>
                        <a:rPr lang="en-US" sz="2400" b="0" dirty="0">
                          <a:latin typeface="Times New Roman" pitchFamily="18" charset="0"/>
                          <a:cs typeface="Times New Roman" pitchFamily="18" charset="0"/>
                        </a:rPr>
                        <a:t>Fixed Scope</a:t>
                      </a:r>
                    </a:p>
                  </a:txBody>
                  <a:tcPr/>
                </a:tc>
                <a:tc>
                  <a:txBody>
                    <a:bodyPr/>
                    <a:lstStyle/>
                    <a:p>
                      <a:r>
                        <a:rPr lang="en-US" sz="2000" b="0" dirty="0">
                          <a:latin typeface="Times New Roman" pitchFamily="18" charset="0"/>
                          <a:cs typeface="Times New Roman" pitchFamily="18" charset="0"/>
                        </a:rPr>
                        <a:t>Fixed</a:t>
                      </a:r>
                    </a:p>
                  </a:txBody>
                  <a:tcPr/>
                </a:tc>
                <a:tc>
                  <a:txBody>
                    <a:bodyPr/>
                    <a:lstStyle/>
                    <a:p>
                      <a:r>
                        <a:rPr lang="en-US" sz="2000" b="0" dirty="0">
                          <a:latin typeface="Times New Roman" pitchFamily="18" charset="0"/>
                          <a:cs typeface="Times New Roman" pitchFamily="18" charset="0"/>
                        </a:rPr>
                        <a:t>Flexible</a:t>
                      </a:r>
                    </a:p>
                  </a:txBody>
                  <a:tcPr/>
                </a:tc>
                <a:tc>
                  <a:txBody>
                    <a:bodyPr/>
                    <a:lstStyle/>
                    <a:p>
                      <a:r>
                        <a:rPr lang="en-US" sz="2000" b="0" dirty="0">
                          <a:latin typeface="Times New Roman" pitchFamily="18" charset="0"/>
                          <a:cs typeface="Times New Roman" pitchFamily="18" charset="0"/>
                        </a:rPr>
                        <a:t>Fixed </a:t>
                      </a:r>
                    </a:p>
                    <a:p>
                      <a:r>
                        <a:rPr lang="en-US" sz="2000" b="0" dirty="0">
                          <a:latin typeface="Times New Roman" pitchFamily="18" charset="0"/>
                          <a:cs typeface="Times New Roman" pitchFamily="18" charset="0"/>
                        </a:rPr>
                        <a:t>(not really)</a:t>
                      </a:r>
                    </a:p>
                  </a:txBody>
                  <a:tcPr/>
                </a:tc>
                <a:extLst>
                  <a:ext uri="{0D108BD9-81ED-4DB2-BD59-A6C34878D82A}">
                    <a16:rowId xmlns:a16="http://schemas.microsoft.com/office/drawing/2014/main" val="10003"/>
                  </a:ext>
                </a:extLst>
              </a:tr>
              <a:tr h="370840">
                <a:tc>
                  <a:txBody>
                    <a:bodyPr/>
                    <a:lstStyle/>
                    <a:p>
                      <a:r>
                        <a:rPr lang="en-US" sz="2400" b="0" dirty="0">
                          <a:latin typeface="Times New Roman" pitchFamily="18" charset="0"/>
                          <a:cs typeface="Times New Roman" pitchFamily="18" charset="0"/>
                        </a:rPr>
                        <a:t>Fixed Date</a:t>
                      </a:r>
                    </a:p>
                  </a:txBody>
                  <a:tcPr/>
                </a:tc>
                <a:tc>
                  <a:txBody>
                    <a:bodyPr/>
                    <a:lstStyle/>
                    <a:p>
                      <a:r>
                        <a:rPr lang="en-US" sz="2000" b="0" dirty="0">
                          <a:latin typeface="Times New Roman" pitchFamily="18" charset="0"/>
                          <a:cs typeface="Times New Roman" pitchFamily="18" charset="0"/>
                        </a:rPr>
                        <a:t>Flexible</a:t>
                      </a:r>
                    </a:p>
                  </a:txBody>
                  <a:tcPr/>
                </a:tc>
                <a:tc>
                  <a:txBody>
                    <a:bodyPr/>
                    <a:lstStyle/>
                    <a:p>
                      <a:r>
                        <a:rPr lang="en-US" sz="2000" b="0" dirty="0">
                          <a:latin typeface="Times New Roman" pitchFamily="18" charset="0"/>
                          <a:cs typeface="Times New Roman" pitchFamily="18" charset="0"/>
                        </a:rPr>
                        <a:t>Fixed</a:t>
                      </a:r>
                    </a:p>
                  </a:txBody>
                  <a:tcPr/>
                </a:tc>
                <a:tc>
                  <a:txBody>
                    <a:bodyPr/>
                    <a:lstStyle/>
                    <a:p>
                      <a:r>
                        <a:rPr lang="en-US" sz="2000" b="0" dirty="0">
                          <a:latin typeface="Times New Roman" pitchFamily="18" charset="0"/>
                          <a:cs typeface="Times New Roman" pitchFamily="18" charset="0"/>
                        </a:rPr>
                        <a:t>Fixed</a:t>
                      </a:r>
                    </a:p>
                  </a:txBody>
                  <a:tcP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cap="none" dirty="0"/>
              <a:t>Release Planning Communicating</a:t>
            </a:r>
          </a:p>
        </p:txBody>
      </p:sp>
      <p:sp>
        <p:nvSpPr>
          <p:cNvPr id="2" name="Text Placeholder 1">
            <a:extLst>
              <a:ext uri="{FF2B5EF4-FFF2-40B4-BE49-F238E27FC236}">
                <a16:creationId xmlns:a16="http://schemas.microsoft.com/office/drawing/2014/main" id="{3E5A3DC9-78D8-48EB-8613-DCAD492F41ED}"/>
              </a:ext>
            </a:extLst>
          </p:cNvPr>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Burndown</a:t>
            </a:r>
            <a:r>
              <a:rPr lang="en-US" dirty="0"/>
              <a:t> Chart…</a:t>
            </a:r>
          </a:p>
        </p:txBody>
      </p:sp>
      <p:sp>
        <p:nvSpPr>
          <p:cNvPr id="3" name="Content Placeholder 2"/>
          <p:cNvSpPr>
            <a:spLocks noGrp="1"/>
          </p:cNvSpPr>
          <p:nvPr>
            <p:ph idx="1"/>
          </p:nvPr>
        </p:nvSpPr>
        <p:spPr/>
        <p:txBody>
          <a:bodyPr>
            <a:normAutofit fontScale="92500" lnSpcReduction="20000"/>
          </a:bodyPr>
          <a:lstStyle/>
          <a:p>
            <a:r>
              <a:rPr lang="en-US" dirty="0" err="1"/>
              <a:t>Burndown</a:t>
            </a:r>
            <a:r>
              <a:rPr lang="en-US" dirty="0"/>
              <a:t> Chart</a:t>
            </a:r>
          </a:p>
          <a:p>
            <a:pPr lvl="1"/>
            <a:r>
              <a:rPr lang="en-US" dirty="0"/>
              <a:t>A </a:t>
            </a:r>
            <a:r>
              <a:rPr lang="en-US" dirty="0" err="1"/>
              <a:t>burndown</a:t>
            </a:r>
            <a:r>
              <a:rPr lang="en-US" dirty="0"/>
              <a:t> chart for release shows the </a:t>
            </a:r>
            <a:r>
              <a:rPr lang="en-US" sz="2100" b="1" i="1" dirty="0"/>
              <a:t>total amount of unfinished work that remains each sprint to achieve the current release goal</a:t>
            </a:r>
            <a:r>
              <a:rPr lang="en-US" dirty="0"/>
              <a:t>.</a:t>
            </a:r>
          </a:p>
          <a:p>
            <a:pPr lvl="1"/>
            <a:endParaRPr lang="en-US" dirty="0"/>
          </a:p>
          <a:p>
            <a:pPr lvl="1"/>
            <a:endParaRPr lang="en-US" dirty="0"/>
          </a:p>
          <a:p>
            <a:pPr lvl="1"/>
            <a:r>
              <a:rPr lang="en-US" b="1" i="1" dirty="0"/>
              <a:t>update</a:t>
            </a:r>
            <a:r>
              <a:rPr lang="en-US" i="1" dirty="0"/>
              <a:t> </a:t>
            </a:r>
            <a:r>
              <a:rPr lang="en-US" b="1" i="1" dirty="0"/>
              <a:t>this</a:t>
            </a:r>
            <a:r>
              <a:rPr lang="en-US" i="1" dirty="0"/>
              <a:t> </a:t>
            </a:r>
            <a:r>
              <a:rPr lang="en-US" b="1" i="1" dirty="0"/>
              <a:t>chart </a:t>
            </a:r>
            <a:r>
              <a:rPr lang="en-US" dirty="0"/>
              <a:t>at the end of each sprint</a:t>
            </a:r>
          </a:p>
          <a:p>
            <a:pPr lvl="1"/>
            <a:endParaRPr lang="en-US" dirty="0"/>
          </a:p>
          <a:p>
            <a:pPr lvl="1"/>
            <a:endParaRPr lang="en-US" dirty="0"/>
          </a:p>
          <a:p>
            <a:pPr lvl="1"/>
            <a:r>
              <a:rPr lang="en-US" dirty="0"/>
              <a:t>Velocity or Actual:</a:t>
            </a:r>
          </a:p>
          <a:p>
            <a:pPr lvl="2"/>
            <a:r>
              <a:rPr lang="en-US" dirty="0"/>
              <a:t>The </a:t>
            </a:r>
            <a:r>
              <a:rPr lang="en-US" b="1" i="1" dirty="0"/>
              <a:t>difference</a:t>
            </a:r>
            <a:r>
              <a:rPr lang="en-US" dirty="0"/>
              <a:t> between the </a:t>
            </a:r>
            <a:r>
              <a:rPr lang="en-US" b="1" i="1" dirty="0"/>
              <a:t>amount of work remaining </a:t>
            </a:r>
            <a:r>
              <a:rPr lang="en-US" dirty="0"/>
              <a:t>at the </a:t>
            </a:r>
            <a:r>
              <a:rPr lang="en-US" b="1" i="1" dirty="0"/>
              <a:t>beginning</a:t>
            </a:r>
            <a:r>
              <a:rPr lang="en-US" dirty="0"/>
              <a:t> </a:t>
            </a:r>
            <a:r>
              <a:rPr lang="en-US" b="1" i="1" dirty="0"/>
              <a:t>of a sprint</a:t>
            </a:r>
            <a:r>
              <a:rPr lang="en-US" dirty="0"/>
              <a:t> and the work remaining at </a:t>
            </a:r>
            <a:r>
              <a:rPr lang="en-US" b="1" i="1" dirty="0"/>
              <a:t>the end of the sprint</a:t>
            </a:r>
            <a:r>
              <a:rPr lang="en-US" dirty="0"/>
              <a:t> represents the </a:t>
            </a:r>
            <a:r>
              <a:rPr lang="en-US" b="1" i="1" dirty="0"/>
              <a:t>sprint velocity</a:t>
            </a:r>
            <a:r>
              <a:rPr lang="en-US" dirty="0"/>
              <a:t>. </a:t>
            </a:r>
          </a:p>
          <a:p>
            <a:pPr lvl="2"/>
            <a:endParaRPr lang="en-US" dirty="0"/>
          </a:p>
          <a:p>
            <a:pPr lvl="2"/>
            <a:r>
              <a:rPr lang="en-US" dirty="0"/>
              <a:t>This is plotted as the “</a:t>
            </a:r>
            <a:r>
              <a:rPr lang="en-US" b="1" i="1" dirty="0"/>
              <a:t>Actual</a:t>
            </a:r>
            <a:r>
              <a:rPr lang="en-US" dirty="0"/>
              <a:t>” line</a:t>
            </a:r>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Fixed-Scope </a:t>
            </a:r>
            <a:r>
              <a:rPr lang="en-US" dirty="0" err="1"/>
              <a:t>Burndown</a:t>
            </a:r>
            <a:r>
              <a:rPr lang="en-US" dirty="0"/>
              <a:t> Chart…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7</a:t>
            </a:fld>
            <a:endParaRPr lang="en-US"/>
          </a:p>
        </p:txBody>
      </p:sp>
      <p:pic>
        <p:nvPicPr>
          <p:cNvPr id="7171" name="Picture 3"/>
          <p:cNvPicPr>
            <a:picLocks noChangeAspect="1" noChangeArrowheads="1"/>
          </p:cNvPicPr>
          <p:nvPr/>
        </p:nvPicPr>
        <p:blipFill>
          <a:blip r:embed="rId2"/>
          <a:srcRect/>
          <a:stretch>
            <a:fillRect/>
          </a:stretch>
        </p:blipFill>
        <p:spPr bwMode="auto">
          <a:xfrm>
            <a:off x="1285852" y="1357298"/>
            <a:ext cx="7216179" cy="448056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Burnup</a:t>
            </a:r>
            <a:r>
              <a:rPr lang="en-US" dirty="0"/>
              <a:t> Chart…</a:t>
            </a:r>
          </a:p>
        </p:txBody>
      </p:sp>
      <p:sp>
        <p:nvSpPr>
          <p:cNvPr id="3" name="Content Placeholder 2"/>
          <p:cNvSpPr>
            <a:spLocks noGrp="1"/>
          </p:cNvSpPr>
          <p:nvPr>
            <p:ph idx="1"/>
          </p:nvPr>
        </p:nvSpPr>
        <p:spPr/>
        <p:txBody>
          <a:bodyPr>
            <a:normAutofit/>
          </a:bodyPr>
          <a:lstStyle/>
          <a:p>
            <a:r>
              <a:rPr lang="en-US" dirty="0" err="1"/>
              <a:t>Burnup</a:t>
            </a:r>
            <a:r>
              <a:rPr lang="en-US" dirty="0"/>
              <a:t> Chart</a:t>
            </a:r>
          </a:p>
          <a:p>
            <a:pPr lvl="1"/>
            <a:r>
              <a:rPr lang="en-US" dirty="0"/>
              <a:t>A </a:t>
            </a:r>
            <a:r>
              <a:rPr lang="en-US" dirty="0" err="1"/>
              <a:t>burnup</a:t>
            </a:r>
            <a:r>
              <a:rPr lang="en-US" dirty="0"/>
              <a:t> chart for a release shows the </a:t>
            </a:r>
            <a:r>
              <a:rPr lang="en-US" b="1" i="1" dirty="0"/>
              <a:t>total amount of work</a:t>
            </a:r>
            <a:r>
              <a:rPr lang="en-US" dirty="0"/>
              <a:t> in a release as a </a:t>
            </a:r>
            <a:r>
              <a:rPr lang="en-US" b="1" i="1" dirty="0"/>
              <a:t>goal</a:t>
            </a:r>
            <a:r>
              <a:rPr lang="en-US" dirty="0"/>
              <a:t> or </a:t>
            </a:r>
            <a:r>
              <a:rPr lang="en-US" b="1" i="1" dirty="0"/>
              <a:t>target</a:t>
            </a:r>
            <a:r>
              <a:rPr lang="en-US" dirty="0"/>
              <a:t> line and our progress each sprint toward achieving that goal</a:t>
            </a:r>
          </a:p>
          <a:p>
            <a:pPr lvl="1"/>
            <a:endParaRPr lang="en-US" dirty="0"/>
          </a:p>
          <a:p>
            <a:pPr>
              <a:buNone/>
            </a:pPr>
            <a:endParaRPr lang="en-US" dirty="0"/>
          </a:p>
          <a:p>
            <a:r>
              <a:rPr lang="en-US" dirty="0"/>
              <a:t>Some people </a:t>
            </a:r>
            <a:r>
              <a:rPr lang="en-US" sz="2800" b="1" i="1" dirty="0"/>
              <a:t>prefer to use the </a:t>
            </a:r>
            <a:r>
              <a:rPr lang="en-US" sz="2800" b="1" i="1" dirty="0" err="1"/>
              <a:t>burnup</a:t>
            </a:r>
            <a:r>
              <a:rPr lang="en-US" dirty="0"/>
              <a:t> format because it can </a:t>
            </a:r>
            <a:r>
              <a:rPr lang="en-US" sz="2400" b="1" i="1" dirty="0"/>
              <a:t>easily show a change in scope</a:t>
            </a:r>
            <a:r>
              <a:rPr lang="en-US" dirty="0"/>
              <a:t> for the release. </a:t>
            </a:r>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Fixed-Scope </a:t>
            </a:r>
            <a:r>
              <a:rPr lang="en-US" dirty="0" err="1"/>
              <a:t>Burnup</a:t>
            </a:r>
            <a:r>
              <a:rPr lang="en-US" dirty="0"/>
              <a:t> Chart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27EB653-C5BA-4D3A-AEE5-1E69B8DABB66}" type="slidenum">
              <a:rPr lang="en-US" smtClean="0"/>
              <a:pPr>
                <a:defRPr/>
              </a:pPr>
              <a:t>9</a:t>
            </a:fld>
            <a:endParaRPr lang="en-US"/>
          </a:p>
        </p:txBody>
      </p:sp>
      <p:pic>
        <p:nvPicPr>
          <p:cNvPr id="8194" name="Picture 2"/>
          <p:cNvPicPr>
            <a:picLocks noChangeAspect="1" noChangeArrowheads="1"/>
          </p:cNvPicPr>
          <p:nvPr/>
        </p:nvPicPr>
        <p:blipFill>
          <a:blip r:embed="rId2"/>
          <a:srcRect/>
          <a:stretch>
            <a:fillRect/>
          </a:stretch>
        </p:blipFill>
        <p:spPr bwMode="auto">
          <a:xfrm>
            <a:off x="857224" y="1428736"/>
            <a:ext cx="7570801" cy="484632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9135</TotalTime>
  <Words>352</Words>
  <Application>Microsoft Office PowerPoint</Application>
  <PresentationFormat>On-screen Show (4:3)</PresentationFormat>
  <Paragraphs>74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Aharoni</vt:lpstr>
      <vt:lpstr>Arial</vt:lpstr>
      <vt:lpstr>Calibri</vt:lpstr>
      <vt:lpstr>Times New Roman</vt:lpstr>
      <vt:lpstr>Verdana</vt:lpstr>
      <vt:lpstr>Wingdings</vt:lpstr>
      <vt:lpstr>Eclipse</vt:lpstr>
      <vt:lpstr>Agile Planning: Step-by-Step Guide</vt:lpstr>
      <vt:lpstr>Release Cadence (Rhythm)</vt:lpstr>
      <vt:lpstr>Release Planning (Longer-Term Planning)</vt:lpstr>
      <vt:lpstr>Development Constraint Combinations</vt:lpstr>
      <vt:lpstr>Release Planning Communicating</vt:lpstr>
      <vt:lpstr>Burndown Chart…</vt:lpstr>
      <vt:lpstr>Fixed-Scope Burndown Chart…</vt:lpstr>
      <vt:lpstr>Burnup Chart…</vt:lpstr>
      <vt:lpstr>Fixed-Scope Burnup Chart</vt:lpstr>
      <vt:lpstr>Burnup Chart- Fixed-Scope Where and Number of new Scope </vt:lpstr>
      <vt:lpstr>Fixed-Date Specialized Burnup Chart…</vt:lpstr>
      <vt:lpstr>Fixed-Date Specialized Burnup Chart</vt:lpstr>
    </vt:vector>
  </TitlesOfParts>
  <Company>Red Fox Consulting,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Requirements</dc:title>
  <dc:subject>Creating the Product Backlog</dc:subject>
  <dc:creator>Duncan Kinchen</dc:creator>
  <cp:lastModifiedBy>Yousef Mehrdad</cp:lastModifiedBy>
  <cp:revision>728</cp:revision>
  <dcterms:created xsi:type="dcterms:W3CDTF">2008-02-06T12:25:47Z</dcterms:created>
  <dcterms:modified xsi:type="dcterms:W3CDTF">2021-04-18T22:53:05Z</dcterms:modified>
</cp:coreProperties>
</file>