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416" r:id="rId2"/>
    <p:sldId id="470" r:id="rId3"/>
    <p:sldId id="472" r:id="rId4"/>
    <p:sldId id="471" r:id="rId5"/>
    <p:sldId id="479" r:id="rId6"/>
    <p:sldId id="515" r:id="rId7"/>
    <p:sldId id="426" r:id="rId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FD79D-3399-4360-A377-E376D52ED0E5}" v="4" dt="2021-03-02T05:30:52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38889" autoAdjust="0"/>
  </p:normalViewPr>
  <p:slideViewPr>
    <p:cSldViewPr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6ECFD79D-3399-4360-A377-E376D52ED0E5}"/>
    <pc:docChg chg="undo custSel addSld delSld modSld sldOrd">
      <pc:chgData name="Yousef" userId="f4077830-ab03-4106-8b2a-714ed78f8412" providerId="ADAL" clId="{6ECFD79D-3399-4360-A377-E376D52ED0E5}" dt="2021-03-09T06:06:47.574" v="250" actId="20577"/>
      <pc:docMkLst>
        <pc:docMk/>
      </pc:docMkLst>
      <pc:sldChg chg="del">
        <pc:chgData name="Yousef" userId="f4077830-ab03-4106-8b2a-714ed78f8412" providerId="ADAL" clId="{6ECFD79D-3399-4360-A377-E376D52ED0E5}" dt="2021-03-02T05:21:14.861" v="7" actId="47"/>
        <pc:sldMkLst>
          <pc:docMk/>
          <pc:sldMk cId="0" sldId="404"/>
        </pc:sldMkLst>
      </pc:sldChg>
      <pc:sldChg chg="modSp mod">
        <pc:chgData name="Yousef" userId="f4077830-ab03-4106-8b2a-714ed78f8412" providerId="ADAL" clId="{6ECFD79D-3399-4360-A377-E376D52ED0E5}" dt="2021-03-09T06:06:47.574" v="250" actId="20577"/>
        <pc:sldMkLst>
          <pc:docMk/>
          <pc:sldMk cId="0" sldId="416"/>
        </pc:sldMkLst>
        <pc:spChg chg="mod">
          <ac:chgData name="Yousef" userId="f4077830-ab03-4106-8b2a-714ed78f8412" providerId="ADAL" clId="{6ECFD79D-3399-4360-A377-E376D52ED0E5}" dt="2021-03-09T06:06:47.574" v="250" actId="20577"/>
          <ac:spMkLst>
            <pc:docMk/>
            <pc:sldMk cId="0" sldId="416"/>
            <ac:spMk id="4" creationId="{00000000-0000-0000-0000-000000000000}"/>
          </ac:spMkLst>
        </pc:spChg>
        <pc:spChg chg="mod">
          <ac:chgData name="Yousef" userId="f4077830-ab03-4106-8b2a-714ed78f8412" providerId="ADAL" clId="{6ECFD79D-3399-4360-A377-E376D52ED0E5}" dt="2021-03-02T05:06:34.859" v="4" actId="6549"/>
          <ac:spMkLst>
            <pc:docMk/>
            <pc:sldMk cId="0" sldId="416"/>
            <ac:spMk id="5" creationId="{00000000-0000-0000-0000-000000000000}"/>
          </ac:spMkLst>
        </pc:spChg>
      </pc:sldChg>
      <pc:sldChg chg="del">
        <pc:chgData name="Yousef" userId="f4077830-ab03-4106-8b2a-714ed78f8412" providerId="ADAL" clId="{6ECFD79D-3399-4360-A377-E376D52ED0E5}" dt="2021-03-02T05:08:06.684" v="6" actId="47"/>
        <pc:sldMkLst>
          <pc:docMk/>
          <pc:sldMk cId="0" sldId="427"/>
        </pc:sldMkLst>
      </pc:sldChg>
      <pc:sldChg chg="modSp mod ord">
        <pc:chgData name="Yousef" userId="f4077830-ab03-4106-8b2a-714ed78f8412" providerId="ADAL" clId="{6ECFD79D-3399-4360-A377-E376D52ED0E5}" dt="2021-03-02T05:27:18.581" v="49"/>
        <pc:sldMkLst>
          <pc:docMk/>
          <pc:sldMk cId="0" sldId="470"/>
        </pc:sldMkLst>
        <pc:spChg chg="mod">
          <ac:chgData name="Yousef" userId="f4077830-ab03-4106-8b2a-714ed78f8412" providerId="ADAL" clId="{6ECFD79D-3399-4360-A377-E376D52ED0E5}" dt="2021-03-02T05:26:09.001" v="46" actId="20577"/>
          <ac:spMkLst>
            <pc:docMk/>
            <pc:sldMk cId="0" sldId="470"/>
            <ac:spMk id="2" creationId="{00000000-0000-0000-0000-000000000000}"/>
          </ac:spMkLst>
        </pc:spChg>
        <pc:spChg chg="mod">
          <ac:chgData name="Yousef" userId="f4077830-ab03-4106-8b2a-714ed78f8412" providerId="ADAL" clId="{6ECFD79D-3399-4360-A377-E376D52ED0E5}" dt="2021-03-02T05:27:18.581" v="49"/>
          <ac:spMkLst>
            <pc:docMk/>
            <pc:sldMk cId="0" sldId="470"/>
            <ac:spMk id="3" creationId="{00000000-0000-0000-0000-000000000000}"/>
          </ac:spMkLst>
        </pc:spChg>
      </pc:sldChg>
      <pc:sldChg chg="addSp modSp mod ord">
        <pc:chgData name="Yousef" userId="f4077830-ab03-4106-8b2a-714ed78f8412" providerId="ADAL" clId="{6ECFD79D-3399-4360-A377-E376D52ED0E5}" dt="2021-03-02T05:27:51.950" v="53"/>
        <pc:sldMkLst>
          <pc:docMk/>
          <pc:sldMk cId="0" sldId="471"/>
        </pc:sldMkLst>
        <pc:spChg chg="mod">
          <ac:chgData name="Yousef" userId="f4077830-ab03-4106-8b2a-714ed78f8412" providerId="ADAL" clId="{6ECFD79D-3399-4360-A377-E376D52ED0E5}" dt="2021-03-02T05:23:02.868" v="26" actId="20577"/>
          <ac:spMkLst>
            <pc:docMk/>
            <pc:sldMk cId="0" sldId="471"/>
            <ac:spMk id="2" creationId="{00000000-0000-0000-0000-000000000000}"/>
          </ac:spMkLst>
        </pc:spChg>
        <pc:spChg chg="mod">
          <ac:chgData name="Yousef" userId="f4077830-ab03-4106-8b2a-714ed78f8412" providerId="ADAL" clId="{6ECFD79D-3399-4360-A377-E376D52ED0E5}" dt="2021-03-02T05:25:20.548" v="28" actId="27636"/>
          <ac:spMkLst>
            <pc:docMk/>
            <pc:sldMk cId="0" sldId="471"/>
            <ac:spMk id="3" creationId="{00000000-0000-0000-0000-000000000000}"/>
          </ac:spMkLst>
        </pc:spChg>
        <pc:picChg chg="add mod">
          <ac:chgData name="Yousef" userId="f4077830-ab03-4106-8b2a-714ed78f8412" providerId="ADAL" clId="{6ECFD79D-3399-4360-A377-E376D52ED0E5}" dt="2021-03-02T05:25:30.856" v="31" actId="1076"/>
          <ac:picMkLst>
            <pc:docMk/>
            <pc:sldMk cId="0" sldId="471"/>
            <ac:picMk id="6" creationId="{3867D3E5-ED9E-491A-82DC-56733E4AE981}"/>
          </ac:picMkLst>
        </pc:picChg>
      </pc:sldChg>
      <pc:sldChg chg="addSp delSp modSp mod ord">
        <pc:chgData name="Yousef" userId="f4077830-ab03-4106-8b2a-714ed78f8412" providerId="ADAL" clId="{6ECFD79D-3399-4360-A377-E376D52ED0E5}" dt="2021-03-02T05:32:19.016" v="201" actId="114"/>
        <pc:sldMkLst>
          <pc:docMk/>
          <pc:sldMk cId="0" sldId="472"/>
        </pc:sldMkLst>
        <pc:spChg chg="mod">
          <ac:chgData name="Yousef" userId="f4077830-ab03-4106-8b2a-714ed78f8412" providerId="ADAL" clId="{6ECFD79D-3399-4360-A377-E376D52ED0E5}" dt="2021-03-02T05:22:18.696" v="20" actId="20577"/>
          <ac:spMkLst>
            <pc:docMk/>
            <pc:sldMk cId="0" sldId="472"/>
            <ac:spMk id="2" creationId="{00000000-0000-0000-0000-000000000000}"/>
          </ac:spMkLst>
        </pc:spChg>
        <pc:spChg chg="add del">
          <ac:chgData name="Yousef" userId="f4077830-ab03-4106-8b2a-714ed78f8412" providerId="ADAL" clId="{6ECFD79D-3399-4360-A377-E376D52ED0E5}" dt="2021-03-02T05:31:43.867" v="190" actId="22"/>
          <ac:spMkLst>
            <pc:docMk/>
            <pc:sldMk cId="0" sldId="472"/>
            <ac:spMk id="7" creationId="{087C787B-E415-4CF5-8BD6-30709136F80C}"/>
          </ac:spMkLst>
        </pc:spChg>
        <pc:spChg chg="add mod">
          <ac:chgData name="Yousef" userId="f4077830-ab03-4106-8b2a-714ed78f8412" providerId="ADAL" clId="{6ECFD79D-3399-4360-A377-E376D52ED0E5}" dt="2021-03-02T05:32:19.016" v="201" actId="114"/>
          <ac:spMkLst>
            <pc:docMk/>
            <pc:sldMk cId="0" sldId="472"/>
            <ac:spMk id="9" creationId="{03E4B363-13AA-46A8-8D90-7D048EFFA72A}"/>
          </ac:spMkLst>
        </pc:spChg>
        <pc:picChg chg="mod modCrop">
          <ac:chgData name="Yousef" userId="f4077830-ab03-4106-8b2a-714ed78f8412" providerId="ADAL" clId="{6ECFD79D-3399-4360-A377-E376D52ED0E5}" dt="2021-03-02T05:31:57.886" v="193" actId="732"/>
          <ac:picMkLst>
            <pc:docMk/>
            <pc:sldMk cId="0" sldId="472"/>
            <ac:picMk id="1026" creationId="{00000000-0000-0000-0000-000000000000}"/>
          </ac:picMkLst>
        </pc:picChg>
      </pc:sldChg>
      <pc:sldChg chg="add del">
        <pc:chgData name="Yousef" userId="f4077830-ab03-4106-8b2a-714ed78f8412" providerId="ADAL" clId="{6ECFD79D-3399-4360-A377-E376D52ED0E5}" dt="2021-03-09T06:06:14.899" v="213" actId="47"/>
        <pc:sldMkLst>
          <pc:docMk/>
          <pc:sldMk cId="0" sldId="473"/>
        </pc:sldMkLst>
      </pc:sldChg>
      <pc:sldChg chg="add del">
        <pc:chgData name="Yousef" userId="f4077830-ab03-4106-8b2a-714ed78f8412" providerId="ADAL" clId="{6ECFD79D-3399-4360-A377-E376D52ED0E5}" dt="2021-03-09T06:06:14.419" v="212" actId="47"/>
        <pc:sldMkLst>
          <pc:docMk/>
          <pc:sldMk cId="0" sldId="474"/>
        </pc:sldMkLst>
      </pc:sldChg>
      <pc:sldChg chg="add del">
        <pc:chgData name="Yousef" userId="f4077830-ab03-4106-8b2a-714ed78f8412" providerId="ADAL" clId="{6ECFD79D-3399-4360-A377-E376D52ED0E5}" dt="2021-03-09T06:06:15.426" v="214" actId="47"/>
        <pc:sldMkLst>
          <pc:docMk/>
          <pc:sldMk cId="0" sldId="475"/>
        </pc:sldMkLst>
      </pc:sldChg>
      <pc:sldChg chg="del">
        <pc:chgData name="Yousef" userId="f4077830-ab03-4106-8b2a-714ed78f8412" providerId="ADAL" clId="{6ECFD79D-3399-4360-A377-E376D52ED0E5}" dt="2021-03-09T06:06:16.144" v="215" actId="47"/>
        <pc:sldMkLst>
          <pc:docMk/>
          <pc:sldMk cId="0" sldId="476"/>
        </pc:sldMkLst>
      </pc:sldChg>
      <pc:sldChg chg="del">
        <pc:chgData name="Yousef" userId="f4077830-ab03-4106-8b2a-714ed78f8412" providerId="ADAL" clId="{6ECFD79D-3399-4360-A377-E376D52ED0E5}" dt="2021-03-09T06:06:17.011" v="216" actId="47"/>
        <pc:sldMkLst>
          <pc:docMk/>
          <pc:sldMk cId="0" sldId="477"/>
        </pc:sldMkLst>
      </pc:sldChg>
      <pc:sldChg chg="del">
        <pc:chgData name="Yousef" userId="f4077830-ab03-4106-8b2a-714ed78f8412" providerId="ADAL" clId="{6ECFD79D-3399-4360-A377-E376D52ED0E5}" dt="2021-03-09T06:06:17.659" v="217" actId="47"/>
        <pc:sldMkLst>
          <pc:docMk/>
          <pc:sldMk cId="0" sldId="478"/>
        </pc:sldMkLst>
      </pc:sldChg>
      <pc:sldChg chg="del">
        <pc:chgData name="Yousef" userId="f4077830-ab03-4106-8b2a-714ed78f8412" providerId="ADAL" clId="{6ECFD79D-3399-4360-A377-E376D52ED0E5}" dt="2021-03-09T06:06:18.394" v="218" actId="47"/>
        <pc:sldMkLst>
          <pc:docMk/>
          <pc:sldMk cId="0" sldId="479"/>
        </pc:sldMkLst>
      </pc:sldChg>
      <pc:sldChg chg="del">
        <pc:chgData name="Yousef" userId="f4077830-ab03-4106-8b2a-714ed78f8412" providerId="ADAL" clId="{6ECFD79D-3399-4360-A377-E376D52ED0E5}" dt="2021-03-09T06:06:19.561" v="219" actId="47"/>
        <pc:sldMkLst>
          <pc:docMk/>
          <pc:sldMk cId="0" sldId="480"/>
        </pc:sldMkLst>
      </pc:sldChg>
      <pc:sldChg chg="del">
        <pc:chgData name="Yousef" userId="f4077830-ab03-4106-8b2a-714ed78f8412" providerId="ADAL" clId="{6ECFD79D-3399-4360-A377-E376D52ED0E5}" dt="2021-03-09T06:06:20.211" v="220" actId="47"/>
        <pc:sldMkLst>
          <pc:docMk/>
          <pc:sldMk cId="0" sldId="481"/>
        </pc:sldMkLst>
      </pc:sldChg>
      <pc:sldChg chg="del">
        <pc:chgData name="Yousef" userId="f4077830-ab03-4106-8b2a-714ed78f8412" providerId="ADAL" clId="{6ECFD79D-3399-4360-A377-E376D52ED0E5}" dt="2021-03-09T06:06:20.805" v="221" actId="47"/>
        <pc:sldMkLst>
          <pc:docMk/>
          <pc:sldMk cId="0" sldId="482"/>
        </pc:sldMkLst>
      </pc:sldChg>
      <pc:sldChg chg="del">
        <pc:chgData name="Yousef" userId="f4077830-ab03-4106-8b2a-714ed78f8412" providerId="ADAL" clId="{6ECFD79D-3399-4360-A377-E376D52ED0E5}" dt="2021-03-09T06:06:21.373" v="222" actId="47"/>
        <pc:sldMkLst>
          <pc:docMk/>
          <pc:sldMk cId="0" sldId="483"/>
        </pc:sldMkLst>
      </pc:sldChg>
      <pc:sldChg chg="del">
        <pc:chgData name="Yousef" userId="f4077830-ab03-4106-8b2a-714ed78f8412" providerId="ADAL" clId="{6ECFD79D-3399-4360-A377-E376D52ED0E5}" dt="2021-03-09T06:06:22.334" v="223" actId="47"/>
        <pc:sldMkLst>
          <pc:docMk/>
          <pc:sldMk cId="0" sldId="484"/>
        </pc:sldMkLst>
      </pc:sldChg>
      <pc:sldChg chg="del">
        <pc:chgData name="Yousef" userId="f4077830-ab03-4106-8b2a-714ed78f8412" providerId="ADAL" clId="{6ECFD79D-3399-4360-A377-E376D52ED0E5}" dt="2021-03-09T06:06:23.206" v="224" actId="47"/>
        <pc:sldMkLst>
          <pc:docMk/>
          <pc:sldMk cId="0" sldId="485"/>
        </pc:sldMkLst>
      </pc:sldChg>
      <pc:sldChg chg="del">
        <pc:chgData name="Yousef" userId="f4077830-ab03-4106-8b2a-714ed78f8412" providerId="ADAL" clId="{6ECFD79D-3399-4360-A377-E376D52ED0E5}" dt="2021-03-09T06:06:24.890" v="226" actId="47"/>
        <pc:sldMkLst>
          <pc:docMk/>
          <pc:sldMk cId="0" sldId="486"/>
        </pc:sldMkLst>
      </pc:sldChg>
      <pc:sldChg chg="del">
        <pc:chgData name="Yousef" userId="f4077830-ab03-4106-8b2a-714ed78f8412" providerId="ADAL" clId="{6ECFD79D-3399-4360-A377-E376D52ED0E5}" dt="2021-03-09T06:06:24.237" v="225" actId="47"/>
        <pc:sldMkLst>
          <pc:docMk/>
          <pc:sldMk cId="0" sldId="487"/>
        </pc:sldMkLst>
      </pc:sldChg>
      <pc:sldChg chg="del">
        <pc:chgData name="Yousef" userId="f4077830-ab03-4106-8b2a-714ed78f8412" providerId="ADAL" clId="{6ECFD79D-3399-4360-A377-E376D52ED0E5}" dt="2021-03-09T06:06:30.685" v="232" actId="47"/>
        <pc:sldMkLst>
          <pc:docMk/>
          <pc:sldMk cId="0" sldId="488"/>
        </pc:sldMkLst>
      </pc:sldChg>
      <pc:sldChg chg="del">
        <pc:chgData name="Yousef" userId="f4077830-ab03-4106-8b2a-714ed78f8412" providerId="ADAL" clId="{6ECFD79D-3399-4360-A377-E376D52ED0E5}" dt="2021-03-09T06:06:26.165" v="227" actId="47"/>
        <pc:sldMkLst>
          <pc:docMk/>
          <pc:sldMk cId="0" sldId="489"/>
        </pc:sldMkLst>
      </pc:sldChg>
      <pc:sldChg chg="del">
        <pc:chgData name="Yousef" userId="f4077830-ab03-4106-8b2a-714ed78f8412" providerId="ADAL" clId="{6ECFD79D-3399-4360-A377-E376D52ED0E5}" dt="2021-03-09T06:06:27.205" v="228" actId="47"/>
        <pc:sldMkLst>
          <pc:docMk/>
          <pc:sldMk cId="0" sldId="490"/>
        </pc:sldMkLst>
      </pc:sldChg>
      <pc:sldChg chg="del">
        <pc:chgData name="Yousef" userId="f4077830-ab03-4106-8b2a-714ed78f8412" providerId="ADAL" clId="{6ECFD79D-3399-4360-A377-E376D52ED0E5}" dt="2021-03-09T06:06:28.261" v="229" actId="47"/>
        <pc:sldMkLst>
          <pc:docMk/>
          <pc:sldMk cId="0" sldId="493"/>
        </pc:sldMkLst>
      </pc:sldChg>
      <pc:sldChg chg="del">
        <pc:chgData name="Yousef" userId="f4077830-ab03-4106-8b2a-714ed78f8412" providerId="ADAL" clId="{6ECFD79D-3399-4360-A377-E376D52ED0E5}" dt="2021-03-09T06:06:29.240" v="230" actId="47"/>
        <pc:sldMkLst>
          <pc:docMk/>
          <pc:sldMk cId="0" sldId="494"/>
        </pc:sldMkLst>
      </pc:sldChg>
      <pc:sldChg chg="del">
        <pc:chgData name="Yousef" userId="f4077830-ab03-4106-8b2a-714ed78f8412" providerId="ADAL" clId="{6ECFD79D-3399-4360-A377-E376D52ED0E5}" dt="2021-03-09T06:06:30.061" v="231" actId="47"/>
        <pc:sldMkLst>
          <pc:docMk/>
          <pc:sldMk cId="0" sldId="495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496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497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498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0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1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2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3"/>
        </pc:sldMkLst>
      </pc:sldChg>
      <pc:sldChg chg="add del">
        <pc:chgData name="Yousef" userId="f4077830-ab03-4106-8b2a-714ed78f8412" providerId="ADAL" clId="{6ECFD79D-3399-4360-A377-E376D52ED0E5}" dt="2021-03-02T05:30:38.708" v="152"/>
        <pc:sldMkLst>
          <pc:docMk/>
          <pc:sldMk cId="3222833185" sldId="503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4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5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6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7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8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09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10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11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12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0" sldId="513"/>
        </pc:sldMkLst>
      </pc:sldChg>
      <pc:sldChg chg="modSp mod">
        <pc:chgData name="Yousef" userId="f4077830-ab03-4106-8b2a-714ed78f8412" providerId="ADAL" clId="{6ECFD79D-3399-4360-A377-E376D52ED0E5}" dt="2021-03-02T05:31:08.008" v="186" actId="20577"/>
        <pc:sldMkLst>
          <pc:docMk/>
          <pc:sldMk cId="699497081" sldId="514"/>
        </pc:sldMkLst>
        <pc:spChg chg="mod">
          <ac:chgData name="Yousef" userId="f4077830-ab03-4106-8b2a-714ed78f8412" providerId="ADAL" clId="{6ECFD79D-3399-4360-A377-E376D52ED0E5}" dt="2021-03-02T05:31:08.008" v="186" actId="20577"/>
          <ac:spMkLst>
            <pc:docMk/>
            <pc:sldMk cId="699497081" sldId="514"/>
            <ac:spMk id="5" creationId="{00000000-0000-0000-0000-000000000000}"/>
          </ac:spMkLst>
        </pc:spChg>
      </pc:sldChg>
      <pc:sldChg chg="add del">
        <pc:chgData name="Yousef" userId="f4077830-ab03-4106-8b2a-714ed78f8412" providerId="ADAL" clId="{6ECFD79D-3399-4360-A377-E376D52ED0E5}" dt="2021-03-02T05:32:35.390" v="202" actId="47"/>
        <pc:sldMkLst>
          <pc:docMk/>
          <pc:sldMk cId="3135568769" sldId="516"/>
        </pc:sldMkLst>
      </pc:sldChg>
      <pc:sldChg chg="del">
        <pc:chgData name="Yousef" userId="f4077830-ab03-4106-8b2a-714ed78f8412" providerId="ADAL" clId="{6ECFD79D-3399-4360-A377-E376D52ED0E5}" dt="2021-03-02T05:07:01.129" v="5" actId="47"/>
        <pc:sldMkLst>
          <pc:docMk/>
          <pc:sldMk cId="4281151611" sldId="516"/>
        </pc:sldMkLst>
      </pc:sldChg>
      <pc:sldChg chg="modSp add mod">
        <pc:chgData name="Yousef" userId="f4077830-ab03-4106-8b2a-714ed78f8412" providerId="ADAL" clId="{6ECFD79D-3399-4360-A377-E376D52ED0E5}" dt="2021-03-02T05:30:08.238" v="150" actId="15"/>
        <pc:sldMkLst>
          <pc:docMk/>
          <pc:sldMk cId="3119052276" sldId="517"/>
        </pc:sldMkLst>
        <pc:spChg chg="mod">
          <ac:chgData name="Yousef" userId="f4077830-ab03-4106-8b2a-714ed78f8412" providerId="ADAL" clId="{6ECFD79D-3399-4360-A377-E376D52ED0E5}" dt="2021-03-02T05:28:28.604" v="60" actId="20577"/>
          <ac:spMkLst>
            <pc:docMk/>
            <pc:sldMk cId="3119052276" sldId="517"/>
            <ac:spMk id="2" creationId="{00000000-0000-0000-0000-000000000000}"/>
          </ac:spMkLst>
        </pc:spChg>
        <pc:spChg chg="mod">
          <ac:chgData name="Yousef" userId="f4077830-ab03-4106-8b2a-714ed78f8412" providerId="ADAL" clId="{6ECFD79D-3399-4360-A377-E376D52ED0E5}" dt="2021-03-02T05:30:08.238" v="150" actId="15"/>
          <ac:spMkLst>
            <pc:docMk/>
            <pc:sldMk cId="3119052276" sldId="51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985838"/>
            <a:ext cx="7926462" cy="144462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Agile Planning: Step-by-Step Guide</a:t>
            </a:r>
            <a:endParaRPr lang="fa-IR" sz="28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 Rounded MT Bold" pitchFamily="34" charset="0"/>
              </a:rPr>
              <a:t>Sprint Planning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Planning: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505F6C"/>
                </a:solidFill>
                <a:effectLst/>
                <a:latin typeface="ff-dagny-web-pro"/>
              </a:rPr>
              <a:t>A time when the Scrum team gathers to agree on a sprint goal and determine what subset of the product backlog it can deliver during the forthcoming sprint.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7407"/>
          <a:stretch/>
        </p:blipFill>
        <p:spPr bwMode="auto">
          <a:xfrm>
            <a:off x="971550" y="1143000"/>
            <a:ext cx="7772400" cy="401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E4B363-13AA-46A8-8D90-7D048EFFA72A}"/>
              </a:ext>
            </a:extLst>
          </p:cNvPr>
          <p:cNvSpPr txBox="1"/>
          <p:nvPr/>
        </p:nvSpPr>
        <p:spPr>
          <a:xfrm>
            <a:off x="714375" y="5525095"/>
            <a:ext cx="828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two-week to month-long sprint, sprint planning should take no longer than </a:t>
            </a:r>
            <a:r>
              <a:rPr lang="en-US" b="1" i="1" dirty="0">
                <a:solidFill>
                  <a:srgbClr val="FF0000"/>
                </a:solidFill>
              </a:rPr>
              <a:t>four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0000"/>
                </a:solidFill>
              </a:rPr>
              <a:t>eight</a:t>
            </a:r>
            <a:r>
              <a:rPr lang="en-US" dirty="0"/>
              <a:t> hours to 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Planning: Who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7D3E5-ED9E-491A-82DC-56733E4A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4502356" cy="3343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Planning: How (</a:t>
            </a:r>
            <a:r>
              <a:rPr lang="en-US" sz="2000" dirty="0"/>
              <a:t>One-Part Sprint Planning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8390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Planning: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961216"/>
            <a:ext cx="5141612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4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9735</TotalTime>
  <Words>110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Arial</vt:lpstr>
      <vt:lpstr>Arial Rounded MT Bold</vt:lpstr>
      <vt:lpstr>Calibri</vt:lpstr>
      <vt:lpstr>ff-dagny-web-pro</vt:lpstr>
      <vt:lpstr>Rockwell</vt:lpstr>
      <vt:lpstr>Times New Roman</vt:lpstr>
      <vt:lpstr>Verdana</vt:lpstr>
      <vt:lpstr>Wingdings</vt:lpstr>
      <vt:lpstr>Eclipse</vt:lpstr>
      <vt:lpstr>Agile Planning: Step-by-Step Guide</vt:lpstr>
      <vt:lpstr>Sprint Planning: Why</vt:lpstr>
      <vt:lpstr>Sprint Planning: When</vt:lpstr>
      <vt:lpstr>Sprint Planning: Who</vt:lpstr>
      <vt:lpstr>Sprint Planning: How (One-Part Sprint Planning)</vt:lpstr>
      <vt:lpstr>Sprint Planning: Overview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751</cp:revision>
  <dcterms:created xsi:type="dcterms:W3CDTF">2008-02-06T12:25:47Z</dcterms:created>
  <dcterms:modified xsi:type="dcterms:W3CDTF">2021-04-19T00:23:06Z</dcterms:modified>
</cp:coreProperties>
</file>