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416" r:id="rId2"/>
    <p:sldId id="518" r:id="rId3"/>
    <p:sldId id="497" r:id="rId4"/>
    <p:sldId id="498" r:id="rId5"/>
    <p:sldId id="516" r:id="rId6"/>
    <p:sldId id="510" r:id="rId7"/>
    <p:sldId id="509" r:id="rId8"/>
    <p:sldId id="513" r:id="rId9"/>
    <p:sldId id="519" r:id="rId1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2CE"/>
    <a:srgbClr val="FF0066"/>
    <a:srgbClr val="66FF66"/>
    <a:srgbClr val="669900"/>
    <a:srgbClr val="6540C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4B666-6D39-414C-B466-046317BDDF1A}" v="1" dt="2021-03-02T05:40:0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38889" autoAdjust="0"/>
  </p:normalViewPr>
  <p:slideViewPr>
    <p:cSldViewPr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" userId="f4077830-ab03-4106-8b2a-714ed78f8412" providerId="ADAL" clId="{EE64B666-6D39-414C-B466-046317BDDF1A}"/>
    <pc:docChg chg="undo custSel addSld delSld modSld sldOrd">
      <pc:chgData name="Yousef" userId="f4077830-ab03-4106-8b2a-714ed78f8412" providerId="ADAL" clId="{EE64B666-6D39-414C-B466-046317BDDF1A}" dt="2021-03-09T06:08:56.363" v="83" actId="47"/>
      <pc:docMkLst>
        <pc:docMk/>
      </pc:docMkLst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04"/>
        </pc:sldMkLst>
      </pc:sldChg>
      <pc:sldChg chg="modSp mod">
        <pc:chgData name="Yousef" userId="f4077830-ab03-4106-8b2a-714ed78f8412" providerId="ADAL" clId="{EE64B666-6D39-414C-B466-046317BDDF1A}" dt="2021-03-02T05:36:17.632" v="7" actId="6549"/>
        <pc:sldMkLst>
          <pc:docMk/>
          <pc:sldMk cId="0" sldId="416"/>
        </pc:sldMkLst>
        <pc:spChg chg="mod">
          <ac:chgData name="Yousef" userId="f4077830-ab03-4106-8b2a-714ed78f8412" providerId="ADAL" clId="{EE64B666-6D39-414C-B466-046317BDDF1A}" dt="2021-03-02T05:36:17.632" v="7" actId="6549"/>
          <ac:spMkLst>
            <pc:docMk/>
            <pc:sldMk cId="0" sldId="416"/>
            <ac:spMk id="4" creationId="{00000000-0000-0000-0000-000000000000}"/>
          </ac:spMkLst>
        </pc:spChg>
        <pc:spChg chg="mod">
          <ac:chgData name="Yousef" userId="f4077830-ab03-4106-8b2a-714ed78f8412" providerId="ADAL" clId="{EE64B666-6D39-414C-B466-046317BDDF1A}" dt="2021-03-02T05:07:19.918" v="3" actId="6549"/>
          <ac:spMkLst>
            <pc:docMk/>
            <pc:sldMk cId="0" sldId="416"/>
            <ac:spMk id="5" creationId="{00000000-0000-0000-0000-000000000000}"/>
          </ac:spMkLst>
        </pc:spChg>
      </pc:sldChg>
      <pc:sldChg chg="del">
        <pc:chgData name="Yousef" userId="f4077830-ab03-4106-8b2a-714ed78f8412" providerId="ADAL" clId="{EE64B666-6D39-414C-B466-046317BDDF1A}" dt="2021-03-02T05:08:00.201" v="5" actId="47"/>
        <pc:sldMkLst>
          <pc:docMk/>
          <pc:sldMk cId="0" sldId="42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1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2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5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6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8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79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1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2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5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6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7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8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89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0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3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0" sldId="495"/>
        </pc:sldMkLst>
      </pc:sldChg>
      <pc:sldChg chg="del">
        <pc:chgData name="Yousef" userId="f4077830-ab03-4106-8b2a-714ed78f8412" providerId="ADAL" clId="{EE64B666-6D39-414C-B466-046317BDDF1A}" dt="2021-03-02T05:36:21.884" v="8" actId="47"/>
        <pc:sldMkLst>
          <pc:docMk/>
          <pc:sldMk cId="0" sldId="496"/>
        </pc:sldMkLst>
      </pc:sldChg>
      <pc:sldChg chg="addSp modSp mod ord">
        <pc:chgData name="Yousef" userId="f4077830-ab03-4106-8b2a-714ed78f8412" providerId="ADAL" clId="{EE64B666-6D39-414C-B466-046317BDDF1A}" dt="2021-03-02T05:38:55.908" v="53"/>
        <pc:sldMkLst>
          <pc:docMk/>
          <pc:sldMk cId="0" sldId="497"/>
        </pc:sldMkLst>
        <pc:spChg chg="mod">
          <ac:chgData name="Yousef" userId="f4077830-ab03-4106-8b2a-714ed78f8412" providerId="ADAL" clId="{EE64B666-6D39-414C-B466-046317BDDF1A}" dt="2021-03-02T05:38:50.565" v="51" actId="20577"/>
          <ac:spMkLst>
            <pc:docMk/>
            <pc:sldMk cId="0" sldId="497"/>
            <ac:spMk id="5" creationId="{00000000-0000-0000-0000-000000000000}"/>
          </ac:spMkLst>
        </pc:spChg>
        <pc:spChg chg="add mod">
          <ac:chgData name="Yousef" userId="f4077830-ab03-4106-8b2a-714ed78f8412" providerId="ADAL" clId="{EE64B666-6D39-414C-B466-046317BDDF1A}" dt="2021-03-02T05:38:40.989" v="38" actId="1076"/>
          <ac:spMkLst>
            <pc:docMk/>
            <pc:sldMk cId="0" sldId="497"/>
            <ac:spMk id="7" creationId="{B9B52DEC-AD99-48BE-BBB5-0D4A26622690}"/>
          </ac:spMkLst>
        </pc:spChg>
        <pc:picChg chg="mod modCrop">
          <ac:chgData name="Yousef" userId="f4077830-ab03-4106-8b2a-714ed78f8412" providerId="ADAL" clId="{EE64B666-6D39-414C-B466-046317BDDF1A}" dt="2021-03-02T05:38:14.657" v="29" actId="1076"/>
          <ac:picMkLst>
            <pc:docMk/>
            <pc:sldMk cId="0" sldId="497"/>
            <ac:picMk id="3074" creationId="{00000000-0000-0000-0000-000000000000}"/>
          </ac:picMkLst>
        </pc:picChg>
      </pc:sldChg>
      <pc:sldChg chg="addSp modSp mod ord">
        <pc:chgData name="Yousef" userId="f4077830-ab03-4106-8b2a-714ed78f8412" providerId="ADAL" clId="{EE64B666-6D39-414C-B466-046317BDDF1A}" dt="2021-03-02T05:40:01.792" v="64"/>
        <pc:sldMkLst>
          <pc:docMk/>
          <pc:sldMk cId="0" sldId="498"/>
        </pc:sldMkLst>
        <pc:spChg chg="mod">
          <ac:chgData name="Yousef" userId="f4077830-ab03-4106-8b2a-714ed78f8412" providerId="ADAL" clId="{EE64B666-6D39-414C-B466-046317BDDF1A}" dt="2021-03-02T05:39:28.404" v="61" actId="20577"/>
          <ac:spMkLst>
            <pc:docMk/>
            <pc:sldMk cId="0" sldId="498"/>
            <ac:spMk id="5" creationId="{00000000-0000-0000-0000-000000000000}"/>
          </ac:spMkLst>
        </pc:spChg>
        <pc:spChg chg="mod">
          <ac:chgData name="Yousef" userId="f4077830-ab03-4106-8b2a-714ed78f8412" providerId="ADAL" clId="{EE64B666-6D39-414C-B466-046317BDDF1A}" dt="2021-03-02T05:39:46.498" v="63" actId="15"/>
          <ac:spMkLst>
            <pc:docMk/>
            <pc:sldMk cId="0" sldId="498"/>
            <ac:spMk id="6" creationId="{00000000-0000-0000-0000-000000000000}"/>
          </ac:spMkLst>
        </pc:spChg>
        <pc:picChg chg="add mod">
          <ac:chgData name="Yousef" userId="f4077830-ab03-4106-8b2a-714ed78f8412" providerId="ADAL" clId="{EE64B666-6D39-414C-B466-046317BDDF1A}" dt="2021-03-02T05:40:01.792" v="64"/>
          <ac:picMkLst>
            <pc:docMk/>
            <pc:sldMk cId="0" sldId="498"/>
            <ac:picMk id="7" creationId="{53B806EC-BB21-4A66-9B58-C162838F9004}"/>
          </ac:picMkLst>
        </pc:picChg>
      </pc:sldChg>
      <pc:sldChg chg="del">
        <pc:chgData name="Yousef" userId="f4077830-ab03-4106-8b2a-714ed78f8412" providerId="ADAL" clId="{EE64B666-6D39-414C-B466-046317BDDF1A}" dt="2021-03-09T06:08:26.562" v="66" actId="47"/>
        <pc:sldMkLst>
          <pc:docMk/>
          <pc:sldMk cId="0" sldId="500"/>
        </pc:sldMkLst>
      </pc:sldChg>
      <pc:sldChg chg="del">
        <pc:chgData name="Yousef" userId="f4077830-ab03-4106-8b2a-714ed78f8412" providerId="ADAL" clId="{EE64B666-6D39-414C-B466-046317BDDF1A}" dt="2021-03-09T06:08:32.115" v="69" actId="47"/>
        <pc:sldMkLst>
          <pc:docMk/>
          <pc:sldMk cId="0" sldId="501"/>
        </pc:sldMkLst>
      </pc:sldChg>
      <pc:sldChg chg="del">
        <pc:chgData name="Yousef" userId="f4077830-ab03-4106-8b2a-714ed78f8412" providerId="ADAL" clId="{EE64B666-6D39-414C-B466-046317BDDF1A}" dt="2021-03-09T06:08:32.638" v="70" actId="47"/>
        <pc:sldMkLst>
          <pc:docMk/>
          <pc:sldMk cId="0" sldId="502"/>
        </pc:sldMkLst>
      </pc:sldChg>
      <pc:sldChg chg="del">
        <pc:chgData name="Yousef" userId="f4077830-ab03-4106-8b2a-714ed78f8412" providerId="ADAL" clId="{EE64B666-6D39-414C-B466-046317BDDF1A}" dt="2021-03-09T06:08:33.170" v="71" actId="47"/>
        <pc:sldMkLst>
          <pc:docMk/>
          <pc:sldMk cId="0" sldId="503"/>
        </pc:sldMkLst>
      </pc:sldChg>
      <pc:sldChg chg="del">
        <pc:chgData name="Yousef" userId="f4077830-ab03-4106-8b2a-714ed78f8412" providerId="ADAL" clId="{EE64B666-6D39-414C-B466-046317BDDF1A}" dt="2021-03-09T06:08:33.722" v="72" actId="47"/>
        <pc:sldMkLst>
          <pc:docMk/>
          <pc:sldMk cId="0" sldId="504"/>
        </pc:sldMkLst>
      </pc:sldChg>
      <pc:sldChg chg="del">
        <pc:chgData name="Yousef" userId="f4077830-ab03-4106-8b2a-714ed78f8412" providerId="ADAL" clId="{EE64B666-6D39-414C-B466-046317BDDF1A}" dt="2021-03-09T06:08:34.185" v="73" actId="47"/>
        <pc:sldMkLst>
          <pc:docMk/>
          <pc:sldMk cId="0" sldId="505"/>
        </pc:sldMkLst>
      </pc:sldChg>
      <pc:sldChg chg="del">
        <pc:chgData name="Yousef" userId="f4077830-ab03-4106-8b2a-714ed78f8412" providerId="ADAL" clId="{EE64B666-6D39-414C-B466-046317BDDF1A}" dt="2021-03-09T06:08:34.728" v="74" actId="47"/>
        <pc:sldMkLst>
          <pc:docMk/>
          <pc:sldMk cId="0" sldId="506"/>
        </pc:sldMkLst>
      </pc:sldChg>
      <pc:sldChg chg="del">
        <pc:chgData name="Yousef" userId="f4077830-ab03-4106-8b2a-714ed78f8412" providerId="ADAL" clId="{EE64B666-6D39-414C-B466-046317BDDF1A}" dt="2021-03-09T06:08:30.071" v="67" actId="47"/>
        <pc:sldMkLst>
          <pc:docMk/>
          <pc:sldMk cId="0" sldId="507"/>
        </pc:sldMkLst>
      </pc:sldChg>
      <pc:sldChg chg="del">
        <pc:chgData name="Yousef" userId="f4077830-ab03-4106-8b2a-714ed78f8412" providerId="ADAL" clId="{EE64B666-6D39-414C-B466-046317BDDF1A}" dt="2021-03-09T06:08:31.571" v="68" actId="47"/>
        <pc:sldMkLst>
          <pc:docMk/>
          <pc:sldMk cId="0" sldId="508"/>
        </pc:sldMkLst>
      </pc:sldChg>
      <pc:sldChg chg="add del">
        <pc:chgData name="Yousef" userId="f4077830-ab03-4106-8b2a-714ed78f8412" providerId="ADAL" clId="{EE64B666-6D39-414C-B466-046317BDDF1A}" dt="2021-03-09T06:08:42.291" v="79" actId="47"/>
        <pc:sldMkLst>
          <pc:docMk/>
          <pc:sldMk cId="0" sldId="509"/>
        </pc:sldMkLst>
      </pc:sldChg>
      <pc:sldChg chg="add del">
        <pc:chgData name="Yousef" userId="f4077830-ab03-4106-8b2a-714ed78f8412" providerId="ADAL" clId="{EE64B666-6D39-414C-B466-046317BDDF1A}" dt="2021-03-09T06:08:44.265" v="80" actId="47"/>
        <pc:sldMkLst>
          <pc:docMk/>
          <pc:sldMk cId="0" sldId="510"/>
        </pc:sldMkLst>
      </pc:sldChg>
      <pc:sldChg chg="add del">
        <pc:chgData name="Yousef" userId="f4077830-ab03-4106-8b2a-714ed78f8412" providerId="ADAL" clId="{EE64B666-6D39-414C-B466-046317BDDF1A}" dt="2021-03-09T06:08:50.794" v="81" actId="47"/>
        <pc:sldMkLst>
          <pc:docMk/>
          <pc:sldMk cId="0" sldId="511"/>
        </pc:sldMkLst>
      </pc:sldChg>
      <pc:sldChg chg="del">
        <pc:chgData name="Yousef" userId="f4077830-ab03-4106-8b2a-714ed78f8412" providerId="ADAL" clId="{EE64B666-6D39-414C-B466-046317BDDF1A}" dt="2021-03-09T06:08:55.284" v="82" actId="47"/>
        <pc:sldMkLst>
          <pc:docMk/>
          <pc:sldMk cId="0" sldId="512"/>
        </pc:sldMkLst>
      </pc:sldChg>
      <pc:sldChg chg="del">
        <pc:chgData name="Yousef" userId="f4077830-ab03-4106-8b2a-714ed78f8412" providerId="ADAL" clId="{EE64B666-6D39-414C-B466-046317BDDF1A}" dt="2021-03-09T06:08:56.363" v="83" actId="47"/>
        <pc:sldMkLst>
          <pc:docMk/>
          <pc:sldMk cId="0" sldId="514"/>
        </pc:sldMkLst>
      </pc:sldChg>
      <pc:sldChg chg="del">
        <pc:chgData name="Yousef" userId="f4077830-ab03-4106-8b2a-714ed78f8412" providerId="ADAL" clId="{EE64B666-6D39-414C-B466-046317BDDF1A}" dt="2021-03-02T05:07:37.858" v="4" actId="47"/>
        <pc:sldMkLst>
          <pc:docMk/>
          <pc:sldMk cId="441400248" sldId="515"/>
        </pc:sldMkLst>
      </pc:sldChg>
      <pc:sldChg chg="add del">
        <pc:chgData name="Yousef" userId="f4077830-ab03-4106-8b2a-714ed78f8412" providerId="ADAL" clId="{EE64B666-6D39-414C-B466-046317BDDF1A}" dt="2021-03-02T05:40:29.530" v="65" actId="47"/>
        <pc:sldMkLst>
          <pc:docMk/>
          <pc:sldMk cId="81799678" sldId="517"/>
        </pc:sldMkLst>
      </pc:sldChg>
      <pc:sldChg chg="add">
        <pc:chgData name="Yousef" userId="f4077830-ab03-4106-8b2a-714ed78f8412" providerId="ADAL" clId="{EE64B666-6D39-414C-B466-046317BDDF1A}" dt="2021-03-02T05:39:20.235" v="54" actId="2890"/>
        <pc:sldMkLst>
          <pc:docMk/>
          <pc:sldMk cId="4035425391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3AA46-B398-41CE-969F-939B99E1A41B}" type="datetimeFigureOut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FCF58B-0642-45AE-A9C1-68996BA6F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9B7E0FA-58D1-42A7-A4AC-A307908B680F}" type="datetimeFigureOut">
              <a:rPr lang="en-US"/>
              <a:pPr>
                <a:defRPr/>
              </a:pPr>
              <a:t>4/18/2021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2F3B6BC-12C1-40BB-91C6-8F53A06752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50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1CC-47A8-477F-A708-17E49861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17BE6D-ADBB-4087-8C81-977B32C83945}" type="datetime1">
              <a:rPr lang="en-US"/>
              <a:pPr>
                <a:defRPr/>
              </a:pPr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D767-52E3-4081-AE00-9352440E7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B7B6-EA7E-4597-8CCF-73311C6C6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EB653-C5BA-4D3A-AEE5-1E69B8DA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3E063-7E50-4F4A-A5E0-40ECE259F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142984"/>
            <a:ext cx="3857652" cy="5286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8" y="1071546"/>
            <a:ext cx="4010028" cy="535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05D7F-6432-4636-B44E-ACEA272B2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9CF18-A0C3-4CC9-B578-D2B968AA0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A504-D61D-43D4-BA23-8C8EE55E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8B759-5839-48D7-8C0B-1285AE95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1C49-0F64-4442-9EBD-B87BF80A6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CE7-F84A-44FC-AA84-6023C3D5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2274550" cy="3810000"/>
            <a:chOff x="-2040" y="0"/>
            <a:chExt cx="7732" cy="2400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rgbClr val="6D52C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rgbClr val="FF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450" y="630"/>
              <a:ext cx="5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71438"/>
            <a:ext cx="8429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143000"/>
            <a:ext cx="82867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90F8376A-0CA2-4CE2-9AA8-CD1217DD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0" r:id="rId10"/>
    <p:sldLayoutId id="214748390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haroni" pitchFamily="2" charset="-79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985838"/>
            <a:ext cx="8070478" cy="14446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Rounded MT Bold" pitchFamily="34" charset="0"/>
              </a:rPr>
              <a:t>Agile Planning: Step-by-Step Guide</a:t>
            </a:r>
            <a:endParaRPr lang="fa-IR" sz="28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 Rounded MT Bold" pitchFamily="34" charset="0"/>
              </a:rPr>
              <a:t>Sprint Execution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Execution: Why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execution is like a mini project unto itself—all of the work necessary to deliver a potentially shippable product increment is performed.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Execution: When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 b="8122"/>
          <a:stretch/>
        </p:blipFill>
        <p:spPr bwMode="auto">
          <a:xfrm>
            <a:off x="659510" y="1052736"/>
            <a:ext cx="8324850" cy="430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52DEC-AD99-48BE-BBB5-0D4A26622690}"/>
              </a:ext>
            </a:extLst>
          </p:cNvPr>
          <p:cNvSpPr txBox="1"/>
          <p:nvPr/>
        </p:nvSpPr>
        <p:spPr>
          <a:xfrm>
            <a:off x="2958" y="5429071"/>
            <a:ext cx="9013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begins after sprint planning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ends when the sprint review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two-week-long sprint, sprint execution might account for about eight out of the ten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Execution: Who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806EC-BB21-4A66-9B58-C162838F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4502356" cy="3343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Execution: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3E063-7E50-4F4A-A5E0-40ECE259F8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124744"/>
            <a:ext cx="57626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15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CC6DB-56D9-496C-86F5-789FEA524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132320" cy="46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Burndown</a:t>
            </a:r>
            <a:r>
              <a:rPr lang="en-US" dirty="0"/>
              <a:t>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65956"/>
            <a:ext cx="6668843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oks15.jpg"/>
          <p:cNvPicPr>
            <a:picLocks noChangeAspect="1"/>
          </p:cNvPicPr>
          <p:nvPr/>
        </p:nvPicPr>
        <p:blipFill>
          <a:blip r:embed="rId2">
            <a:lum bright="82000"/>
          </a:blip>
          <a:stretch>
            <a:fillRect/>
          </a:stretch>
        </p:blipFill>
        <p:spPr>
          <a:xfrm>
            <a:off x="714348" y="282914"/>
            <a:ext cx="7890775" cy="6217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10145-A40C-47BC-A485-8F18BB42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Rockwell" pitchFamily="18" charset="0"/>
              </a:rPr>
              <a:t>Kenneth S. Rubin, </a:t>
            </a:r>
            <a:r>
              <a:rPr lang="en-US" sz="2400">
                <a:solidFill>
                  <a:srgbClr val="FF0000"/>
                </a:solidFill>
                <a:latin typeface="Rockwell" pitchFamily="18" charset="0"/>
              </a:rPr>
              <a:t>Essential Scrum: A Practical Guide to the Most Popular Agile Process</a:t>
            </a:r>
            <a:r>
              <a:rPr lang="en-US" sz="2400">
                <a:latin typeface="Rockwell" pitchFamily="18" charset="0"/>
              </a:rPr>
              <a:t>, 2012, Addison-Wesley </a:t>
            </a:r>
            <a:endParaRPr lang="en-US" sz="24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EB653-C5BA-4D3A-AEE5-1E69B8DABB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9694</TotalTime>
  <Words>115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Rounded MT Bold</vt:lpstr>
      <vt:lpstr>Calibri</vt:lpstr>
      <vt:lpstr>Rockwell</vt:lpstr>
      <vt:lpstr>Times New Roman</vt:lpstr>
      <vt:lpstr>Verdana</vt:lpstr>
      <vt:lpstr>Wingdings</vt:lpstr>
      <vt:lpstr>Eclipse</vt:lpstr>
      <vt:lpstr>Agile Planning: Step-by-Step Guide</vt:lpstr>
      <vt:lpstr>Sprint Execution: Why</vt:lpstr>
      <vt:lpstr>Sprint Execution: When</vt:lpstr>
      <vt:lpstr>Sprint Execution: Who</vt:lpstr>
      <vt:lpstr>Sprint Execution: Overview</vt:lpstr>
      <vt:lpstr>Communicating</vt:lpstr>
      <vt:lpstr>Task Board</vt:lpstr>
      <vt:lpstr>Sprint Burndown Chart</vt:lpstr>
      <vt:lpstr>References</vt:lpstr>
    </vt:vector>
  </TitlesOfParts>
  <Company>Red Fox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</dc:title>
  <dc:subject>Creating the Product Backlog</dc:subject>
  <dc:creator>Duncan Kinchen</dc:creator>
  <cp:lastModifiedBy>Yousef Mehrdad</cp:lastModifiedBy>
  <cp:revision>748</cp:revision>
  <dcterms:created xsi:type="dcterms:W3CDTF">2008-02-06T12:25:47Z</dcterms:created>
  <dcterms:modified xsi:type="dcterms:W3CDTF">2021-04-18T23:21:10Z</dcterms:modified>
</cp:coreProperties>
</file>