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3"/>
  </p:notesMasterIdLst>
  <p:handoutMasterIdLst>
    <p:handoutMasterId r:id="rId14"/>
  </p:handoutMasterIdLst>
  <p:sldIdLst>
    <p:sldId id="416" r:id="rId2"/>
    <p:sldId id="518" r:id="rId3"/>
    <p:sldId id="497" r:id="rId4"/>
    <p:sldId id="498" r:id="rId5"/>
    <p:sldId id="516" r:id="rId6"/>
    <p:sldId id="510" r:id="rId7"/>
    <p:sldId id="509" r:id="rId8"/>
    <p:sldId id="513" r:id="rId9"/>
    <p:sldId id="520" r:id="rId10"/>
    <p:sldId id="521" r:id="rId11"/>
    <p:sldId id="519" r:id="rId12"/>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2CE"/>
    <a:srgbClr val="FF0066"/>
    <a:srgbClr val="66FF66"/>
    <a:srgbClr val="669900"/>
    <a:srgbClr val="6540C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64B666-6D39-414C-B466-046317BDDF1A}" v="1" dt="2021-03-02T05:40:01.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38889" autoAdjust="0"/>
  </p:normalViewPr>
  <p:slideViewPr>
    <p:cSldViewPr>
      <p:cViewPr varScale="1">
        <p:scale>
          <a:sx n="86" d="100"/>
          <a:sy n="86" d="100"/>
        </p:scale>
        <p:origin x="137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sef" userId="f4077830-ab03-4106-8b2a-714ed78f8412" providerId="ADAL" clId="{EE64B666-6D39-414C-B466-046317BDDF1A}"/>
    <pc:docChg chg="undo custSel addSld delSld modSld sldOrd">
      <pc:chgData name="Yousef" userId="f4077830-ab03-4106-8b2a-714ed78f8412" providerId="ADAL" clId="{EE64B666-6D39-414C-B466-046317BDDF1A}" dt="2021-03-09T06:08:56.363" v="83" actId="47"/>
      <pc:docMkLst>
        <pc:docMk/>
      </pc:docMkLst>
      <pc:sldChg chg="del">
        <pc:chgData name="Yousef" userId="f4077830-ab03-4106-8b2a-714ed78f8412" providerId="ADAL" clId="{EE64B666-6D39-414C-B466-046317BDDF1A}" dt="2021-03-02T05:07:37.858" v="4" actId="47"/>
        <pc:sldMkLst>
          <pc:docMk/>
          <pc:sldMk cId="0" sldId="404"/>
        </pc:sldMkLst>
      </pc:sldChg>
      <pc:sldChg chg="modSp mod">
        <pc:chgData name="Yousef" userId="f4077830-ab03-4106-8b2a-714ed78f8412" providerId="ADAL" clId="{EE64B666-6D39-414C-B466-046317BDDF1A}" dt="2021-03-02T05:36:17.632" v="7" actId="6549"/>
        <pc:sldMkLst>
          <pc:docMk/>
          <pc:sldMk cId="0" sldId="416"/>
        </pc:sldMkLst>
        <pc:spChg chg="mod">
          <ac:chgData name="Yousef" userId="f4077830-ab03-4106-8b2a-714ed78f8412" providerId="ADAL" clId="{EE64B666-6D39-414C-B466-046317BDDF1A}" dt="2021-03-02T05:36:17.632" v="7" actId="6549"/>
          <ac:spMkLst>
            <pc:docMk/>
            <pc:sldMk cId="0" sldId="416"/>
            <ac:spMk id="4" creationId="{00000000-0000-0000-0000-000000000000}"/>
          </ac:spMkLst>
        </pc:spChg>
        <pc:spChg chg="mod">
          <ac:chgData name="Yousef" userId="f4077830-ab03-4106-8b2a-714ed78f8412" providerId="ADAL" clId="{EE64B666-6D39-414C-B466-046317BDDF1A}" dt="2021-03-02T05:07:19.918" v="3" actId="6549"/>
          <ac:spMkLst>
            <pc:docMk/>
            <pc:sldMk cId="0" sldId="416"/>
            <ac:spMk id="5" creationId="{00000000-0000-0000-0000-000000000000}"/>
          </ac:spMkLst>
        </pc:spChg>
      </pc:sldChg>
      <pc:sldChg chg="del">
        <pc:chgData name="Yousef" userId="f4077830-ab03-4106-8b2a-714ed78f8412" providerId="ADAL" clId="{EE64B666-6D39-414C-B466-046317BDDF1A}" dt="2021-03-02T05:08:00.201" v="5" actId="47"/>
        <pc:sldMkLst>
          <pc:docMk/>
          <pc:sldMk cId="0" sldId="427"/>
        </pc:sldMkLst>
      </pc:sldChg>
      <pc:sldChg chg="del">
        <pc:chgData name="Yousef" userId="f4077830-ab03-4106-8b2a-714ed78f8412" providerId="ADAL" clId="{EE64B666-6D39-414C-B466-046317BDDF1A}" dt="2021-03-02T05:07:37.858" v="4" actId="47"/>
        <pc:sldMkLst>
          <pc:docMk/>
          <pc:sldMk cId="0" sldId="470"/>
        </pc:sldMkLst>
      </pc:sldChg>
      <pc:sldChg chg="del">
        <pc:chgData name="Yousef" userId="f4077830-ab03-4106-8b2a-714ed78f8412" providerId="ADAL" clId="{EE64B666-6D39-414C-B466-046317BDDF1A}" dt="2021-03-02T05:07:37.858" v="4" actId="47"/>
        <pc:sldMkLst>
          <pc:docMk/>
          <pc:sldMk cId="0" sldId="471"/>
        </pc:sldMkLst>
      </pc:sldChg>
      <pc:sldChg chg="del">
        <pc:chgData name="Yousef" userId="f4077830-ab03-4106-8b2a-714ed78f8412" providerId="ADAL" clId="{EE64B666-6D39-414C-B466-046317BDDF1A}" dt="2021-03-02T05:07:37.858" v="4" actId="47"/>
        <pc:sldMkLst>
          <pc:docMk/>
          <pc:sldMk cId="0" sldId="472"/>
        </pc:sldMkLst>
      </pc:sldChg>
      <pc:sldChg chg="del">
        <pc:chgData name="Yousef" userId="f4077830-ab03-4106-8b2a-714ed78f8412" providerId="ADAL" clId="{EE64B666-6D39-414C-B466-046317BDDF1A}" dt="2021-03-02T05:07:37.858" v="4" actId="47"/>
        <pc:sldMkLst>
          <pc:docMk/>
          <pc:sldMk cId="0" sldId="473"/>
        </pc:sldMkLst>
      </pc:sldChg>
      <pc:sldChg chg="del">
        <pc:chgData name="Yousef" userId="f4077830-ab03-4106-8b2a-714ed78f8412" providerId="ADAL" clId="{EE64B666-6D39-414C-B466-046317BDDF1A}" dt="2021-03-02T05:07:37.858" v="4" actId="47"/>
        <pc:sldMkLst>
          <pc:docMk/>
          <pc:sldMk cId="0" sldId="474"/>
        </pc:sldMkLst>
      </pc:sldChg>
      <pc:sldChg chg="del">
        <pc:chgData name="Yousef" userId="f4077830-ab03-4106-8b2a-714ed78f8412" providerId="ADAL" clId="{EE64B666-6D39-414C-B466-046317BDDF1A}" dt="2021-03-02T05:07:37.858" v="4" actId="47"/>
        <pc:sldMkLst>
          <pc:docMk/>
          <pc:sldMk cId="0" sldId="475"/>
        </pc:sldMkLst>
      </pc:sldChg>
      <pc:sldChg chg="del">
        <pc:chgData name="Yousef" userId="f4077830-ab03-4106-8b2a-714ed78f8412" providerId="ADAL" clId="{EE64B666-6D39-414C-B466-046317BDDF1A}" dt="2021-03-02T05:07:37.858" v="4" actId="47"/>
        <pc:sldMkLst>
          <pc:docMk/>
          <pc:sldMk cId="0" sldId="476"/>
        </pc:sldMkLst>
      </pc:sldChg>
      <pc:sldChg chg="del">
        <pc:chgData name="Yousef" userId="f4077830-ab03-4106-8b2a-714ed78f8412" providerId="ADAL" clId="{EE64B666-6D39-414C-B466-046317BDDF1A}" dt="2021-03-02T05:07:37.858" v="4" actId="47"/>
        <pc:sldMkLst>
          <pc:docMk/>
          <pc:sldMk cId="0" sldId="477"/>
        </pc:sldMkLst>
      </pc:sldChg>
      <pc:sldChg chg="del">
        <pc:chgData name="Yousef" userId="f4077830-ab03-4106-8b2a-714ed78f8412" providerId="ADAL" clId="{EE64B666-6D39-414C-B466-046317BDDF1A}" dt="2021-03-02T05:07:37.858" v="4" actId="47"/>
        <pc:sldMkLst>
          <pc:docMk/>
          <pc:sldMk cId="0" sldId="478"/>
        </pc:sldMkLst>
      </pc:sldChg>
      <pc:sldChg chg="del">
        <pc:chgData name="Yousef" userId="f4077830-ab03-4106-8b2a-714ed78f8412" providerId="ADAL" clId="{EE64B666-6D39-414C-B466-046317BDDF1A}" dt="2021-03-02T05:07:37.858" v="4" actId="47"/>
        <pc:sldMkLst>
          <pc:docMk/>
          <pc:sldMk cId="0" sldId="479"/>
        </pc:sldMkLst>
      </pc:sldChg>
      <pc:sldChg chg="del">
        <pc:chgData name="Yousef" userId="f4077830-ab03-4106-8b2a-714ed78f8412" providerId="ADAL" clId="{EE64B666-6D39-414C-B466-046317BDDF1A}" dt="2021-03-02T05:07:37.858" v="4" actId="47"/>
        <pc:sldMkLst>
          <pc:docMk/>
          <pc:sldMk cId="0" sldId="480"/>
        </pc:sldMkLst>
      </pc:sldChg>
      <pc:sldChg chg="del">
        <pc:chgData name="Yousef" userId="f4077830-ab03-4106-8b2a-714ed78f8412" providerId="ADAL" clId="{EE64B666-6D39-414C-B466-046317BDDF1A}" dt="2021-03-02T05:07:37.858" v="4" actId="47"/>
        <pc:sldMkLst>
          <pc:docMk/>
          <pc:sldMk cId="0" sldId="481"/>
        </pc:sldMkLst>
      </pc:sldChg>
      <pc:sldChg chg="del">
        <pc:chgData name="Yousef" userId="f4077830-ab03-4106-8b2a-714ed78f8412" providerId="ADAL" clId="{EE64B666-6D39-414C-B466-046317BDDF1A}" dt="2021-03-02T05:07:37.858" v="4" actId="47"/>
        <pc:sldMkLst>
          <pc:docMk/>
          <pc:sldMk cId="0" sldId="482"/>
        </pc:sldMkLst>
      </pc:sldChg>
      <pc:sldChg chg="del">
        <pc:chgData name="Yousef" userId="f4077830-ab03-4106-8b2a-714ed78f8412" providerId="ADAL" clId="{EE64B666-6D39-414C-B466-046317BDDF1A}" dt="2021-03-02T05:07:37.858" v="4" actId="47"/>
        <pc:sldMkLst>
          <pc:docMk/>
          <pc:sldMk cId="0" sldId="483"/>
        </pc:sldMkLst>
      </pc:sldChg>
      <pc:sldChg chg="del">
        <pc:chgData name="Yousef" userId="f4077830-ab03-4106-8b2a-714ed78f8412" providerId="ADAL" clId="{EE64B666-6D39-414C-B466-046317BDDF1A}" dt="2021-03-02T05:07:37.858" v="4" actId="47"/>
        <pc:sldMkLst>
          <pc:docMk/>
          <pc:sldMk cId="0" sldId="484"/>
        </pc:sldMkLst>
      </pc:sldChg>
      <pc:sldChg chg="del">
        <pc:chgData name="Yousef" userId="f4077830-ab03-4106-8b2a-714ed78f8412" providerId="ADAL" clId="{EE64B666-6D39-414C-B466-046317BDDF1A}" dt="2021-03-02T05:07:37.858" v="4" actId="47"/>
        <pc:sldMkLst>
          <pc:docMk/>
          <pc:sldMk cId="0" sldId="485"/>
        </pc:sldMkLst>
      </pc:sldChg>
      <pc:sldChg chg="del">
        <pc:chgData name="Yousef" userId="f4077830-ab03-4106-8b2a-714ed78f8412" providerId="ADAL" clId="{EE64B666-6D39-414C-B466-046317BDDF1A}" dt="2021-03-02T05:07:37.858" v="4" actId="47"/>
        <pc:sldMkLst>
          <pc:docMk/>
          <pc:sldMk cId="0" sldId="486"/>
        </pc:sldMkLst>
      </pc:sldChg>
      <pc:sldChg chg="del">
        <pc:chgData name="Yousef" userId="f4077830-ab03-4106-8b2a-714ed78f8412" providerId="ADAL" clId="{EE64B666-6D39-414C-B466-046317BDDF1A}" dt="2021-03-02T05:07:37.858" v="4" actId="47"/>
        <pc:sldMkLst>
          <pc:docMk/>
          <pc:sldMk cId="0" sldId="487"/>
        </pc:sldMkLst>
      </pc:sldChg>
      <pc:sldChg chg="del">
        <pc:chgData name="Yousef" userId="f4077830-ab03-4106-8b2a-714ed78f8412" providerId="ADAL" clId="{EE64B666-6D39-414C-B466-046317BDDF1A}" dt="2021-03-02T05:07:37.858" v="4" actId="47"/>
        <pc:sldMkLst>
          <pc:docMk/>
          <pc:sldMk cId="0" sldId="488"/>
        </pc:sldMkLst>
      </pc:sldChg>
      <pc:sldChg chg="del">
        <pc:chgData name="Yousef" userId="f4077830-ab03-4106-8b2a-714ed78f8412" providerId="ADAL" clId="{EE64B666-6D39-414C-B466-046317BDDF1A}" dt="2021-03-02T05:07:37.858" v="4" actId="47"/>
        <pc:sldMkLst>
          <pc:docMk/>
          <pc:sldMk cId="0" sldId="489"/>
        </pc:sldMkLst>
      </pc:sldChg>
      <pc:sldChg chg="del">
        <pc:chgData name="Yousef" userId="f4077830-ab03-4106-8b2a-714ed78f8412" providerId="ADAL" clId="{EE64B666-6D39-414C-B466-046317BDDF1A}" dt="2021-03-02T05:07:37.858" v="4" actId="47"/>
        <pc:sldMkLst>
          <pc:docMk/>
          <pc:sldMk cId="0" sldId="490"/>
        </pc:sldMkLst>
      </pc:sldChg>
      <pc:sldChg chg="del">
        <pc:chgData name="Yousef" userId="f4077830-ab03-4106-8b2a-714ed78f8412" providerId="ADAL" clId="{EE64B666-6D39-414C-B466-046317BDDF1A}" dt="2021-03-02T05:07:37.858" v="4" actId="47"/>
        <pc:sldMkLst>
          <pc:docMk/>
          <pc:sldMk cId="0" sldId="493"/>
        </pc:sldMkLst>
      </pc:sldChg>
      <pc:sldChg chg="del">
        <pc:chgData name="Yousef" userId="f4077830-ab03-4106-8b2a-714ed78f8412" providerId="ADAL" clId="{EE64B666-6D39-414C-B466-046317BDDF1A}" dt="2021-03-02T05:07:37.858" v="4" actId="47"/>
        <pc:sldMkLst>
          <pc:docMk/>
          <pc:sldMk cId="0" sldId="494"/>
        </pc:sldMkLst>
      </pc:sldChg>
      <pc:sldChg chg="del">
        <pc:chgData name="Yousef" userId="f4077830-ab03-4106-8b2a-714ed78f8412" providerId="ADAL" clId="{EE64B666-6D39-414C-B466-046317BDDF1A}" dt="2021-03-02T05:07:37.858" v="4" actId="47"/>
        <pc:sldMkLst>
          <pc:docMk/>
          <pc:sldMk cId="0" sldId="495"/>
        </pc:sldMkLst>
      </pc:sldChg>
      <pc:sldChg chg="del">
        <pc:chgData name="Yousef" userId="f4077830-ab03-4106-8b2a-714ed78f8412" providerId="ADAL" clId="{EE64B666-6D39-414C-B466-046317BDDF1A}" dt="2021-03-02T05:36:21.884" v="8" actId="47"/>
        <pc:sldMkLst>
          <pc:docMk/>
          <pc:sldMk cId="0" sldId="496"/>
        </pc:sldMkLst>
      </pc:sldChg>
      <pc:sldChg chg="addSp modSp mod ord">
        <pc:chgData name="Yousef" userId="f4077830-ab03-4106-8b2a-714ed78f8412" providerId="ADAL" clId="{EE64B666-6D39-414C-B466-046317BDDF1A}" dt="2021-03-02T05:38:55.908" v="53"/>
        <pc:sldMkLst>
          <pc:docMk/>
          <pc:sldMk cId="0" sldId="497"/>
        </pc:sldMkLst>
        <pc:spChg chg="mod">
          <ac:chgData name="Yousef" userId="f4077830-ab03-4106-8b2a-714ed78f8412" providerId="ADAL" clId="{EE64B666-6D39-414C-B466-046317BDDF1A}" dt="2021-03-02T05:38:50.565" v="51" actId="20577"/>
          <ac:spMkLst>
            <pc:docMk/>
            <pc:sldMk cId="0" sldId="497"/>
            <ac:spMk id="5" creationId="{00000000-0000-0000-0000-000000000000}"/>
          </ac:spMkLst>
        </pc:spChg>
        <pc:spChg chg="add mod">
          <ac:chgData name="Yousef" userId="f4077830-ab03-4106-8b2a-714ed78f8412" providerId="ADAL" clId="{EE64B666-6D39-414C-B466-046317BDDF1A}" dt="2021-03-02T05:38:40.989" v="38" actId="1076"/>
          <ac:spMkLst>
            <pc:docMk/>
            <pc:sldMk cId="0" sldId="497"/>
            <ac:spMk id="7" creationId="{B9B52DEC-AD99-48BE-BBB5-0D4A26622690}"/>
          </ac:spMkLst>
        </pc:spChg>
        <pc:picChg chg="mod modCrop">
          <ac:chgData name="Yousef" userId="f4077830-ab03-4106-8b2a-714ed78f8412" providerId="ADAL" clId="{EE64B666-6D39-414C-B466-046317BDDF1A}" dt="2021-03-02T05:38:14.657" v="29" actId="1076"/>
          <ac:picMkLst>
            <pc:docMk/>
            <pc:sldMk cId="0" sldId="497"/>
            <ac:picMk id="3074" creationId="{00000000-0000-0000-0000-000000000000}"/>
          </ac:picMkLst>
        </pc:picChg>
      </pc:sldChg>
      <pc:sldChg chg="addSp modSp mod ord">
        <pc:chgData name="Yousef" userId="f4077830-ab03-4106-8b2a-714ed78f8412" providerId="ADAL" clId="{EE64B666-6D39-414C-B466-046317BDDF1A}" dt="2021-03-02T05:40:01.792" v="64"/>
        <pc:sldMkLst>
          <pc:docMk/>
          <pc:sldMk cId="0" sldId="498"/>
        </pc:sldMkLst>
        <pc:spChg chg="mod">
          <ac:chgData name="Yousef" userId="f4077830-ab03-4106-8b2a-714ed78f8412" providerId="ADAL" clId="{EE64B666-6D39-414C-B466-046317BDDF1A}" dt="2021-03-02T05:39:28.404" v="61" actId="20577"/>
          <ac:spMkLst>
            <pc:docMk/>
            <pc:sldMk cId="0" sldId="498"/>
            <ac:spMk id="5" creationId="{00000000-0000-0000-0000-000000000000}"/>
          </ac:spMkLst>
        </pc:spChg>
        <pc:spChg chg="mod">
          <ac:chgData name="Yousef" userId="f4077830-ab03-4106-8b2a-714ed78f8412" providerId="ADAL" clId="{EE64B666-6D39-414C-B466-046317BDDF1A}" dt="2021-03-02T05:39:46.498" v="63" actId="15"/>
          <ac:spMkLst>
            <pc:docMk/>
            <pc:sldMk cId="0" sldId="498"/>
            <ac:spMk id="6" creationId="{00000000-0000-0000-0000-000000000000}"/>
          </ac:spMkLst>
        </pc:spChg>
        <pc:picChg chg="add mod">
          <ac:chgData name="Yousef" userId="f4077830-ab03-4106-8b2a-714ed78f8412" providerId="ADAL" clId="{EE64B666-6D39-414C-B466-046317BDDF1A}" dt="2021-03-02T05:40:01.792" v="64"/>
          <ac:picMkLst>
            <pc:docMk/>
            <pc:sldMk cId="0" sldId="498"/>
            <ac:picMk id="7" creationId="{53B806EC-BB21-4A66-9B58-C162838F9004}"/>
          </ac:picMkLst>
        </pc:picChg>
      </pc:sldChg>
      <pc:sldChg chg="del">
        <pc:chgData name="Yousef" userId="f4077830-ab03-4106-8b2a-714ed78f8412" providerId="ADAL" clId="{EE64B666-6D39-414C-B466-046317BDDF1A}" dt="2021-03-09T06:08:26.562" v="66" actId="47"/>
        <pc:sldMkLst>
          <pc:docMk/>
          <pc:sldMk cId="0" sldId="500"/>
        </pc:sldMkLst>
      </pc:sldChg>
      <pc:sldChg chg="del">
        <pc:chgData name="Yousef" userId="f4077830-ab03-4106-8b2a-714ed78f8412" providerId="ADAL" clId="{EE64B666-6D39-414C-B466-046317BDDF1A}" dt="2021-03-09T06:08:32.115" v="69" actId="47"/>
        <pc:sldMkLst>
          <pc:docMk/>
          <pc:sldMk cId="0" sldId="501"/>
        </pc:sldMkLst>
      </pc:sldChg>
      <pc:sldChg chg="del">
        <pc:chgData name="Yousef" userId="f4077830-ab03-4106-8b2a-714ed78f8412" providerId="ADAL" clId="{EE64B666-6D39-414C-B466-046317BDDF1A}" dt="2021-03-09T06:08:32.638" v="70" actId="47"/>
        <pc:sldMkLst>
          <pc:docMk/>
          <pc:sldMk cId="0" sldId="502"/>
        </pc:sldMkLst>
      </pc:sldChg>
      <pc:sldChg chg="del">
        <pc:chgData name="Yousef" userId="f4077830-ab03-4106-8b2a-714ed78f8412" providerId="ADAL" clId="{EE64B666-6D39-414C-B466-046317BDDF1A}" dt="2021-03-09T06:08:33.170" v="71" actId="47"/>
        <pc:sldMkLst>
          <pc:docMk/>
          <pc:sldMk cId="0" sldId="503"/>
        </pc:sldMkLst>
      </pc:sldChg>
      <pc:sldChg chg="del">
        <pc:chgData name="Yousef" userId="f4077830-ab03-4106-8b2a-714ed78f8412" providerId="ADAL" clId="{EE64B666-6D39-414C-B466-046317BDDF1A}" dt="2021-03-09T06:08:33.722" v="72" actId="47"/>
        <pc:sldMkLst>
          <pc:docMk/>
          <pc:sldMk cId="0" sldId="504"/>
        </pc:sldMkLst>
      </pc:sldChg>
      <pc:sldChg chg="del">
        <pc:chgData name="Yousef" userId="f4077830-ab03-4106-8b2a-714ed78f8412" providerId="ADAL" clId="{EE64B666-6D39-414C-B466-046317BDDF1A}" dt="2021-03-09T06:08:34.185" v="73" actId="47"/>
        <pc:sldMkLst>
          <pc:docMk/>
          <pc:sldMk cId="0" sldId="505"/>
        </pc:sldMkLst>
      </pc:sldChg>
      <pc:sldChg chg="del">
        <pc:chgData name="Yousef" userId="f4077830-ab03-4106-8b2a-714ed78f8412" providerId="ADAL" clId="{EE64B666-6D39-414C-B466-046317BDDF1A}" dt="2021-03-09T06:08:34.728" v="74" actId="47"/>
        <pc:sldMkLst>
          <pc:docMk/>
          <pc:sldMk cId="0" sldId="506"/>
        </pc:sldMkLst>
      </pc:sldChg>
      <pc:sldChg chg="del">
        <pc:chgData name="Yousef" userId="f4077830-ab03-4106-8b2a-714ed78f8412" providerId="ADAL" clId="{EE64B666-6D39-414C-B466-046317BDDF1A}" dt="2021-03-09T06:08:30.071" v="67" actId="47"/>
        <pc:sldMkLst>
          <pc:docMk/>
          <pc:sldMk cId="0" sldId="507"/>
        </pc:sldMkLst>
      </pc:sldChg>
      <pc:sldChg chg="del">
        <pc:chgData name="Yousef" userId="f4077830-ab03-4106-8b2a-714ed78f8412" providerId="ADAL" clId="{EE64B666-6D39-414C-B466-046317BDDF1A}" dt="2021-03-09T06:08:31.571" v="68" actId="47"/>
        <pc:sldMkLst>
          <pc:docMk/>
          <pc:sldMk cId="0" sldId="508"/>
        </pc:sldMkLst>
      </pc:sldChg>
      <pc:sldChg chg="add del">
        <pc:chgData name="Yousef" userId="f4077830-ab03-4106-8b2a-714ed78f8412" providerId="ADAL" clId="{EE64B666-6D39-414C-B466-046317BDDF1A}" dt="2021-03-09T06:08:42.291" v="79" actId="47"/>
        <pc:sldMkLst>
          <pc:docMk/>
          <pc:sldMk cId="0" sldId="509"/>
        </pc:sldMkLst>
      </pc:sldChg>
      <pc:sldChg chg="add del">
        <pc:chgData name="Yousef" userId="f4077830-ab03-4106-8b2a-714ed78f8412" providerId="ADAL" clId="{EE64B666-6D39-414C-B466-046317BDDF1A}" dt="2021-03-09T06:08:44.265" v="80" actId="47"/>
        <pc:sldMkLst>
          <pc:docMk/>
          <pc:sldMk cId="0" sldId="510"/>
        </pc:sldMkLst>
      </pc:sldChg>
      <pc:sldChg chg="add del">
        <pc:chgData name="Yousef" userId="f4077830-ab03-4106-8b2a-714ed78f8412" providerId="ADAL" clId="{EE64B666-6D39-414C-B466-046317BDDF1A}" dt="2021-03-09T06:08:50.794" v="81" actId="47"/>
        <pc:sldMkLst>
          <pc:docMk/>
          <pc:sldMk cId="0" sldId="511"/>
        </pc:sldMkLst>
      </pc:sldChg>
      <pc:sldChg chg="del">
        <pc:chgData name="Yousef" userId="f4077830-ab03-4106-8b2a-714ed78f8412" providerId="ADAL" clId="{EE64B666-6D39-414C-B466-046317BDDF1A}" dt="2021-03-09T06:08:55.284" v="82" actId="47"/>
        <pc:sldMkLst>
          <pc:docMk/>
          <pc:sldMk cId="0" sldId="512"/>
        </pc:sldMkLst>
      </pc:sldChg>
      <pc:sldChg chg="del">
        <pc:chgData name="Yousef" userId="f4077830-ab03-4106-8b2a-714ed78f8412" providerId="ADAL" clId="{EE64B666-6D39-414C-B466-046317BDDF1A}" dt="2021-03-09T06:08:56.363" v="83" actId="47"/>
        <pc:sldMkLst>
          <pc:docMk/>
          <pc:sldMk cId="0" sldId="514"/>
        </pc:sldMkLst>
      </pc:sldChg>
      <pc:sldChg chg="del">
        <pc:chgData name="Yousef" userId="f4077830-ab03-4106-8b2a-714ed78f8412" providerId="ADAL" clId="{EE64B666-6D39-414C-B466-046317BDDF1A}" dt="2021-03-02T05:07:37.858" v="4" actId="47"/>
        <pc:sldMkLst>
          <pc:docMk/>
          <pc:sldMk cId="441400248" sldId="515"/>
        </pc:sldMkLst>
      </pc:sldChg>
      <pc:sldChg chg="add del">
        <pc:chgData name="Yousef" userId="f4077830-ab03-4106-8b2a-714ed78f8412" providerId="ADAL" clId="{EE64B666-6D39-414C-B466-046317BDDF1A}" dt="2021-03-02T05:40:29.530" v="65" actId="47"/>
        <pc:sldMkLst>
          <pc:docMk/>
          <pc:sldMk cId="81799678" sldId="517"/>
        </pc:sldMkLst>
      </pc:sldChg>
      <pc:sldChg chg="add">
        <pc:chgData name="Yousef" userId="f4077830-ab03-4106-8b2a-714ed78f8412" providerId="ADAL" clId="{EE64B666-6D39-414C-B466-046317BDDF1A}" dt="2021-03-02T05:39:20.235" v="54" actId="2890"/>
        <pc:sldMkLst>
          <pc:docMk/>
          <pc:sldMk cId="4035425391" sldId="51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2227" name="Rectangle 3"/>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CE53AA46-B398-41CE-969F-939B99E1A41B}" type="datetimeFigureOut">
              <a:rPr lang="en-US"/>
              <a:pPr>
                <a:defRPr/>
              </a:pPr>
              <a:t>4/18/2021</a:t>
            </a:fld>
            <a:endParaRPr lang="en-US"/>
          </a:p>
        </p:txBody>
      </p:sp>
      <p:sp>
        <p:nvSpPr>
          <p:cNvPr id="52228" name="Rectangle 4"/>
          <p:cNvSpPr>
            <a:spLocks noGrp="1" noChangeArrowheads="1"/>
          </p:cNvSpPr>
          <p:nvPr>
            <p:ph type="ftr" sz="quarter" idx="2"/>
          </p:nvPr>
        </p:nvSpPr>
        <p:spPr bwMode="auto">
          <a:xfrm>
            <a:off x="0" y="8818563"/>
            <a:ext cx="302736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2229" name="Rectangle 5"/>
          <p:cNvSpPr>
            <a:spLocks noGrp="1" noChangeArrowheads="1"/>
          </p:cNvSpPr>
          <p:nvPr>
            <p:ph type="sldNum" sz="quarter" idx="3"/>
          </p:nvPr>
        </p:nvSpPr>
        <p:spPr bwMode="auto">
          <a:xfrm>
            <a:off x="3956050" y="8818563"/>
            <a:ext cx="302736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EFCF58B-0642-45AE-A9C1-68996BA6FDBC}" type="slidenum">
              <a:rPr lang="en-US"/>
              <a:pPr>
                <a:defRPr/>
              </a:pPr>
              <a:t>‹#›</a:t>
            </a:fld>
            <a:endParaRPr lang="en-US"/>
          </a:p>
        </p:txBody>
      </p:sp>
    </p:spTree>
    <p:extLst>
      <p:ext uri="{BB962C8B-B14F-4D97-AF65-F5344CB8AC3E}">
        <p14:creationId xmlns:p14="http://schemas.microsoft.com/office/powerpoint/2010/main" val="3308063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27363" cy="463550"/>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lvl1pPr defTabSz="930275" eaLnBrk="1" hangingPunct="1">
              <a:defRPr sz="1200">
                <a:latin typeface="Calibri" pitchFamily="34" charset="0"/>
              </a:defRPr>
            </a:lvl1pPr>
          </a:lstStyle>
          <a:p>
            <a:pPr>
              <a:defRPr/>
            </a:pPr>
            <a:endParaRPr lang="en-GB"/>
          </a:p>
        </p:txBody>
      </p:sp>
      <p:sp>
        <p:nvSpPr>
          <p:cNvPr id="3" name="Date Placeholder 2"/>
          <p:cNvSpPr>
            <a:spLocks noGrp="1"/>
          </p:cNvSpPr>
          <p:nvPr>
            <p:ph type="dt" idx="1"/>
          </p:nvPr>
        </p:nvSpPr>
        <p:spPr bwMode="auto">
          <a:xfrm>
            <a:off x="3956050" y="0"/>
            <a:ext cx="3027363" cy="463550"/>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lvl1pPr algn="r" defTabSz="930275" eaLnBrk="1" hangingPunct="1">
              <a:defRPr sz="1200">
                <a:latin typeface="Calibri" pitchFamily="34" charset="0"/>
              </a:defRPr>
            </a:lvl1pPr>
          </a:lstStyle>
          <a:p>
            <a:pPr>
              <a:defRPr/>
            </a:pPr>
            <a:fld id="{B9B7E0FA-58D1-42A7-A4AC-A307908B680F}" type="datetimeFigureOut">
              <a:rPr lang="en-US"/>
              <a:pPr>
                <a:defRPr/>
              </a:pPr>
              <a:t>4/18/2021</a:t>
            </a:fld>
            <a:endParaRPr lang="en-GB"/>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bwMode="auto">
          <a:xfrm>
            <a:off x="698500" y="4410075"/>
            <a:ext cx="5588000" cy="4176713"/>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0" y="8818563"/>
            <a:ext cx="3027363" cy="463550"/>
          </a:xfrm>
          <a:prstGeom prst="rect">
            <a:avLst/>
          </a:prstGeom>
          <a:noFill/>
          <a:ln w="9525">
            <a:noFill/>
            <a:miter lim="800000"/>
            <a:headEnd/>
            <a:tailEnd/>
          </a:ln>
        </p:spPr>
        <p:txBody>
          <a:bodyPr vert="horz" wrap="square" lIns="92958" tIns="46479" rIns="92958" bIns="46479" numCol="1" anchor="b" anchorCtr="0" compatLnSpc="1">
            <a:prstTxWarp prst="textNoShape">
              <a:avLst/>
            </a:prstTxWarp>
          </a:bodyPr>
          <a:lstStyle>
            <a:lvl1pPr defTabSz="930275" eaLnBrk="1" hangingPunct="1">
              <a:defRPr sz="1200">
                <a:latin typeface="Calibri" pitchFamily="34" charset="0"/>
              </a:defRPr>
            </a:lvl1pPr>
          </a:lstStyle>
          <a:p>
            <a:pPr>
              <a:defRPr/>
            </a:pPr>
            <a:endParaRPr lang="en-GB"/>
          </a:p>
        </p:txBody>
      </p:sp>
      <p:sp>
        <p:nvSpPr>
          <p:cNvPr id="7" name="Slide Number Placeholder 6"/>
          <p:cNvSpPr>
            <a:spLocks noGrp="1"/>
          </p:cNvSpPr>
          <p:nvPr>
            <p:ph type="sldNum" sz="quarter" idx="5"/>
          </p:nvPr>
        </p:nvSpPr>
        <p:spPr bwMode="auto">
          <a:xfrm>
            <a:off x="3956050" y="8818563"/>
            <a:ext cx="3027363" cy="463550"/>
          </a:xfrm>
          <a:prstGeom prst="rect">
            <a:avLst/>
          </a:prstGeom>
          <a:noFill/>
          <a:ln w="9525">
            <a:noFill/>
            <a:miter lim="800000"/>
            <a:headEnd/>
            <a:tailEnd/>
          </a:ln>
        </p:spPr>
        <p:txBody>
          <a:bodyPr vert="horz" wrap="square" lIns="92958" tIns="46479" rIns="92958" bIns="46479" numCol="1" anchor="b" anchorCtr="0" compatLnSpc="1">
            <a:prstTxWarp prst="textNoShape">
              <a:avLst/>
            </a:prstTxWarp>
          </a:bodyPr>
          <a:lstStyle>
            <a:lvl1pPr algn="r" defTabSz="930275" eaLnBrk="1" hangingPunct="1">
              <a:defRPr sz="1200">
                <a:latin typeface="Calibri" pitchFamily="34" charset="0"/>
              </a:defRPr>
            </a:lvl1pPr>
          </a:lstStyle>
          <a:p>
            <a:pPr>
              <a:defRPr/>
            </a:pPr>
            <a:fld id="{C2F3B6BC-12C1-40BB-91C6-8F53A0675275}" type="slidenum">
              <a:rPr lang="en-GB"/>
              <a:pPr>
                <a:defRPr/>
              </a:pPr>
              <a:t>‹#›</a:t>
            </a:fld>
            <a:endParaRPr lang="en-GB"/>
          </a:p>
        </p:txBody>
      </p:sp>
    </p:spTree>
    <p:extLst>
      <p:ext uri="{BB962C8B-B14F-4D97-AF65-F5344CB8AC3E}">
        <p14:creationId xmlns:p14="http://schemas.microsoft.com/office/powerpoint/2010/main" val="2065447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defRPr/>
              </a:pPr>
              <a:endParaRPr lang="en-US">
                <a:latin typeface="Arial" charset="0"/>
              </a:endParaRPr>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rgbClr val="0070C0"/>
            </a:solidFill>
            <a:ln w="9525">
              <a:noFill/>
              <a:miter lim="800000"/>
              <a:headEnd/>
              <a:tailEnd/>
            </a:ln>
          </p:spPr>
          <p:txBody>
            <a:bodyPr/>
            <a:lstStyle/>
            <a:p>
              <a:pPr eaLnBrk="1" hangingPunct="1">
                <a:defRPr/>
              </a:pPr>
              <a:endParaRPr lang="en-US" sz="2400">
                <a:latin typeface="Times New Roman" pitchFamily="18" charset="0"/>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rgbClr val="92D050"/>
            </a:solidFill>
            <a:ln w="9525">
              <a:noFill/>
              <a:miter lim="800000"/>
              <a:headEnd/>
              <a:tailEnd/>
            </a:ln>
          </p:spPr>
          <p:txBody>
            <a:bodyPr/>
            <a:lstStyle/>
            <a:p>
              <a:pPr eaLnBrk="1" hangingPunct="1">
                <a:defRPr/>
              </a:pPr>
              <a:endParaRPr lang="en-US">
                <a:latin typeface="Arial" charset="0"/>
              </a:endParaRPr>
            </a:p>
          </p:txBody>
        </p:sp>
      </p:grpSp>
      <p:sp>
        <p:nvSpPr>
          <p:cNvPr id="45062" name="Rectangle 6"/>
          <p:cNvSpPr>
            <a:spLocks noGrp="1" noChangeArrowheads="1"/>
          </p:cNvSpPr>
          <p:nvPr>
            <p:ph type="ctrTitle"/>
          </p:nvPr>
        </p:nvSpPr>
        <p:spPr>
          <a:xfrm>
            <a:off x="1443038" y="985838"/>
            <a:ext cx="7239000" cy="1444625"/>
          </a:xfrm>
        </p:spPr>
        <p:txBody>
          <a:bodyPr/>
          <a:lstStyle>
            <a:lvl1pPr>
              <a:defRPr/>
            </a:lvl1pPr>
          </a:lstStyle>
          <a:p>
            <a:r>
              <a:rPr lang="en-US"/>
              <a:t>Click to edit Master title style</a:t>
            </a:r>
          </a:p>
        </p:txBody>
      </p:sp>
      <p:sp>
        <p:nvSpPr>
          <p:cNvPr id="45063" name="Rectangle 7"/>
          <p:cNvSpPr>
            <a:spLocks noGrp="1" noChangeArrowheads="1"/>
          </p:cNvSpPr>
          <p:nvPr>
            <p:ph type="subTitle" idx="1"/>
          </p:nvPr>
        </p:nvSpPr>
        <p:spPr>
          <a:xfrm>
            <a:off x="1443038" y="3427413"/>
            <a:ext cx="7239000" cy="1752600"/>
          </a:xfrm>
        </p:spPr>
        <p:txBody>
          <a:bodyPr/>
          <a:lstStyle>
            <a:lvl1pPr marL="0" indent="0" algn="ctr">
              <a:buFont typeface="Wingdings" pitchFamily="2" charset="2"/>
              <a:buNone/>
              <a:defRPr/>
            </a:lvl1pPr>
          </a:lstStyle>
          <a:p>
            <a:r>
              <a:rPr lang="en-US"/>
              <a:t>Click to edit Master subtitle style</a:t>
            </a:r>
          </a:p>
        </p:txBody>
      </p:sp>
      <p:sp>
        <p:nvSpPr>
          <p:cNvPr id="8" name="Rectangle 10"/>
          <p:cNvSpPr>
            <a:spLocks noGrp="1" noChangeArrowheads="1"/>
          </p:cNvSpPr>
          <p:nvPr>
            <p:ph type="sldNum" sz="quarter" idx="10"/>
          </p:nvPr>
        </p:nvSpPr>
        <p:spPr/>
        <p:txBody>
          <a:bodyPr/>
          <a:lstStyle>
            <a:lvl1pPr>
              <a:defRPr/>
            </a:lvl1pPr>
          </a:lstStyle>
          <a:p>
            <a:pPr>
              <a:defRPr/>
            </a:pPr>
            <a:fld id="{A57191CC-47A8-477F-A708-17E4986189B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xfrm>
            <a:off x="457200" y="6248400"/>
            <a:ext cx="2133600" cy="457200"/>
          </a:xfrm>
          <a:prstGeom prst="rect">
            <a:avLst/>
          </a:prstGeom>
        </p:spPr>
        <p:txBody>
          <a:bodyPr/>
          <a:lstStyle>
            <a:lvl1pPr>
              <a:defRPr>
                <a:latin typeface="Arial" pitchFamily="34" charset="0"/>
              </a:defRPr>
            </a:lvl1pPr>
          </a:lstStyle>
          <a:p>
            <a:pPr>
              <a:defRPr/>
            </a:pPr>
            <a:fld id="{9217BE6D-ADBB-4087-8C81-977B32C83945}" type="datetime1">
              <a:rPr lang="en-US"/>
              <a:pPr>
                <a:defRPr/>
              </a:pPr>
              <a:t>4/18/2021</a:t>
            </a:fld>
            <a:endParaRPr lang="en-US"/>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a:lstStyle>
            <a:lvl1pPr>
              <a:defRPr>
                <a:latin typeface="Arial" pitchFamily="34" charset="0"/>
              </a:defRPr>
            </a:lvl1pPr>
          </a:lstStyle>
          <a:p>
            <a:pPr>
              <a:defRPr/>
            </a:pPr>
            <a:endParaRPr lang="en-US"/>
          </a:p>
        </p:txBody>
      </p:sp>
      <p:sp>
        <p:nvSpPr>
          <p:cNvPr id="6" name="Rectangle 5"/>
          <p:cNvSpPr>
            <a:spLocks noGrp="1" noChangeArrowheads="1"/>
          </p:cNvSpPr>
          <p:nvPr>
            <p:ph type="sldNum" sz="quarter" idx="12"/>
          </p:nvPr>
        </p:nvSpPr>
        <p:spPr/>
        <p:txBody>
          <a:bodyPr/>
          <a:lstStyle>
            <a:lvl1pPr>
              <a:defRPr/>
            </a:lvl1pPr>
          </a:lstStyle>
          <a:p>
            <a:pPr>
              <a:defRPr/>
            </a:pPr>
            <a:fld id="{65C9D767-52E3-4081-AE00-9352440E73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pPr>
              <a:defRPr/>
            </a:pPr>
            <a:fld id="{F1F1B7B6-EA7E-4597-8CCF-73311C6C6D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pPr>
              <a:defRPr/>
            </a:pPr>
            <a:fld id="{427EB653-C5BA-4D3A-AEE5-1E69B8DABB6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4073E063-7E50-4F4A-A5E0-40ECE259F82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4348" y="1142984"/>
            <a:ext cx="3857652" cy="5286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00628" y="1071546"/>
            <a:ext cx="4010028" cy="535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pPr>
              <a:defRPr/>
            </a:pPr>
            <a:fld id="{73205D7F-6432-4636-B44E-ACEA272B2E3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0"/>
          <p:cNvSpPr>
            <a:spLocks noGrp="1" noChangeArrowheads="1"/>
          </p:cNvSpPr>
          <p:nvPr>
            <p:ph type="sldNum" sz="quarter" idx="10"/>
          </p:nvPr>
        </p:nvSpPr>
        <p:spPr>
          <a:ln/>
        </p:spPr>
        <p:txBody>
          <a:bodyPr/>
          <a:lstStyle>
            <a:lvl1pPr>
              <a:defRPr/>
            </a:lvl1pPr>
          </a:lstStyle>
          <a:p>
            <a:pPr>
              <a:defRPr/>
            </a:pPr>
            <a:fld id="{2BF9CF18-A0C3-4CC9-B578-D2B968AA00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sz="quarter" idx="10"/>
          </p:nvPr>
        </p:nvSpPr>
        <p:spPr>
          <a:ln/>
        </p:spPr>
        <p:txBody>
          <a:bodyPr/>
          <a:lstStyle>
            <a:lvl1pPr>
              <a:defRPr/>
            </a:lvl1pPr>
          </a:lstStyle>
          <a:p>
            <a:pPr>
              <a:defRPr/>
            </a:pPr>
            <a:fld id="{C3E7A504-D61D-43D4-BA23-8C8EE55E6A5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4698B759-5839-48D7-8C0B-1285AE95D9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8EEC1C49-0F64-4442-9EBD-B87BF80A6D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2A935CE7-F84A-44FC-AA84-6023C3D544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2274550" cy="3810000"/>
            <a:chOff x="-2040" y="0"/>
            <a:chExt cx="7732" cy="2400"/>
          </a:xfrm>
        </p:grpSpPr>
        <p:sp>
          <p:nvSpPr>
            <p:cNvPr id="44035"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rgbClr val="6D52CE"/>
            </a:solidFill>
            <a:ln w="9525">
              <a:noFill/>
              <a:miter lim="800000"/>
              <a:headEnd/>
              <a:tailEnd/>
            </a:ln>
          </p:spPr>
          <p:txBody>
            <a:bodyPr/>
            <a:lstStyle/>
            <a:p>
              <a:pPr eaLnBrk="1" hangingPunct="1">
                <a:defRPr/>
              </a:pPr>
              <a:endParaRPr lang="en-US" sz="2400">
                <a:latin typeface="Times New Roman" pitchFamily="18" charset="0"/>
              </a:endParaRPr>
            </a:p>
          </p:txBody>
        </p:sp>
        <p:sp>
          <p:nvSpPr>
            <p:cNvPr id="44036"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rgbClr val="FF0066"/>
            </a:solidFill>
            <a:ln w="9525">
              <a:noFill/>
              <a:miter lim="800000"/>
              <a:headEnd/>
              <a:tailEnd/>
            </a:ln>
          </p:spPr>
          <p:txBody>
            <a:bodyPr/>
            <a:lstStyle/>
            <a:p>
              <a:pPr eaLnBrk="1" hangingPunct="1">
                <a:defRPr/>
              </a:pPr>
              <a:endParaRPr lang="en-US">
                <a:latin typeface="Arial" charset="0"/>
              </a:endParaRPr>
            </a:p>
          </p:txBody>
        </p:sp>
        <p:sp>
          <p:nvSpPr>
            <p:cNvPr id="44037" name="Line 5"/>
            <p:cNvSpPr>
              <a:spLocks noChangeShapeType="1"/>
            </p:cNvSpPr>
            <p:nvPr/>
          </p:nvSpPr>
          <p:spPr bwMode="auto">
            <a:xfrm>
              <a:off x="450" y="630"/>
              <a:ext cx="5242" cy="0"/>
            </a:xfrm>
            <a:prstGeom prst="line">
              <a:avLst/>
            </a:prstGeom>
            <a:noFill/>
            <a:ln w="12700">
              <a:solidFill>
                <a:schemeClr val="tx1"/>
              </a:solidFill>
              <a:round/>
              <a:headEnd/>
              <a:tailEnd/>
            </a:ln>
            <a:effectLst/>
          </p:spPr>
          <p:txBody>
            <a:bodyPr/>
            <a:lstStyle/>
            <a:p>
              <a:pPr>
                <a:defRPr/>
              </a:pPr>
              <a:endParaRPr lang="en-US">
                <a:latin typeface="Arial" charset="0"/>
              </a:endParaRPr>
            </a:p>
          </p:txBody>
        </p:sp>
      </p:grpSp>
      <p:sp>
        <p:nvSpPr>
          <p:cNvPr id="1027" name="Rectangle 6"/>
          <p:cNvSpPr>
            <a:spLocks noGrp="1" noChangeArrowheads="1"/>
          </p:cNvSpPr>
          <p:nvPr>
            <p:ph type="title"/>
          </p:nvPr>
        </p:nvSpPr>
        <p:spPr bwMode="auto">
          <a:xfrm>
            <a:off x="714375" y="71438"/>
            <a:ext cx="8429625" cy="857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7"/>
          <p:cNvSpPr>
            <a:spLocks noGrp="1" noChangeArrowheads="1"/>
          </p:cNvSpPr>
          <p:nvPr>
            <p:ph type="body" idx="1"/>
          </p:nvPr>
        </p:nvSpPr>
        <p:spPr bwMode="auto">
          <a:xfrm>
            <a:off x="714375" y="1143000"/>
            <a:ext cx="8286750" cy="5286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042" name="Rectangle 10"/>
          <p:cNvSpPr>
            <a:spLocks noGrp="1" noChangeArrowheads="1"/>
          </p:cNvSpPr>
          <p:nvPr>
            <p:ph type="sldNum" sz="quarter" idx="4"/>
          </p:nvPr>
        </p:nvSpPr>
        <p:spPr bwMode="auto">
          <a:xfrm>
            <a:off x="0" y="6400800"/>
            <a:ext cx="49053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90F8376A-0CA2-4CE2-9AA8-CD1217DD2F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10" r:id="rId10"/>
    <p:sldLayoutId id="2147483908" r:id="rId11"/>
  </p:sldLayoutIdLst>
  <p:hf hdr="0" ftr="0" dt="0"/>
  <p:txStyles>
    <p:titleStyle>
      <a:lvl1pPr algn="l" rtl="0" eaLnBrk="0" fontAlgn="base" hangingPunct="0">
        <a:spcBef>
          <a:spcPct val="0"/>
        </a:spcBef>
        <a:spcAft>
          <a:spcPct val="0"/>
        </a:spcAft>
        <a:defRPr sz="3600">
          <a:solidFill>
            <a:schemeClr val="tx2"/>
          </a:solidFill>
          <a:latin typeface="Aharoni" pitchFamily="2" charset="-79"/>
          <a:ea typeface="+mj-ea"/>
          <a:cs typeface="+mj-cs"/>
        </a:defRPr>
      </a:lvl1pPr>
      <a:lvl2pPr algn="l" rtl="0" eaLnBrk="0" fontAlgn="base" hangingPunct="0">
        <a:spcBef>
          <a:spcPct val="0"/>
        </a:spcBef>
        <a:spcAft>
          <a:spcPct val="0"/>
        </a:spcAft>
        <a:defRPr sz="3600">
          <a:solidFill>
            <a:schemeClr val="tx2"/>
          </a:solidFill>
          <a:latin typeface="Aharoni" pitchFamily="2" charset="-79"/>
        </a:defRPr>
      </a:lvl2pPr>
      <a:lvl3pPr algn="l" rtl="0" eaLnBrk="0" fontAlgn="base" hangingPunct="0">
        <a:spcBef>
          <a:spcPct val="0"/>
        </a:spcBef>
        <a:spcAft>
          <a:spcPct val="0"/>
        </a:spcAft>
        <a:defRPr sz="3600">
          <a:solidFill>
            <a:schemeClr val="tx2"/>
          </a:solidFill>
          <a:latin typeface="Aharoni" pitchFamily="2" charset="-79"/>
        </a:defRPr>
      </a:lvl3pPr>
      <a:lvl4pPr algn="l" rtl="0" eaLnBrk="0" fontAlgn="base" hangingPunct="0">
        <a:spcBef>
          <a:spcPct val="0"/>
        </a:spcBef>
        <a:spcAft>
          <a:spcPct val="0"/>
        </a:spcAft>
        <a:defRPr sz="3600">
          <a:solidFill>
            <a:schemeClr val="tx2"/>
          </a:solidFill>
          <a:latin typeface="Aharoni" pitchFamily="2" charset="-79"/>
        </a:defRPr>
      </a:lvl4pPr>
      <a:lvl5pPr algn="l" rtl="0" eaLnBrk="0" fontAlgn="base" hangingPunct="0">
        <a:spcBef>
          <a:spcPct val="0"/>
        </a:spcBef>
        <a:spcAft>
          <a:spcPct val="0"/>
        </a:spcAft>
        <a:defRPr sz="3600">
          <a:solidFill>
            <a:schemeClr val="tx2"/>
          </a:solidFill>
          <a:latin typeface="Aharoni" pitchFamily="2" charset="-79"/>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985838"/>
            <a:ext cx="8070478" cy="1444625"/>
          </a:xfrm>
        </p:spPr>
        <p:txBody>
          <a:bodyPr>
            <a:noAutofit/>
          </a:bodyPr>
          <a:lstStyle/>
          <a:p>
            <a:pPr algn="ctr"/>
            <a:r>
              <a:rPr lang="en-US" dirty="0">
                <a:latin typeface="Arial Rounded MT Bold" pitchFamily="34" charset="0"/>
              </a:rPr>
              <a:t>Agile Planning: Step-by-Step Guide</a:t>
            </a:r>
            <a:endParaRPr lang="fa-IR" sz="2800" dirty="0">
              <a:latin typeface="Arial Rounded MT Bold" pitchFamily="34" charset="0"/>
            </a:endParaRPr>
          </a:p>
        </p:txBody>
      </p:sp>
      <p:sp>
        <p:nvSpPr>
          <p:cNvPr id="5" name="Subtitle 4"/>
          <p:cNvSpPr>
            <a:spLocks noGrp="1"/>
          </p:cNvSpPr>
          <p:nvPr>
            <p:ph type="subTitle" idx="1"/>
          </p:nvPr>
        </p:nvSpPr>
        <p:spPr/>
        <p:txBody>
          <a:bodyPr/>
          <a:lstStyle/>
          <a:p>
            <a:r>
              <a:rPr lang="en-US" sz="3200" dirty="0">
                <a:latin typeface="Arial Rounded MT Bold" pitchFamily="34" charset="0"/>
              </a:rPr>
              <a:t>Sprint Review</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a:t>
            </a:r>
          </a:p>
        </p:txBody>
      </p:sp>
      <p:sp>
        <p:nvSpPr>
          <p:cNvPr id="3" name="Content Placeholder 2"/>
          <p:cNvSpPr>
            <a:spLocks noGrp="1"/>
          </p:cNvSpPr>
          <p:nvPr>
            <p:ph idx="1"/>
          </p:nvPr>
        </p:nvSpPr>
        <p:spPr/>
        <p:txBody>
          <a:bodyPr>
            <a:normAutofit fontScale="92500" lnSpcReduction="20000"/>
          </a:bodyPr>
          <a:lstStyle/>
          <a:p>
            <a:r>
              <a:rPr lang="en-US" dirty="0"/>
              <a:t>Through demonstration and discussion, the team is able to ask and answer questions, including the following:</a:t>
            </a:r>
          </a:p>
          <a:p>
            <a:pPr lvl="1"/>
            <a:r>
              <a:rPr lang="en-US" dirty="0"/>
              <a:t>the stakeholders like what they see?</a:t>
            </a:r>
          </a:p>
          <a:p>
            <a:pPr lvl="1"/>
            <a:r>
              <a:rPr lang="en-US" dirty="0"/>
              <a:t>they want to see changes?</a:t>
            </a:r>
          </a:p>
          <a:p>
            <a:pPr lvl="1"/>
            <a:r>
              <a:rPr lang="en-US" dirty="0"/>
              <a:t>Is what we’re building still a good idea in the marketplace or to our internal customers?</a:t>
            </a:r>
          </a:p>
          <a:p>
            <a:pPr lvl="1"/>
            <a:r>
              <a:rPr lang="en-US" dirty="0"/>
              <a:t>Are we missing an important feature?</a:t>
            </a:r>
          </a:p>
          <a:p>
            <a:pPr lvl="1"/>
            <a:r>
              <a:rPr lang="en-US" dirty="0"/>
              <a:t>Are we overdeveloping/investing in a feature where we don’t have to?</a:t>
            </a:r>
          </a:p>
          <a:p>
            <a:endParaRPr lang="en-US" dirty="0"/>
          </a:p>
          <a:p>
            <a:r>
              <a:rPr lang="en-US" dirty="0"/>
              <a:t>Asking and answering these questions provides input on how to adapt the product backlog and release plans.</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10</a:t>
            </a:fld>
            <a:endParaRPr lang="en-US"/>
          </a:p>
        </p:txBody>
      </p:sp>
    </p:spTree>
    <p:extLst>
      <p:ext uri="{BB962C8B-B14F-4D97-AF65-F5344CB8AC3E}">
        <p14:creationId xmlns:p14="http://schemas.microsoft.com/office/powerpoint/2010/main" val="5395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ooks15.jpg"/>
          <p:cNvPicPr>
            <a:picLocks noChangeAspect="1"/>
          </p:cNvPicPr>
          <p:nvPr/>
        </p:nvPicPr>
        <p:blipFill>
          <a:blip r:embed="rId2">
            <a:lum bright="82000"/>
          </a:blip>
          <a:stretch>
            <a:fillRect/>
          </a:stretch>
        </p:blipFill>
        <p:spPr>
          <a:xfrm>
            <a:off x="714348" y="282914"/>
            <a:ext cx="7890775" cy="6217920"/>
          </a:xfrm>
          <a:prstGeom prst="rect">
            <a:avLst/>
          </a:prstGeom>
        </p:spPr>
      </p:pic>
      <p:sp>
        <p:nvSpPr>
          <p:cNvPr id="2" name="Title 1">
            <a:extLst>
              <a:ext uri="{FF2B5EF4-FFF2-40B4-BE49-F238E27FC236}">
                <a16:creationId xmlns:a16="http://schemas.microsoft.com/office/drawing/2014/main" id="{14310145-A40C-47BC-A485-8F18BB42139C}"/>
              </a:ext>
            </a:extLst>
          </p:cNvPr>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400">
                <a:latin typeface="Rockwell" pitchFamily="18" charset="0"/>
              </a:rPr>
              <a:t>Kenneth S. Rubin, </a:t>
            </a:r>
            <a:r>
              <a:rPr lang="en-US" sz="2400">
                <a:solidFill>
                  <a:srgbClr val="FF0000"/>
                </a:solidFill>
                <a:latin typeface="Rockwell" pitchFamily="18" charset="0"/>
              </a:rPr>
              <a:t>Essential Scrum: A Practical Guide to the Most Popular Agile Process</a:t>
            </a:r>
            <a:r>
              <a:rPr lang="en-US" sz="2400">
                <a:latin typeface="Rockwell" pitchFamily="18" charset="0"/>
              </a:rPr>
              <a:t>, 2012, Addison-Wesley </a:t>
            </a:r>
            <a:endParaRPr lang="en-US" sz="2400" dirty="0">
              <a:latin typeface="Rockwell" pitchFamily="18" charset="0"/>
            </a:endParaRP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Sprint Review: Why</a:t>
            </a:r>
          </a:p>
        </p:txBody>
      </p:sp>
      <p:sp>
        <p:nvSpPr>
          <p:cNvPr id="6" name="Content Placeholder 5"/>
          <p:cNvSpPr>
            <a:spLocks noGrp="1"/>
          </p:cNvSpPr>
          <p:nvPr>
            <p:ph idx="1"/>
          </p:nvPr>
        </p:nvSpPr>
        <p:spPr/>
        <p:txBody>
          <a:bodyPr>
            <a:normAutofit/>
          </a:bodyPr>
          <a:lstStyle/>
          <a:p>
            <a:r>
              <a:rPr lang="en-US" dirty="0"/>
              <a:t>During sprint planning we plan the work. </a:t>
            </a:r>
          </a:p>
          <a:p>
            <a:endParaRPr lang="en-US" dirty="0"/>
          </a:p>
          <a:p>
            <a:r>
              <a:rPr lang="en-US" dirty="0"/>
              <a:t>During sprint execution we do the work.</a:t>
            </a:r>
          </a:p>
          <a:p>
            <a:endParaRPr lang="en-US" dirty="0"/>
          </a:p>
          <a:p>
            <a:r>
              <a:rPr lang="en-US" dirty="0"/>
              <a:t>During sprint review we inspect (and adapt) the result of the work (the potentially shippable product increment).</a:t>
            </a:r>
          </a:p>
        </p:txBody>
      </p:sp>
      <p:sp>
        <p:nvSpPr>
          <p:cNvPr id="4" name="Slide Number Placeholder 3"/>
          <p:cNvSpPr>
            <a:spLocks noGrp="1"/>
          </p:cNvSpPr>
          <p:nvPr>
            <p:ph type="sldNum" sz="quarter" idx="10"/>
          </p:nvPr>
        </p:nvSpPr>
        <p:spPr/>
        <p:txBody>
          <a:bodyPr/>
          <a:lstStyle/>
          <a:p>
            <a:pPr>
              <a:defRPr/>
            </a:pPr>
            <a:fld id="{4073E063-7E50-4F4A-A5E0-40ECE259F82E}" type="slidenum">
              <a:rPr lang="en-US" smtClean="0"/>
              <a:pPr>
                <a:defRPr/>
              </a:pPr>
              <a:t>2</a:t>
            </a:fld>
            <a:endParaRPr lang="en-US"/>
          </a:p>
        </p:txBody>
      </p:sp>
    </p:spTree>
    <p:extLst>
      <p:ext uri="{BB962C8B-B14F-4D97-AF65-F5344CB8AC3E}">
        <p14:creationId xmlns:p14="http://schemas.microsoft.com/office/powerpoint/2010/main" val="403542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Sprint Review: When</a:t>
            </a:r>
          </a:p>
        </p:txBody>
      </p:sp>
      <p:sp>
        <p:nvSpPr>
          <p:cNvPr id="6" name="Content Placeholder 5"/>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73E063-7E50-4F4A-A5E0-40ECE259F82E}" type="slidenum">
              <a:rPr lang="en-US" smtClean="0"/>
              <a:pPr>
                <a:defRPr/>
              </a:pPr>
              <a:t>3</a:t>
            </a:fld>
            <a:endParaRPr lang="en-US"/>
          </a:p>
        </p:txBody>
      </p:sp>
      <p:sp>
        <p:nvSpPr>
          <p:cNvPr id="7" name="TextBox 6">
            <a:extLst>
              <a:ext uri="{FF2B5EF4-FFF2-40B4-BE49-F238E27FC236}">
                <a16:creationId xmlns:a16="http://schemas.microsoft.com/office/drawing/2014/main" id="{B9B52DEC-AD99-48BE-BBB5-0D4A26622690}"/>
              </a:ext>
            </a:extLst>
          </p:cNvPr>
          <p:cNvSpPr txBox="1"/>
          <p:nvPr/>
        </p:nvSpPr>
        <p:spPr>
          <a:xfrm>
            <a:off x="130544" y="5970128"/>
            <a:ext cx="9013456" cy="646331"/>
          </a:xfrm>
          <a:prstGeom prst="rect">
            <a:avLst/>
          </a:prstGeom>
          <a:noFill/>
        </p:spPr>
        <p:txBody>
          <a:bodyPr wrap="square">
            <a:spAutoFit/>
          </a:bodyPr>
          <a:lstStyle/>
          <a:p>
            <a:r>
              <a:rPr lang="en-US" dirty="0"/>
              <a:t>The sprint review occurs near the end of each sprint cycle, just after sprint execution and just before (or occasionally after) the sprint retrospective</a:t>
            </a:r>
          </a:p>
        </p:txBody>
      </p:sp>
      <p:pic>
        <p:nvPicPr>
          <p:cNvPr id="3" name="Picture 2">
            <a:extLst>
              <a:ext uri="{FF2B5EF4-FFF2-40B4-BE49-F238E27FC236}">
                <a16:creationId xmlns:a16="http://schemas.microsoft.com/office/drawing/2014/main" id="{7A344BBD-5214-4232-9952-F9DA7EABCFA7}"/>
              </a:ext>
            </a:extLst>
          </p:cNvPr>
          <p:cNvPicPr>
            <a:picLocks noChangeAspect="1"/>
          </p:cNvPicPr>
          <p:nvPr/>
        </p:nvPicPr>
        <p:blipFill>
          <a:blip r:embed="rId2"/>
          <a:stretch>
            <a:fillRect/>
          </a:stretch>
        </p:blipFill>
        <p:spPr>
          <a:xfrm>
            <a:off x="611560" y="1017179"/>
            <a:ext cx="8028083" cy="43234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Sprint Review: Who</a:t>
            </a:r>
          </a:p>
        </p:txBody>
      </p:sp>
      <p:graphicFrame>
        <p:nvGraphicFramePr>
          <p:cNvPr id="2" name="Table 2">
            <a:extLst>
              <a:ext uri="{FF2B5EF4-FFF2-40B4-BE49-F238E27FC236}">
                <a16:creationId xmlns:a16="http://schemas.microsoft.com/office/drawing/2014/main" id="{1DAEB745-027A-4B10-9C1B-BF788D40B26B}"/>
              </a:ext>
            </a:extLst>
          </p:cNvPr>
          <p:cNvGraphicFramePr>
            <a:graphicFrameLocks noGrp="1"/>
          </p:cNvGraphicFramePr>
          <p:nvPr>
            <p:ph idx="1"/>
            <p:extLst>
              <p:ext uri="{D42A27DB-BD31-4B8C-83A1-F6EECF244321}">
                <p14:modId xmlns:p14="http://schemas.microsoft.com/office/powerpoint/2010/main" val="4293895264"/>
              </p:ext>
            </p:extLst>
          </p:nvPr>
        </p:nvGraphicFramePr>
        <p:xfrm>
          <a:off x="0" y="2031682"/>
          <a:ext cx="9108504" cy="4754880"/>
        </p:xfrm>
        <a:graphic>
          <a:graphicData uri="http://schemas.openxmlformats.org/drawingml/2006/table">
            <a:tbl>
              <a:tblPr firstRow="1" bandRow="1">
                <a:tableStyleId>{C4B1156A-380E-4F78-BDF5-A606A8083BF9}</a:tableStyleId>
              </a:tblPr>
              <a:tblGrid>
                <a:gridCol w="1560801">
                  <a:extLst>
                    <a:ext uri="{9D8B030D-6E8A-4147-A177-3AD203B41FA5}">
                      <a16:colId xmlns:a16="http://schemas.microsoft.com/office/drawing/2014/main" val="871404321"/>
                    </a:ext>
                  </a:extLst>
                </a:gridCol>
                <a:gridCol w="7547703">
                  <a:extLst>
                    <a:ext uri="{9D8B030D-6E8A-4147-A177-3AD203B41FA5}">
                      <a16:colId xmlns:a16="http://schemas.microsoft.com/office/drawing/2014/main" val="997883794"/>
                    </a:ext>
                  </a:extLst>
                </a:gridCol>
              </a:tblGrid>
              <a:tr h="370840">
                <a:tc>
                  <a:txBody>
                    <a:bodyPr/>
                    <a:lstStyle/>
                    <a:p>
                      <a:pPr marL="0" algn="l" defTabSz="914400" rtl="0" eaLnBrk="1" latinLnBrk="0" hangingPunct="1"/>
                      <a:r>
                        <a:rPr lang="en-US" sz="1600" b="0" u="none" strike="noStrike" kern="1200" baseline="0" dirty="0">
                          <a:solidFill>
                            <a:schemeClr val="dk1"/>
                          </a:solidFill>
                          <a:latin typeface="+mn-lt"/>
                          <a:ea typeface="+mn-ea"/>
                          <a:cs typeface="+mn-cs"/>
                        </a:rPr>
                        <a:t>Scrum team</a:t>
                      </a:r>
                    </a:p>
                  </a:txBody>
                  <a:tcPr/>
                </a:tc>
                <a:tc>
                  <a:txBody>
                    <a:bodyPr/>
                    <a:lstStyle/>
                    <a:p>
                      <a:r>
                        <a:rPr lang="en-US" sz="1600" b="0" dirty="0"/>
                        <a:t>The product owner, ScrumMaster, and development team should all be present so that they can all hear the same feedback and be able to answer questions regarding the sprint and the product increment.</a:t>
                      </a:r>
                    </a:p>
                    <a:p>
                      <a:endParaRPr lang="en-US" sz="1600" b="0" dirty="0"/>
                    </a:p>
                  </a:txBody>
                  <a:tcPr/>
                </a:tc>
                <a:extLst>
                  <a:ext uri="{0D108BD9-81ED-4DB2-BD59-A6C34878D82A}">
                    <a16:rowId xmlns:a16="http://schemas.microsoft.com/office/drawing/2014/main" val="73313436"/>
                  </a:ext>
                </a:extLst>
              </a:tr>
              <a:tr h="370840">
                <a:tc>
                  <a:txBody>
                    <a:bodyPr/>
                    <a:lstStyle/>
                    <a:p>
                      <a:pPr/>
                      <a:r>
                        <a:rPr lang="en-US" sz="1600" b="0" u="none" strike="noStrike" kern="1200" baseline="0" dirty="0">
                          <a:solidFill>
                            <a:schemeClr val="dk1"/>
                          </a:solidFill>
                        </a:rPr>
                        <a:t>Internal stakeholders</a:t>
                      </a:r>
                      <a:endParaRPr lang="en-US" sz="1600" dirty="0"/>
                    </a:p>
                  </a:txBody>
                  <a:tcPr/>
                </a:tc>
                <a:tc>
                  <a:txBody>
                    <a:bodyPr/>
                    <a:lstStyle/>
                    <a:p>
                      <a:r>
                        <a:rPr lang="en-US" sz="1600" dirty="0"/>
                        <a:t>Business owners, executives, and managers should see the</a:t>
                      </a:r>
                    </a:p>
                    <a:p>
                      <a:r>
                        <a:rPr lang="en-US" sz="1600" dirty="0"/>
                        <a:t>progress firsthand so that they can suggest course corrections.</a:t>
                      </a:r>
                    </a:p>
                    <a:p>
                      <a:r>
                        <a:rPr lang="en-US" sz="1600" dirty="0"/>
                        <a:t>For internal product development, internal users, subject matter</a:t>
                      </a:r>
                    </a:p>
                    <a:p>
                      <a:r>
                        <a:rPr lang="en-US" sz="1600" dirty="0"/>
                        <a:t>experts, and the operations manager of the business function to</a:t>
                      </a:r>
                    </a:p>
                    <a:p>
                      <a:r>
                        <a:rPr lang="en-US" sz="1600" dirty="0"/>
                        <a:t>which the product relates should attend.</a:t>
                      </a:r>
                    </a:p>
                    <a:p>
                      <a:endParaRPr lang="en-US" sz="1600" dirty="0"/>
                    </a:p>
                  </a:txBody>
                  <a:tcPr/>
                </a:tc>
                <a:extLst>
                  <a:ext uri="{0D108BD9-81ED-4DB2-BD59-A6C34878D82A}">
                    <a16:rowId xmlns:a16="http://schemas.microsoft.com/office/drawing/2014/main" val="193011402"/>
                  </a:ext>
                </a:extLst>
              </a:tr>
              <a:tr h="370840">
                <a:tc>
                  <a:txBody>
                    <a:bodyPr/>
                    <a:lstStyle/>
                    <a:p>
                      <a:pPr/>
                      <a:r>
                        <a:rPr lang="en-US" sz="1600" b="0" u="none" strike="noStrike" kern="1200" baseline="0" dirty="0">
                          <a:solidFill>
                            <a:schemeClr val="dk1"/>
                          </a:solidFill>
                        </a:rPr>
                        <a:t>Other internal teams</a:t>
                      </a:r>
                      <a:endParaRPr lang="en-US" sz="1600" dirty="0"/>
                    </a:p>
                  </a:txBody>
                  <a:tcPr/>
                </a:tc>
                <a:tc>
                  <a:txBody>
                    <a:bodyPr/>
                    <a:lstStyle/>
                    <a:p>
                      <a:r>
                        <a:rPr lang="en-US" sz="1600" dirty="0"/>
                        <a:t>Sales, marketing, support, legal, compliance, and other Scrum</a:t>
                      </a:r>
                    </a:p>
                    <a:p>
                      <a:r>
                        <a:rPr lang="en-US" sz="1600" dirty="0"/>
                        <a:t>and non-Scrum development teams might want to attend sprint</a:t>
                      </a:r>
                    </a:p>
                    <a:p>
                      <a:r>
                        <a:rPr lang="en-US" sz="1600" dirty="0"/>
                        <a:t>reviews to provide area-specific feedback or to sync their own</a:t>
                      </a:r>
                    </a:p>
                    <a:p>
                      <a:r>
                        <a:rPr lang="en-US" sz="1600" dirty="0"/>
                        <a:t>groups’ work with the Scrum team.</a:t>
                      </a:r>
                    </a:p>
                    <a:p>
                      <a:endParaRPr lang="en-US" sz="1600" dirty="0"/>
                    </a:p>
                  </a:txBody>
                  <a:tcPr/>
                </a:tc>
                <a:extLst>
                  <a:ext uri="{0D108BD9-81ED-4DB2-BD59-A6C34878D82A}">
                    <a16:rowId xmlns:a16="http://schemas.microsoft.com/office/drawing/2014/main" val="1540881305"/>
                  </a:ext>
                </a:extLst>
              </a:tr>
              <a:tr h="370840">
                <a:tc>
                  <a:txBody>
                    <a:bodyPr/>
                    <a:lstStyle/>
                    <a:p>
                      <a:pPr/>
                      <a:r>
                        <a:rPr lang="en-US" sz="1600" b="0" u="none" strike="noStrike" kern="1200" baseline="0" dirty="0">
                          <a:solidFill>
                            <a:schemeClr val="dk1"/>
                          </a:solidFill>
                        </a:rPr>
                        <a:t>External</a:t>
                      </a:r>
                    </a:p>
                    <a:p>
                      <a:pPr/>
                      <a:r>
                        <a:rPr lang="en-US" sz="1600" b="0" u="none" strike="noStrike" kern="1200" baseline="0" dirty="0">
                          <a:solidFill>
                            <a:schemeClr val="dk1"/>
                          </a:solidFill>
                        </a:rPr>
                        <a:t>stakeholders</a:t>
                      </a:r>
                      <a:endParaRPr lang="en-US" sz="1600" dirty="0"/>
                    </a:p>
                  </a:txBody>
                  <a:tcPr/>
                </a:tc>
                <a:tc>
                  <a:txBody>
                    <a:bodyPr/>
                    <a:lstStyle/>
                    <a:p>
                      <a:r>
                        <a:rPr lang="en-US" sz="1600" dirty="0"/>
                        <a:t>External customers, users, and partners can provide valuable</a:t>
                      </a:r>
                    </a:p>
                    <a:p>
                      <a:r>
                        <a:rPr lang="en-US" sz="1600" dirty="0"/>
                        <a:t>feedback to the Scrum team and other attendees.</a:t>
                      </a:r>
                    </a:p>
                    <a:p>
                      <a:endParaRPr lang="en-US" sz="1600" dirty="0"/>
                    </a:p>
                  </a:txBody>
                  <a:tcPr/>
                </a:tc>
                <a:extLst>
                  <a:ext uri="{0D108BD9-81ED-4DB2-BD59-A6C34878D82A}">
                    <a16:rowId xmlns:a16="http://schemas.microsoft.com/office/drawing/2014/main" val="482381487"/>
                  </a:ext>
                </a:extLst>
              </a:tr>
            </a:tbl>
          </a:graphicData>
        </a:graphic>
      </p:graphicFrame>
      <p:sp>
        <p:nvSpPr>
          <p:cNvPr id="4" name="Slide Number Placeholder 3"/>
          <p:cNvSpPr>
            <a:spLocks noGrp="1"/>
          </p:cNvSpPr>
          <p:nvPr>
            <p:ph type="sldNum" sz="quarter" idx="10"/>
          </p:nvPr>
        </p:nvSpPr>
        <p:spPr/>
        <p:txBody>
          <a:bodyPr/>
          <a:lstStyle/>
          <a:p>
            <a:pPr>
              <a:defRPr/>
            </a:pPr>
            <a:fld id="{4073E063-7E50-4F4A-A5E0-40ECE259F82E}" type="slidenum">
              <a:rPr lang="en-US" smtClean="0"/>
              <a:pPr>
                <a:defRPr/>
              </a:pPr>
              <a:t>4</a:t>
            </a:fld>
            <a:endParaRPr lang="en-US"/>
          </a:p>
        </p:txBody>
      </p:sp>
      <p:pic>
        <p:nvPicPr>
          <p:cNvPr id="10" name="Picture 9">
            <a:extLst>
              <a:ext uri="{FF2B5EF4-FFF2-40B4-BE49-F238E27FC236}">
                <a16:creationId xmlns:a16="http://schemas.microsoft.com/office/drawing/2014/main" id="{0A979C2B-B145-4721-8E7B-172EA4AEEC83}"/>
              </a:ext>
            </a:extLst>
          </p:cNvPr>
          <p:cNvPicPr>
            <a:picLocks noChangeAspect="1"/>
          </p:cNvPicPr>
          <p:nvPr/>
        </p:nvPicPr>
        <p:blipFill>
          <a:blip r:embed="rId2"/>
          <a:stretch>
            <a:fillRect/>
          </a:stretch>
        </p:blipFill>
        <p:spPr>
          <a:xfrm>
            <a:off x="2699792" y="914094"/>
            <a:ext cx="3963293" cy="1108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Sprint Review: Overview</a:t>
            </a:r>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073E063-7E50-4F4A-A5E0-40ECE259F82E}" type="slidenum">
              <a:rPr lang="en-US" smtClean="0"/>
              <a:pPr>
                <a:defRPr/>
              </a:pPr>
              <a:t>5</a:t>
            </a:fld>
            <a:endParaRPr lang="en-US"/>
          </a:p>
        </p:txBody>
      </p:sp>
      <p:pic>
        <p:nvPicPr>
          <p:cNvPr id="3" name="Picture 2">
            <a:extLst>
              <a:ext uri="{FF2B5EF4-FFF2-40B4-BE49-F238E27FC236}">
                <a16:creationId xmlns:a16="http://schemas.microsoft.com/office/drawing/2014/main" id="{BEFA0E11-AC58-4933-8B10-27ABFF22A2DC}"/>
              </a:ext>
            </a:extLst>
          </p:cNvPr>
          <p:cNvPicPr>
            <a:picLocks noChangeAspect="1"/>
          </p:cNvPicPr>
          <p:nvPr/>
        </p:nvPicPr>
        <p:blipFill>
          <a:blip r:embed="rId2"/>
          <a:stretch>
            <a:fillRect/>
          </a:stretch>
        </p:blipFill>
        <p:spPr>
          <a:xfrm>
            <a:off x="1619672" y="1143000"/>
            <a:ext cx="5400600" cy="5061842"/>
          </a:xfrm>
          <a:prstGeom prst="rect">
            <a:avLst/>
          </a:prstGeom>
        </p:spPr>
      </p:pic>
    </p:spTree>
    <p:extLst>
      <p:ext uri="{BB962C8B-B14F-4D97-AF65-F5344CB8AC3E}">
        <p14:creationId xmlns:p14="http://schemas.microsoft.com/office/powerpoint/2010/main" val="428115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none" dirty="0"/>
              <a:t>Approach</a:t>
            </a:r>
          </a:p>
        </p:txBody>
      </p:sp>
      <p:sp>
        <p:nvSpPr>
          <p:cNvPr id="2" name="Text Placeholder 1">
            <a:extLst>
              <a:ext uri="{FF2B5EF4-FFF2-40B4-BE49-F238E27FC236}">
                <a16:creationId xmlns:a16="http://schemas.microsoft.com/office/drawing/2014/main" id="{3FCCC6DB-56D9-496C-86F5-789FEA524591}"/>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Summarize</a:t>
            </a:r>
          </a:p>
        </p:txBody>
      </p:sp>
      <p:sp>
        <p:nvSpPr>
          <p:cNvPr id="3" name="Content Placeholder 2"/>
          <p:cNvSpPr>
            <a:spLocks noGrp="1"/>
          </p:cNvSpPr>
          <p:nvPr>
            <p:ph idx="1"/>
          </p:nvPr>
        </p:nvSpPr>
        <p:spPr/>
        <p:txBody>
          <a:bodyPr>
            <a:normAutofit fontScale="77500" lnSpcReduction="20000"/>
          </a:bodyPr>
          <a:lstStyle/>
          <a:p>
            <a:r>
              <a:rPr lang="en-US" dirty="0"/>
              <a:t>The sprint review kicks off with a Scrum team member (frequently the product owner) presenting the sprint goal, the product backlog items associated with the sprint goal, and an overview of the product increment that was actually achieved during the sprint. </a:t>
            </a:r>
          </a:p>
          <a:p>
            <a:endParaRPr lang="en-US" dirty="0"/>
          </a:p>
          <a:p>
            <a:r>
              <a:rPr lang="en-US" dirty="0"/>
              <a:t>This information provides a summary or synopsis of how the sprint results compare with the sprint goal.</a:t>
            </a:r>
          </a:p>
          <a:p>
            <a:endParaRPr lang="en-US" dirty="0"/>
          </a:p>
          <a:p>
            <a:r>
              <a:rPr lang="en-US" dirty="0"/>
              <a:t>If the results don’t match, the Scrum team provides an explanation. </a:t>
            </a:r>
          </a:p>
          <a:p>
            <a:endParaRPr lang="en-US" dirty="0"/>
          </a:p>
          <a:p>
            <a:r>
              <a:rPr lang="en-US" dirty="0"/>
              <a:t>It is important that the sprint review be a blame-free environment.</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a:t>
            </a:r>
          </a:p>
        </p:txBody>
      </p:sp>
      <p:sp>
        <p:nvSpPr>
          <p:cNvPr id="3" name="Content Placeholder 2"/>
          <p:cNvSpPr>
            <a:spLocks noGrp="1"/>
          </p:cNvSpPr>
          <p:nvPr>
            <p:ph idx="1"/>
          </p:nvPr>
        </p:nvSpPr>
        <p:spPr/>
        <p:txBody>
          <a:bodyPr>
            <a:normAutofit fontScale="85000" lnSpcReduction="10000"/>
          </a:bodyPr>
          <a:lstStyle/>
          <a:p>
            <a:r>
              <a:rPr lang="en-US" dirty="0"/>
              <a:t>The sprint review is frequently mislabeled the “sprint demo” or just “the demo.” </a:t>
            </a:r>
          </a:p>
          <a:p>
            <a:endParaRPr lang="en-US" dirty="0"/>
          </a:p>
          <a:p>
            <a:r>
              <a:rPr lang="en-US" dirty="0"/>
              <a:t>Although a demonstration is quite helpful in the sprint review, the demo is not the aim of the sprint review.</a:t>
            </a:r>
          </a:p>
          <a:p>
            <a:endParaRPr lang="en-US" dirty="0"/>
          </a:p>
          <a:p>
            <a:r>
              <a:rPr lang="en-US" dirty="0"/>
              <a:t>The most important aspect of the sprint review is in-depth conversation and collaboration among the participants to enable productive adaptations to surface and be exploited. The demonstration of what actually got built is simply a very efficient way to energize that conversation around something concrete. </a:t>
            </a:r>
          </a:p>
          <a:p>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a:t>
            </a:r>
          </a:p>
        </p:txBody>
      </p:sp>
      <p:sp>
        <p:nvSpPr>
          <p:cNvPr id="3" name="Content Placeholder 2"/>
          <p:cNvSpPr>
            <a:spLocks noGrp="1"/>
          </p:cNvSpPr>
          <p:nvPr>
            <p:ph idx="1"/>
          </p:nvPr>
        </p:nvSpPr>
        <p:spPr/>
        <p:txBody>
          <a:bodyPr>
            <a:normAutofit fontScale="92500" lnSpcReduction="10000"/>
          </a:bodyPr>
          <a:lstStyle/>
          <a:p>
            <a:r>
              <a:rPr lang="en-US" dirty="0"/>
              <a:t>Demonstrating the product increment becomes the focal point for having an in-depth conversation. </a:t>
            </a:r>
          </a:p>
          <a:p>
            <a:endParaRPr lang="en-US" dirty="0"/>
          </a:p>
          <a:p>
            <a:r>
              <a:rPr lang="en-US" dirty="0"/>
              <a:t>Observation, comments, and reasonable discussion regarding the product and direction are strongly encouraged among the participants. </a:t>
            </a:r>
          </a:p>
          <a:p>
            <a:endParaRPr lang="en-US" dirty="0"/>
          </a:p>
          <a:p>
            <a:r>
              <a:rPr lang="en-US" dirty="0"/>
              <a:t>The sprint review, however, is not the place for deep problem solving; that type of work should be deferred to another meeting.</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9</a:t>
            </a:fld>
            <a:endParaRPr lang="en-US"/>
          </a:p>
        </p:txBody>
      </p:sp>
    </p:spTree>
    <p:extLst>
      <p:ext uri="{BB962C8B-B14F-4D97-AF65-F5344CB8AC3E}">
        <p14:creationId xmlns:p14="http://schemas.microsoft.com/office/powerpoint/2010/main" val="936793977"/>
      </p:ext>
    </p:extLst>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9711</TotalTime>
  <Words>598</Words>
  <Application>Microsoft Office PowerPoint</Application>
  <PresentationFormat>On-screen Show (4:3)</PresentationFormat>
  <Paragraphs>71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Arial Rounded MT Bold</vt:lpstr>
      <vt:lpstr>Calibri</vt:lpstr>
      <vt:lpstr>Rockwell</vt:lpstr>
      <vt:lpstr>Times New Roman</vt:lpstr>
      <vt:lpstr>Verdana</vt:lpstr>
      <vt:lpstr>Wingdings</vt:lpstr>
      <vt:lpstr>Eclipse</vt:lpstr>
      <vt:lpstr>Agile Planning: Step-by-Step Guide</vt:lpstr>
      <vt:lpstr>Sprint Review: Why</vt:lpstr>
      <vt:lpstr>Sprint Review: When</vt:lpstr>
      <vt:lpstr>Sprint Review: Who</vt:lpstr>
      <vt:lpstr>Sprint Review: Overview</vt:lpstr>
      <vt:lpstr>Approach</vt:lpstr>
      <vt:lpstr>Summarize</vt:lpstr>
      <vt:lpstr>Demonstrate</vt:lpstr>
      <vt:lpstr>Discuss</vt:lpstr>
      <vt:lpstr>Adapt</vt:lpstr>
      <vt:lpstr>References</vt:lpstr>
    </vt:vector>
  </TitlesOfParts>
  <Company>Red Fox Consulting,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Requirements</dc:title>
  <dc:subject>Creating the Product Backlog</dc:subject>
  <dc:creator>Duncan Kinchen</dc:creator>
  <cp:lastModifiedBy>Yousef Mehrdad</cp:lastModifiedBy>
  <cp:revision>752</cp:revision>
  <dcterms:created xsi:type="dcterms:W3CDTF">2008-02-06T12:25:47Z</dcterms:created>
  <dcterms:modified xsi:type="dcterms:W3CDTF">2021-04-18T23:58:27Z</dcterms:modified>
</cp:coreProperties>
</file>