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08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36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37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7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66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56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15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72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57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113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1A41D-0F35-47D3-9602-E6A894724C35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8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73" y="92527"/>
            <a:ext cx="6333304" cy="6858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8784771" y="130629"/>
            <a:ext cx="631372" cy="1055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9614020" y="4739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en-CA" dirty="0"/>
          </a:p>
        </p:txBody>
      </p:sp>
      <p:sp>
        <p:nvSpPr>
          <p:cNvPr id="7" name="Right Brace 6"/>
          <p:cNvSpPr/>
          <p:nvPr/>
        </p:nvSpPr>
        <p:spPr>
          <a:xfrm>
            <a:off x="8784771" y="1186543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9614020" y="13121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  <a:endParaRPr lang="en-CA" dirty="0"/>
          </a:p>
        </p:txBody>
      </p:sp>
      <p:sp>
        <p:nvSpPr>
          <p:cNvPr id="9" name="Right Brace 8"/>
          <p:cNvSpPr/>
          <p:nvPr/>
        </p:nvSpPr>
        <p:spPr>
          <a:xfrm>
            <a:off x="8784771" y="1932214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9614020" y="205779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n3</a:t>
            </a:r>
            <a:endParaRPr lang="en-CA" dirty="0"/>
          </a:p>
        </p:txBody>
      </p:sp>
      <p:sp>
        <p:nvSpPr>
          <p:cNvPr id="11" name="Right Brace 10"/>
          <p:cNvSpPr/>
          <p:nvPr/>
        </p:nvSpPr>
        <p:spPr>
          <a:xfrm>
            <a:off x="8784771" y="2628899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9614020" y="27544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n4</a:t>
            </a:r>
            <a:endParaRPr lang="en-CA" dirty="0"/>
          </a:p>
        </p:txBody>
      </p:sp>
      <p:sp>
        <p:nvSpPr>
          <p:cNvPr id="13" name="Right Brace 12"/>
          <p:cNvSpPr/>
          <p:nvPr/>
        </p:nvSpPr>
        <p:spPr>
          <a:xfrm>
            <a:off x="7014422" y="3521527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7843671" y="36471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n5</a:t>
            </a:r>
            <a:endParaRPr lang="en-CA" dirty="0"/>
          </a:p>
        </p:txBody>
      </p:sp>
      <p:sp>
        <p:nvSpPr>
          <p:cNvPr id="15" name="Right Brace 14"/>
          <p:cNvSpPr/>
          <p:nvPr/>
        </p:nvSpPr>
        <p:spPr>
          <a:xfrm>
            <a:off x="7014422" y="4305299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7843671" y="44308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n6</a:t>
            </a:r>
            <a:endParaRPr lang="en-CA" dirty="0"/>
          </a:p>
        </p:txBody>
      </p:sp>
      <p:sp>
        <p:nvSpPr>
          <p:cNvPr id="17" name="Right Brace 16"/>
          <p:cNvSpPr/>
          <p:nvPr/>
        </p:nvSpPr>
        <p:spPr>
          <a:xfrm flipH="1">
            <a:off x="3057403" y="4251261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2520557" y="43052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n7</a:t>
            </a:r>
            <a:endParaRPr lang="en-CA" dirty="0"/>
          </a:p>
        </p:txBody>
      </p:sp>
      <p:sp>
        <p:nvSpPr>
          <p:cNvPr id="19" name="Right Brace 18"/>
          <p:cNvSpPr/>
          <p:nvPr/>
        </p:nvSpPr>
        <p:spPr>
          <a:xfrm flipH="1">
            <a:off x="3090057" y="4915293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2553211" y="496933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n8</a:t>
            </a:r>
            <a:endParaRPr lang="en-CA" dirty="0"/>
          </a:p>
        </p:txBody>
      </p:sp>
      <p:sp>
        <p:nvSpPr>
          <p:cNvPr id="22" name="Right Brace 21"/>
          <p:cNvSpPr/>
          <p:nvPr/>
        </p:nvSpPr>
        <p:spPr>
          <a:xfrm flipH="1">
            <a:off x="3111828" y="5644635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2574982" y="569867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n9</a:t>
            </a:r>
            <a:endParaRPr lang="en-CA" dirty="0"/>
          </a:p>
        </p:txBody>
      </p:sp>
      <p:sp>
        <p:nvSpPr>
          <p:cNvPr id="24" name="Right Brace 23"/>
          <p:cNvSpPr/>
          <p:nvPr/>
        </p:nvSpPr>
        <p:spPr>
          <a:xfrm>
            <a:off x="7014422" y="6139936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7843671" y="626551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n10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4886200" y="20033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(1,3)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2777477" y="1146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438659" y="4283138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(1,7),(1,7),(&lt;4, 10&gt;,7)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8406861" y="371241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(&lt;4, 10&gt;,5), (3,5)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8643336" y="448569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(&lt;2,9&gt;,6)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1875042" y="49798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(7,8)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1004184" y="5698673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(&lt;2,9&gt;,9), (7,9)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8643336" y="624412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(&lt;4, 10&gt;,10)</a:t>
            </a:r>
            <a:endParaRPr lang="en-CA" dirty="0"/>
          </a:p>
        </p:txBody>
      </p:sp>
      <p:sp>
        <p:nvSpPr>
          <p:cNvPr id="36" name="TextBox 35"/>
          <p:cNvSpPr txBox="1"/>
          <p:nvPr/>
        </p:nvSpPr>
        <p:spPr>
          <a:xfrm>
            <a:off x="428978" y="1186543"/>
            <a:ext cx="412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 of pairs:</a:t>
            </a:r>
          </a:p>
          <a:p>
            <a:r>
              <a:rPr lang="en-US" dirty="0" smtClean="0"/>
              <a:t>(where value is assigned, where it is used)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38659" y="3918857"/>
            <a:ext cx="192712" cy="3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8801" y="3586451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CA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80916" y="3951514"/>
            <a:ext cx="192712" cy="3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1058" y="3619108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92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data</a:t>
            </a:r>
            <a:r>
              <a:rPr lang="en-CA" dirty="0" smtClean="0"/>
              <a:t>: (1,3), (1,1), (1,7)</a:t>
            </a:r>
          </a:p>
          <a:p>
            <a:r>
              <a:rPr lang="en-CA" dirty="0" smtClean="0"/>
              <a:t>column: (1,7)</a:t>
            </a:r>
          </a:p>
          <a:p>
            <a:r>
              <a:rPr lang="en-CA" dirty="0" smtClean="0"/>
              <a:t>total:(&lt;2,9&gt;,6),(&lt;2,9&gt;,9)</a:t>
            </a:r>
          </a:p>
          <a:p>
            <a:r>
              <a:rPr lang="en-CA" dirty="0" err="1" smtClean="0"/>
              <a:t>rowCount</a:t>
            </a:r>
            <a:r>
              <a:rPr lang="en-CA" dirty="0" smtClean="0"/>
              <a:t>: (3,5)</a:t>
            </a:r>
          </a:p>
          <a:p>
            <a:r>
              <a:rPr lang="en-CA" dirty="0" smtClean="0"/>
              <a:t>r: (&lt;4,10&gt;,5), (&lt;4,10&gt;,7), (&lt;4,10&gt;,10) </a:t>
            </a:r>
          </a:p>
          <a:p>
            <a:r>
              <a:rPr lang="en-CA" dirty="0" smtClean="0"/>
              <a:t>n: (7,8), (7,9)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948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57" y="65316"/>
            <a:ext cx="6176885" cy="6858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8784771" y="130629"/>
            <a:ext cx="631372" cy="1055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9614020" y="4739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en-CA" dirty="0"/>
          </a:p>
        </p:txBody>
      </p:sp>
      <p:sp>
        <p:nvSpPr>
          <p:cNvPr id="7" name="Right Brace 6"/>
          <p:cNvSpPr/>
          <p:nvPr/>
        </p:nvSpPr>
        <p:spPr>
          <a:xfrm>
            <a:off x="8784771" y="1186543"/>
            <a:ext cx="631372" cy="4949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9614020" y="13121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  <a:endParaRPr lang="en-CA" dirty="0"/>
          </a:p>
        </p:txBody>
      </p:sp>
      <p:sp>
        <p:nvSpPr>
          <p:cNvPr id="9" name="Right Brace 8"/>
          <p:cNvSpPr/>
          <p:nvPr/>
        </p:nvSpPr>
        <p:spPr>
          <a:xfrm>
            <a:off x="8784771" y="1692723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9603134" y="17638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n3</a:t>
            </a:r>
            <a:endParaRPr lang="en-CA" dirty="0"/>
          </a:p>
        </p:txBody>
      </p:sp>
      <p:sp>
        <p:nvSpPr>
          <p:cNvPr id="11" name="Right Brace 10"/>
          <p:cNvSpPr/>
          <p:nvPr/>
        </p:nvSpPr>
        <p:spPr>
          <a:xfrm>
            <a:off x="8767859" y="2313209"/>
            <a:ext cx="631372" cy="403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9496998" y="23318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n4</a:t>
            </a:r>
            <a:endParaRPr lang="en-CA" dirty="0"/>
          </a:p>
        </p:txBody>
      </p:sp>
      <p:sp>
        <p:nvSpPr>
          <p:cNvPr id="13" name="Right Brace 12"/>
          <p:cNvSpPr/>
          <p:nvPr/>
        </p:nvSpPr>
        <p:spPr>
          <a:xfrm>
            <a:off x="7014422" y="2955471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7843671" y="308104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n5</a:t>
            </a:r>
            <a:endParaRPr lang="en-CA" dirty="0"/>
          </a:p>
        </p:txBody>
      </p:sp>
      <p:sp>
        <p:nvSpPr>
          <p:cNvPr id="15" name="Right Brace 14"/>
          <p:cNvSpPr/>
          <p:nvPr/>
        </p:nvSpPr>
        <p:spPr>
          <a:xfrm>
            <a:off x="7014422" y="3586839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7843671" y="371241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n6</a:t>
            </a:r>
            <a:endParaRPr lang="en-CA" dirty="0"/>
          </a:p>
        </p:txBody>
      </p:sp>
      <p:sp>
        <p:nvSpPr>
          <p:cNvPr id="17" name="Right Brace 16"/>
          <p:cNvSpPr/>
          <p:nvPr/>
        </p:nvSpPr>
        <p:spPr>
          <a:xfrm flipH="1">
            <a:off x="3122719" y="3467490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2585873" y="352152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n7</a:t>
            </a:r>
            <a:endParaRPr lang="en-CA" dirty="0"/>
          </a:p>
        </p:txBody>
      </p:sp>
      <p:sp>
        <p:nvSpPr>
          <p:cNvPr id="19" name="Right Brace 18"/>
          <p:cNvSpPr/>
          <p:nvPr/>
        </p:nvSpPr>
        <p:spPr>
          <a:xfrm flipH="1">
            <a:off x="3155373" y="4131522"/>
            <a:ext cx="631372" cy="5275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2618527" y="41855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n8</a:t>
            </a:r>
            <a:endParaRPr lang="en-CA" dirty="0"/>
          </a:p>
        </p:txBody>
      </p:sp>
      <p:sp>
        <p:nvSpPr>
          <p:cNvPr id="21" name="Right Brace 20"/>
          <p:cNvSpPr/>
          <p:nvPr/>
        </p:nvSpPr>
        <p:spPr>
          <a:xfrm flipH="1">
            <a:off x="3155372" y="4741118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2640298" y="49149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n9</a:t>
            </a:r>
            <a:endParaRPr lang="en-CA" dirty="0"/>
          </a:p>
        </p:txBody>
      </p:sp>
      <p:sp>
        <p:nvSpPr>
          <p:cNvPr id="23" name="Right Brace 22"/>
          <p:cNvSpPr/>
          <p:nvPr/>
        </p:nvSpPr>
        <p:spPr>
          <a:xfrm>
            <a:off x="7014422" y="6397880"/>
            <a:ext cx="631372" cy="4311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7778355" y="642879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n12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5123691" y="16814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(1,3)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3786744" y="30597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503975" y="3499367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/>
              <a:t>1,7),(&lt;</a:t>
            </a:r>
            <a:r>
              <a:rPr lang="en-US" dirty="0" smtClean="0"/>
              <a:t>4, 10&gt;,7)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8267264" y="306588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(&lt;4, </a:t>
            </a:r>
            <a:r>
              <a:rPr lang="en-US" dirty="0" smtClean="0"/>
              <a:t>12&gt;,</a:t>
            </a:r>
            <a:r>
              <a:rPr lang="en-US" dirty="0" smtClean="0"/>
              <a:t>5), </a:t>
            </a:r>
            <a:r>
              <a:rPr lang="en-US" dirty="0" smtClean="0"/>
              <a:t>(1,5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8643336" y="376723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(&lt;</a:t>
            </a:r>
            <a:r>
              <a:rPr lang="en-US" dirty="0" smtClean="0"/>
              <a:t>2,11&gt;,</a:t>
            </a:r>
            <a:r>
              <a:rPr lang="en-US" dirty="0" smtClean="0"/>
              <a:t>6)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1570241" y="416339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(7,8</a:t>
            </a:r>
            <a:r>
              <a:rPr lang="en-US" dirty="0"/>
              <a:t>), </a:t>
            </a:r>
            <a:r>
              <a:rPr lang="en-US" dirty="0" smtClean="0"/>
              <a:t>(3,8)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929402" y="492658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(1,9), (1,9), </a:t>
            </a:r>
            <a:r>
              <a:rPr lang="en-US" dirty="0" smtClean="0"/>
              <a:t>(7,9)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8333465" y="643502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(&lt;4, </a:t>
            </a:r>
            <a:r>
              <a:rPr lang="en-US" dirty="0" smtClean="0"/>
              <a:t>12&gt;,12)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428978" y="1186543"/>
            <a:ext cx="412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 of pairs:</a:t>
            </a:r>
          </a:p>
          <a:p>
            <a:r>
              <a:rPr lang="en-US" dirty="0" smtClean="0"/>
              <a:t>(where value is assigned, where it is used)</a:t>
            </a:r>
            <a:endParaRPr lang="en-CA" dirty="0"/>
          </a:p>
        </p:txBody>
      </p:sp>
      <p:sp>
        <p:nvSpPr>
          <p:cNvPr id="34" name="Right Brace 33"/>
          <p:cNvSpPr/>
          <p:nvPr/>
        </p:nvSpPr>
        <p:spPr>
          <a:xfrm flipH="1">
            <a:off x="3086215" y="5361604"/>
            <a:ext cx="631372" cy="360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/>
          <p:cNvSpPr txBox="1"/>
          <p:nvPr/>
        </p:nvSpPr>
        <p:spPr>
          <a:xfrm>
            <a:off x="2520549" y="533945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n10</a:t>
            </a:r>
            <a:endParaRPr lang="en-CA" dirty="0"/>
          </a:p>
        </p:txBody>
      </p:sp>
      <p:sp>
        <p:nvSpPr>
          <p:cNvPr id="36" name="Right Brace 35"/>
          <p:cNvSpPr/>
          <p:nvPr/>
        </p:nvSpPr>
        <p:spPr>
          <a:xfrm flipH="1">
            <a:off x="2433074" y="5982093"/>
            <a:ext cx="631372" cy="360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/>
          <p:cNvSpPr txBox="1"/>
          <p:nvPr/>
        </p:nvSpPr>
        <p:spPr>
          <a:xfrm>
            <a:off x="1921838" y="595994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n11</a:t>
            </a:r>
            <a:endParaRPr lang="en-CA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98264" y="4675813"/>
            <a:ext cx="192712" cy="3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8406" y="4343407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CA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589225" y="5311461"/>
            <a:ext cx="96356" cy="23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9742" y="5377944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1900232" y="534996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/>
              <a:t>9</a:t>
            </a:r>
            <a:r>
              <a:rPr lang="en-US" dirty="0" smtClean="0"/>
              <a:t>,10)</a:t>
            </a:r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1136815" y="594198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/>
              <a:t>9</a:t>
            </a:r>
            <a:r>
              <a:rPr lang="en-US" dirty="0" smtClean="0"/>
              <a:t>,11)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635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data: (1,3), (1,1), (1,9)</a:t>
            </a:r>
          </a:p>
          <a:p>
            <a:r>
              <a:rPr lang="pt-BR" dirty="0"/>
              <a:t>column: (1,9)</a:t>
            </a:r>
          </a:p>
          <a:p>
            <a:r>
              <a:rPr lang="pt-BR" dirty="0"/>
              <a:t>total:(&lt;2,11&gt;,6),(&lt;2,11&gt;,11)</a:t>
            </a:r>
          </a:p>
          <a:p>
            <a:r>
              <a:rPr lang="pt-BR" dirty="0"/>
              <a:t>validRows:(1,5), (1,7)</a:t>
            </a:r>
          </a:p>
          <a:p>
            <a:r>
              <a:rPr lang="pt-BR" dirty="0"/>
              <a:t>rowCount: (3,8)</a:t>
            </a:r>
          </a:p>
          <a:p>
            <a:r>
              <a:rPr lang="pt-BR" dirty="0"/>
              <a:t>v: (&lt;4,12&gt;,5), (&lt;4,12&gt;,12)</a:t>
            </a:r>
          </a:p>
          <a:p>
            <a:r>
              <a:rPr lang="pt-BR" dirty="0"/>
              <a:t>n: (9,10), (9,11)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31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282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Per Variable</vt:lpstr>
      <vt:lpstr>PowerPoint Presentation</vt:lpstr>
      <vt:lpstr>Per Variable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Lancelot</dc:creator>
  <cp:lastModifiedBy>Lancelot</cp:lastModifiedBy>
  <cp:revision>12</cp:revision>
  <dcterms:created xsi:type="dcterms:W3CDTF">2022-03-03T23:53:50Z</dcterms:created>
  <dcterms:modified xsi:type="dcterms:W3CDTF">2022-03-04T23:27:50Z</dcterms:modified>
</cp:coreProperties>
</file>