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659" y="3918857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8801" y="35864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0916" y="3951514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058" y="361910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</a:t>
            </a:r>
            <a:r>
              <a:rPr lang="en-CA" dirty="0"/>
              <a:t>: (1,3), (1,1), (1,7)</a:t>
            </a:r>
          </a:p>
          <a:p>
            <a:r>
              <a:rPr lang="en-CA" dirty="0"/>
              <a:t>column: (1,7)</a:t>
            </a:r>
          </a:p>
          <a:p>
            <a:r>
              <a:rPr lang="en-CA" dirty="0"/>
              <a:t>total:(&lt;2,9&gt;,6),(&lt;2,9&gt;,9)</a:t>
            </a:r>
          </a:p>
          <a:p>
            <a:r>
              <a:rPr lang="en-CA" dirty="0" err="1"/>
              <a:t>rowCount</a:t>
            </a:r>
            <a:r>
              <a:rPr lang="en-CA" dirty="0"/>
              <a:t>: (3,5)</a:t>
            </a:r>
          </a:p>
          <a:p>
            <a:r>
              <a:rPr lang="en-CA" dirty="0"/>
              <a:t>r: (&lt;4,10&gt;,5), (&lt;4,10&gt;,7), (&lt;4,10&gt;,10) </a:t>
            </a:r>
          </a:p>
          <a:p>
            <a:r>
              <a:rPr lang="en-CA" dirty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7" y="65316"/>
            <a:ext cx="617688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819764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49013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819764" y="1186543"/>
            <a:ext cx="631372" cy="49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819764" y="169272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03134" y="17638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67859" y="2313209"/>
            <a:ext cx="631372" cy="403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496998" y="23318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295547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0810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358683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37124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103298" y="3429000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85873" y="35215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155373" y="4131522"/>
            <a:ext cx="631372" cy="52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18527" y="41855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1" name="Right Brace 20"/>
          <p:cNvSpPr/>
          <p:nvPr/>
        </p:nvSpPr>
        <p:spPr>
          <a:xfrm flipH="1">
            <a:off x="3155372" y="4741118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640298" y="4914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3" name="Right Brace 22"/>
          <p:cNvSpPr/>
          <p:nvPr/>
        </p:nvSpPr>
        <p:spPr>
          <a:xfrm>
            <a:off x="7014422" y="6397880"/>
            <a:ext cx="631372" cy="43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778355" y="642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n12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123691" y="1681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786744" y="305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03975" y="349936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(1,7),(&lt;4, 10&gt;,7)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267264" y="30658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12&gt;,5), (1,5)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643336" y="376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(&lt;2,11&gt;,6)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570241" y="41633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(7,8), (3,8)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29402" y="49265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(1,9), (1,9), (7,9)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333465" y="6435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12&gt;,12)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086215" y="5361604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520549" y="53394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36" name="Right Brace 35"/>
          <p:cNvSpPr/>
          <p:nvPr/>
        </p:nvSpPr>
        <p:spPr>
          <a:xfrm flipH="1">
            <a:off x="2433074" y="5982093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921838" y="5959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n11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264" y="4675813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406" y="434340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89225" y="5311461"/>
            <a:ext cx="96356" cy="2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742" y="537794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2" y="53499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(9,10)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136815" y="59419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(1,3), (1,1), (1,9)</a:t>
            </a:r>
          </a:p>
          <a:p>
            <a:r>
              <a:rPr lang="pt-BR" dirty="0"/>
              <a:t>column: (1,9)</a:t>
            </a:r>
          </a:p>
          <a:p>
            <a:r>
              <a:rPr lang="pt-BR" dirty="0"/>
              <a:t>total:(&lt;2,11&gt;,6),(&lt;2,11&gt;,11)</a:t>
            </a:r>
          </a:p>
          <a:p>
            <a:r>
              <a:rPr lang="pt-BR" dirty="0"/>
              <a:t>validRows:(1,5), (1,7)</a:t>
            </a:r>
          </a:p>
          <a:p>
            <a:r>
              <a:rPr lang="pt-BR" dirty="0"/>
              <a:t>rowCount: (3,8)</a:t>
            </a:r>
          </a:p>
          <a:p>
            <a:r>
              <a:rPr lang="pt-BR" dirty="0"/>
              <a:t>v: (&lt;4,12&gt;,5), (&lt;4,12&gt;,12)</a:t>
            </a:r>
          </a:p>
          <a:p>
            <a:r>
              <a:rPr lang="pt-BR" dirty="0"/>
              <a:t>n: (9,10), 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6A410CD-1239-48E4-BE19-51D0AC3E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5" y="785091"/>
            <a:ext cx="10694770" cy="5859752"/>
          </a:xfrm>
        </p:spPr>
      </p:pic>
    </p:spTree>
    <p:extLst>
      <p:ext uri="{BB962C8B-B14F-4D97-AF65-F5344CB8AC3E}">
        <p14:creationId xmlns:p14="http://schemas.microsoft.com/office/powerpoint/2010/main" val="4199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EB6B8B-CD22-49D5-9884-262BB6171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65760"/>
            <a:ext cx="10114671" cy="63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282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 Variable</vt:lpstr>
      <vt:lpstr>PowerPoint Presentation</vt:lpstr>
      <vt:lpstr>Per Variable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Drew burritt</cp:lastModifiedBy>
  <cp:revision>15</cp:revision>
  <dcterms:created xsi:type="dcterms:W3CDTF">2022-03-03T23:53:50Z</dcterms:created>
  <dcterms:modified xsi:type="dcterms:W3CDTF">2022-03-08T01:05:14Z</dcterms:modified>
</cp:coreProperties>
</file>