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of pairs:</a:t>
            </a:r>
          </a:p>
          <a:p>
            <a:r>
              <a:rPr lang="en-US" dirty="0" smtClean="0"/>
              <a:t>(where value is assigned, where it is used)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data</a:t>
            </a:r>
            <a:r>
              <a:rPr lang="en-CA" dirty="0" smtClean="0"/>
              <a:t>: (1,3), (1,1), (1,7)</a:t>
            </a:r>
          </a:p>
          <a:p>
            <a:r>
              <a:rPr lang="en-CA" dirty="0" smtClean="0"/>
              <a:t>column: (1,7)</a:t>
            </a:r>
          </a:p>
          <a:p>
            <a:r>
              <a:rPr lang="en-CA" dirty="0" smtClean="0"/>
              <a:t>total:(&lt;2,9&gt;,6),(&lt;2,9&gt;,9)</a:t>
            </a:r>
          </a:p>
          <a:p>
            <a:r>
              <a:rPr lang="en-CA" dirty="0" err="1" smtClean="0"/>
              <a:t>rowCount</a:t>
            </a:r>
            <a:r>
              <a:rPr lang="en-CA" dirty="0" smtClean="0"/>
              <a:t>: (3,5)</a:t>
            </a:r>
          </a:p>
          <a:p>
            <a:r>
              <a:rPr lang="en-CA" dirty="0" smtClean="0"/>
              <a:t>r: (&lt;4,10&gt;,5), (&lt;4,10&gt;,7), (&lt;4,10&gt;,10) </a:t>
            </a:r>
          </a:p>
          <a:p>
            <a:r>
              <a:rPr lang="en-CA" dirty="0" smtClean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Per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Lancelot</cp:lastModifiedBy>
  <cp:revision>6</cp:revision>
  <dcterms:created xsi:type="dcterms:W3CDTF">2022-03-03T23:53:50Z</dcterms:created>
  <dcterms:modified xsi:type="dcterms:W3CDTF">2022-03-04T01:45:02Z</dcterms:modified>
</cp:coreProperties>
</file>