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C0D83-0B72-4B5B-8C76-76D0AD2822EA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37F8F-BF8E-467E-A700-DB9DD948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69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37F8F-BF8E-467E-A700-DB9DD948919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27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http://vision.udn.com/vision/story/7639/737633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37F8F-BF8E-467E-A700-DB9DD948919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0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http://andyliuonline.com/presentation-skills-number/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37F8F-BF8E-467E-A700-DB9DD948919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50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http://tedxtaipei.com/articles/10_tips_for_slide/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37F8F-BF8E-467E-A700-DB9DD948919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1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37F8F-BF8E-467E-A700-DB9DD948919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0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105A-6590-4790-B052-B1C05A699FA4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75C9-E9E3-4801-9686-E34207739D63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C63D-0B18-49BE-9DB8-8A5E5AF3C97F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448E-B379-441C-B39C-FFDA070AA788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0612-2139-4BF6-8A64-45D2DDD020CC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0319-4441-4B8E-8E72-49CA0137E709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3EFB-3A67-4E7E-B47B-47F0CDF4E77F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737-9319-41C3-81BB-546569AAA995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8635-B7C9-4DBC-861D-A5C3FF12587C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5123-2D66-4D23-9D16-EA5D3A6EBB58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0EEF-5DA6-4F04-A178-B399C595FFFE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DDF5440-87FD-406D-9DDB-D77E41A0BC1E}" type="datetime1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93D8D77-AB6A-49B3-96C8-C53D6C0EA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製作人：阿波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簡報技巧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8B72-63F0-4F3A-A47D-08039364DD85}" type="datetime1">
              <a:rPr lang="zh-TW" altLang="en-US" smtClean="0"/>
              <a:t>2016/8/15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26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掌握主題</a:t>
            </a:r>
            <a:r>
              <a:rPr lang="zh-TW" altLang="zh-TW" dirty="0" smtClean="0"/>
              <a:t>核心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r>
              <a:rPr lang="zh-TW" altLang="zh-TW" dirty="0" smtClean="0"/>
              <a:t>確實</a:t>
            </a:r>
            <a:r>
              <a:rPr lang="zh-TW" altLang="zh-TW" dirty="0"/>
              <a:t>掌握主題，否則說得在</a:t>
            </a:r>
            <a:r>
              <a:rPr lang="zh-TW" altLang="zh-TW" dirty="0" smtClean="0"/>
              <a:t>好偏離</a:t>
            </a:r>
            <a:r>
              <a:rPr lang="zh-TW" altLang="zh-TW" dirty="0"/>
              <a:t>主題也是枉然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222-248A-44BD-AF99-4E213F3FC81B}" type="datetime1">
              <a:rPr lang="zh-TW" altLang="en-US" smtClean="0"/>
              <a:t>2016/8/15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5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強而有力的</a:t>
            </a:r>
            <a:r>
              <a:rPr lang="zh-TW" altLang="zh-TW" dirty="0" smtClean="0"/>
              <a:t>標語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zh-TW" dirty="0" smtClean="0"/>
              <a:t>吸引</a:t>
            </a:r>
            <a:r>
              <a:rPr lang="zh-TW" altLang="zh-TW" dirty="0"/>
              <a:t>聽眾注意，讓聽眾一眼</a:t>
            </a:r>
            <a:r>
              <a:rPr lang="zh-TW" altLang="zh-TW" dirty="0" smtClean="0"/>
              <a:t>就知道</a:t>
            </a:r>
            <a:r>
              <a:rPr lang="zh-TW" altLang="en-US" dirty="0" smtClean="0"/>
              <a:t>這部份</a:t>
            </a:r>
            <a:r>
              <a:rPr lang="zh-TW" altLang="en-US" dirty="0"/>
              <a:t>的</a:t>
            </a:r>
            <a:r>
              <a:rPr lang="zh-TW" altLang="en-US" dirty="0" smtClean="0"/>
              <a:t>重點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3DE7-C92A-4BA9-ABA8-ECBC14F8E70D}" type="datetime1">
              <a:rPr lang="zh-TW" altLang="en-US" smtClean="0"/>
              <a:t>2016/8/15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52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圖表代替</a:t>
            </a:r>
            <a:r>
              <a:rPr lang="zh-TW" altLang="zh-TW" dirty="0" smtClean="0"/>
              <a:t>文字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表格勝於文字，</a:t>
            </a:r>
            <a:r>
              <a:rPr lang="zh-TW" altLang="en-US" dirty="0" smtClean="0"/>
              <a:t>圖片</a:t>
            </a:r>
            <a:r>
              <a:rPr lang="zh-TW" altLang="en-US" dirty="0"/>
              <a:t>優於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pPr algn="ctr"/>
            <a:r>
              <a:rPr lang="zh-TW" altLang="zh-TW" dirty="0" smtClean="0"/>
              <a:t>有力</a:t>
            </a:r>
            <a:r>
              <a:rPr lang="zh-TW" altLang="zh-TW" dirty="0"/>
              <a:t>道的圖片能引起聽眾</a:t>
            </a:r>
            <a:r>
              <a:rPr lang="zh-TW" altLang="zh-TW" dirty="0" smtClean="0"/>
              <a:t>共鳴</a:t>
            </a:r>
            <a:r>
              <a:rPr lang="zh-TW" altLang="en-US" dirty="0" smtClean="0"/>
              <a:t>與聯想力</a:t>
            </a:r>
            <a:endParaRPr lang="zh-TW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3857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946610"/>
            <a:ext cx="3575298" cy="319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51920" y="4106912"/>
            <a:ext cx="15841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VS</a:t>
            </a:r>
            <a:endParaRPr lang="zh-TW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7131-771D-4090-BA39-D852D344B5D2}" type="datetime1">
              <a:rPr lang="zh-TW" altLang="en-US" smtClean="0"/>
              <a:t>2016/8/15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數字的</a:t>
            </a:r>
            <a:r>
              <a:rPr lang="zh-TW" altLang="zh-TW" dirty="0" smtClean="0"/>
              <a:t>魅力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zh-TW" dirty="0"/>
              <a:t>善用</a:t>
            </a:r>
            <a:r>
              <a:rPr lang="zh-TW" altLang="zh-TW" dirty="0" smtClean="0"/>
              <a:t>數字加強</a:t>
            </a:r>
            <a:r>
              <a:rPr lang="zh-TW" altLang="zh-TW" dirty="0"/>
              <a:t>論點，讓話更有說服力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99514"/>
            <a:ext cx="3528391" cy="293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3528391" cy="292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44" y="3380340"/>
            <a:ext cx="1695450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05C-53A2-4CC0-8FFC-D524528A6FAC}" type="datetime1">
              <a:rPr lang="zh-TW" altLang="en-US" smtClean="0"/>
              <a:t>2016/8/15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3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善用簡報</a:t>
            </a:r>
            <a:r>
              <a:rPr lang="zh-TW" altLang="zh-TW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ctr"/>
            <a:r>
              <a:rPr lang="zh-TW" altLang="zh-TW" dirty="0"/>
              <a:t>可透過半透明</a:t>
            </a:r>
            <a:r>
              <a:rPr lang="zh-TW" altLang="zh-TW" dirty="0" smtClean="0"/>
              <a:t>遮罩</a:t>
            </a:r>
            <a:r>
              <a:rPr lang="zh-TW" altLang="en-US" dirty="0" smtClean="0"/>
              <a:t>或箭頭</a:t>
            </a:r>
            <a:r>
              <a:rPr lang="zh-TW" altLang="zh-TW" dirty="0" smtClean="0"/>
              <a:t>來</a:t>
            </a:r>
            <a:r>
              <a:rPr lang="zh-TW" altLang="zh-TW" dirty="0"/>
              <a:t>集中</a:t>
            </a:r>
            <a:r>
              <a:rPr lang="zh-TW" altLang="zh-TW" dirty="0" smtClean="0"/>
              <a:t>聽</a:t>
            </a:r>
            <a:r>
              <a:rPr lang="zh-TW" altLang="en-US" dirty="0" smtClean="0"/>
              <a:t>眾</a:t>
            </a:r>
            <a:r>
              <a:rPr lang="zh-TW" altLang="zh-TW" dirty="0" smtClean="0"/>
              <a:t>在</a:t>
            </a:r>
            <a:r>
              <a:rPr lang="zh-TW" altLang="zh-TW" dirty="0"/>
              <a:t>簡報上的注意力</a:t>
            </a:r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76872"/>
            <a:ext cx="4762500" cy="42291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3" t="17361" r="25747" b="15154"/>
          <a:stretch/>
        </p:blipFill>
        <p:spPr>
          <a:xfrm>
            <a:off x="3269673" y="3011054"/>
            <a:ext cx="2318328" cy="2854037"/>
          </a:xfrm>
          <a:prstGeom prst="ellipse">
            <a:avLst/>
          </a:prstGeom>
        </p:spPr>
      </p:pic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0146-DACD-4A1E-96ED-4E358E8300DB}" type="datetime1">
              <a:rPr lang="zh-TW" altLang="en-US" smtClean="0"/>
              <a:t>2016/8/15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風格呈現一致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可透過範本來保持風格的一致性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7649-2CFC-4CA6-90BE-15560D89BB0D}" type="datetime1">
              <a:rPr lang="zh-TW" altLang="en-US" smtClean="0"/>
              <a:t>2016/8/15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4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簡報</a:t>
            </a:r>
            <a:r>
              <a:rPr lang="en-US" altLang="zh-TW" dirty="0" smtClean="0"/>
              <a:t>-</a:t>
            </a:r>
            <a:r>
              <a:rPr lang="zh-TW" altLang="en-US" dirty="0" smtClean="0"/>
              <a:t>在有限的時間內將所有要表達的東西以圖文的方式呈現給聽眾知道。</a:t>
            </a:r>
            <a:endParaRPr lang="en-US" altLang="zh-TW" dirty="0" smtClean="0"/>
          </a:p>
          <a:p>
            <a:r>
              <a:rPr lang="zh-TW" altLang="en-US" dirty="0"/>
              <a:t>為了要達到以上條件</a:t>
            </a:r>
            <a:r>
              <a:rPr lang="zh-TW" altLang="en-US" dirty="0" smtClean="0"/>
              <a:t>，在製作簡報時必須認清主題核心，將所有的簡報內容都圍繞著核心打轉，避免離題太嚴重，並且透過圖表的方式取代大量的文字，提高聽眾閱讀的方便性及意願。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8D77-AB6A-49B3-96C8-C53D6C0EA13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C531-6571-44A6-A088-D376C3E96D92}" type="datetime1">
              <a:rPr lang="zh-TW" altLang="en-US" smtClean="0"/>
              <a:t>2016/8/15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2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藥劑師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藥劑師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藥劑師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253</TotalTime>
  <Words>220</Words>
  <Application>Microsoft Office PowerPoint</Application>
  <PresentationFormat>如螢幕大小 (4:3)</PresentationFormat>
  <Paragraphs>55</Paragraphs>
  <Slides>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藥劑師</vt:lpstr>
      <vt:lpstr>簡報技巧</vt:lpstr>
      <vt:lpstr>掌握主題核心</vt:lpstr>
      <vt:lpstr>強而有力的標語</vt:lpstr>
      <vt:lpstr>圖表代替文字</vt:lpstr>
      <vt:lpstr>數字的魅力</vt:lpstr>
      <vt:lpstr>善用簡報工具</vt:lpstr>
      <vt:lpstr>風格呈現一致</vt:lpstr>
      <vt:lpstr>心得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剪報技巧</dc:title>
  <dc:creator>Windows 使用者</dc:creator>
  <cp:lastModifiedBy>Windows 使用者</cp:lastModifiedBy>
  <cp:revision>23</cp:revision>
  <dcterms:created xsi:type="dcterms:W3CDTF">2016-08-15T02:53:44Z</dcterms:created>
  <dcterms:modified xsi:type="dcterms:W3CDTF">2016-08-15T07:07:37Z</dcterms:modified>
</cp:coreProperties>
</file>