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F760AF7-5245-411D-9C6D-37886D156611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FCC147D-A376-4C7F-8E5B-8E4134603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TW" sz="5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r>
              <a:rPr lang="en-US" altLang="zh-TW" sz="5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製作人：阿波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抓取網頁資料</a:t>
            </a:r>
            <a:endParaRPr lang="zh-TW" altLang="en-US" sz="3600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800" dirty="0"/>
              <a:t>使用</a:t>
            </a:r>
            <a:r>
              <a:rPr lang="en-US" altLang="zh-TW" sz="2800" dirty="0"/>
              <a:t>curl</a:t>
            </a:r>
            <a:r>
              <a:rPr lang="zh-TW" altLang="en-US" sz="2800" dirty="0"/>
              <a:t>抓取網頁資料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629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抓取網頁資料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half" idx="2"/>
          </p:nvPr>
        </p:nvSpPr>
        <p:spPr>
          <a:xfrm>
            <a:off x="827584" y="2996952"/>
            <a:ext cx="7391400" cy="80486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將抓取的資料進行處理，以下為處理結果</a:t>
            </a:r>
            <a:endParaRPr lang="zh-TW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4664"/>
            <a:ext cx="6552729" cy="251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26" y="3582143"/>
            <a:ext cx="6515710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1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將資料存於</a:t>
            </a:r>
            <a:r>
              <a:rPr lang="en-US" altLang="zh-TW" sz="3600" dirty="0" err="1" smtClean="0"/>
              <a:t>Redis</a:t>
            </a:r>
            <a:r>
              <a:rPr lang="zh-TW" altLang="en-US" sz="3600" dirty="0" smtClean="0"/>
              <a:t>中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056784" cy="393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9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使用</a:t>
            </a:r>
            <a:r>
              <a:rPr lang="en-US" altLang="zh-TW" sz="3600" dirty="0" smtClean="0"/>
              <a:t>Ajax</a:t>
            </a:r>
            <a:r>
              <a:rPr lang="zh-TW" altLang="en-US" sz="3600" dirty="0" smtClean="0"/>
              <a:t>達成每分鐘資料更新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35774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5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顯示結果</a:t>
            </a:r>
            <a:endParaRPr lang="zh-TW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3252"/>
            <a:ext cx="72961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69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</TotalTime>
  <Words>42</Words>
  <Application>Microsoft Office PowerPoint</Application>
  <PresentationFormat>如螢幕大小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NewsPrint</vt:lpstr>
      <vt:lpstr>ReadSoccerData </vt:lpstr>
      <vt:lpstr>抓取網頁資料</vt:lpstr>
      <vt:lpstr>抓取網頁資料</vt:lpstr>
      <vt:lpstr>將資料存於Redis中</vt:lpstr>
      <vt:lpstr>使用Ajax達成每分鐘資料更新</vt:lpstr>
      <vt:lpstr>顯示結果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ReadSoccerData </dc:title>
  <dc:creator>Windows 使用者</dc:creator>
  <cp:lastModifiedBy>Windows 使用者</cp:lastModifiedBy>
  <cp:revision>7</cp:revision>
  <dcterms:created xsi:type="dcterms:W3CDTF">2016-08-18T07:08:16Z</dcterms:created>
  <dcterms:modified xsi:type="dcterms:W3CDTF">2016-08-18T07:41:27Z</dcterms:modified>
</cp:coreProperties>
</file>