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handoutMasterIdLst>
    <p:handoutMasterId r:id="rId24"/>
  </p:handoutMasterIdLst>
  <p:sldIdLst>
    <p:sldId id="256" r:id="rId2"/>
    <p:sldId id="259" r:id="rId3"/>
    <p:sldId id="263" r:id="rId4"/>
    <p:sldId id="264" r:id="rId5"/>
    <p:sldId id="273" r:id="rId6"/>
    <p:sldId id="275" r:id="rId7"/>
    <p:sldId id="276" r:id="rId8"/>
    <p:sldId id="262" r:id="rId9"/>
    <p:sldId id="257" r:id="rId10"/>
    <p:sldId id="258" r:id="rId11"/>
    <p:sldId id="260" r:id="rId12"/>
    <p:sldId id="261" r:id="rId13"/>
    <p:sldId id="265" r:id="rId14"/>
    <p:sldId id="268" r:id="rId15"/>
    <p:sldId id="270" r:id="rId16"/>
    <p:sldId id="271" r:id="rId17"/>
    <p:sldId id="269" r:id="rId18"/>
    <p:sldId id="274" r:id="rId19"/>
    <p:sldId id="272" r:id="rId20"/>
    <p:sldId id="266" r:id="rId21"/>
    <p:sldId id="267"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DF5AE4-B996-4086-AA34-EE8B5430277D}" type="datetime1">
              <a:rPr lang="zh-TW" altLang="en-US" smtClean="0"/>
              <a:t>2016/8/18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16626E-2994-45BD-9C6A-49AFBBF02943}" type="slidenum">
              <a:rPr lang="zh-TW" altLang="en-US" smtClean="0"/>
              <a:t>‹#›</a:t>
            </a:fld>
            <a:endParaRPr lang="zh-TW" altLang="en-US"/>
          </a:p>
        </p:txBody>
      </p:sp>
    </p:spTree>
    <p:extLst>
      <p:ext uri="{BB962C8B-B14F-4D97-AF65-F5344CB8AC3E}">
        <p14:creationId xmlns:p14="http://schemas.microsoft.com/office/powerpoint/2010/main" val="1386055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EA4BC-D61A-444A-8DBC-CF51AF51343D}" type="datetime1">
              <a:rPr lang="zh-TW" altLang="en-US" smtClean="0"/>
              <a:t>2016/8/18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A8C3E-1ACD-4ABD-BDF9-C5346CAA1D8E}" type="slidenum">
              <a:rPr lang="zh-TW" altLang="en-US" smtClean="0"/>
              <a:t>‹#›</a:t>
            </a:fld>
            <a:endParaRPr lang="zh-TW" altLang="en-US"/>
          </a:p>
        </p:txBody>
      </p:sp>
    </p:spTree>
    <p:extLst>
      <p:ext uri="{BB962C8B-B14F-4D97-AF65-F5344CB8AC3E}">
        <p14:creationId xmlns:p14="http://schemas.microsoft.com/office/powerpoint/2010/main" val="426311738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79A8C3E-1ACD-4ABD-BDF9-C5346CAA1D8E}" type="slidenum">
              <a:rPr lang="zh-TW" altLang="en-US" smtClean="0"/>
              <a:t>1</a:t>
            </a:fld>
            <a:endParaRPr lang="zh-TW" altLang="en-US"/>
          </a:p>
        </p:txBody>
      </p:sp>
      <p:sp>
        <p:nvSpPr>
          <p:cNvPr id="5" name="日期版面配置區 4"/>
          <p:cNvSpPr>
            <a:spLocks noGrp="1"/>
          </p:cNvSpPr>
          <p:nvPr>
            <p:ph type="dt" idx="11"/>
          </p:nvPr>
        </p:nvSpPr>
        <p:spPr/>
        <p:txBody>
          <a:bodyPr/>
          <a:lstStyle/>
          <a:p>
            <a:fld id="{EB661FC1-CFC2-4FF0-BF32-6401F7058522}" type="datetime1">
              <a:rPr lang="zh-TW" altLang="en-US" smtClean="0"/>
              <a:t>2016/8/18</a:t>
            </a:fld>
            <a:endParaRPr lang="zh-TW" altLang="en-US"/>
          </a:p>
        </p:txBody>
      </p:sp>
    </p:spTree>
    <p:extLst>
      <p:ext uri="{BB962C8B-B14F-4D97-AF65-F5344CB8AC3E}">
        <p14:creationId xmlns:p14="http://schemas.microsoft.com/office/powerpoint/2010/main" val="124918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5" name="圓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圓角矩形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zh-TW" altLang="en-US" smtClean="0"/>
              <a:t>按一下以編輯母片標題樣式</a:t>
            </a:r>
            <a:endParaRPr kumimoji="0" lang="en-US"/>
          </a:p>
        </p:txBody>
      </p:sp>
      <p:sp>
        <p:nvSpPr>
          <p:cNvPr id="20" name="副標題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19" name="日期版面配置區 18"/>
          <p:cNvSpPr>
            <a:spLocks noGrp="1"/>
          </p:cNvSpPr>
          <p:nvPr>
            <p:ph type="dt" sz="half" idx="10"/>
          </p:nvPr>
        </p:nvSpPr>
        <p:spPr/>
        <p:txBody>
          <a:bodyPr/>
          <a:lstStyle>
            <a:extLst/>
          </a:lstStyle>
          <a:p>
            <a:fld id="{AAA5BD93-0205-41AD-BBA9-2DDCCF2F8A8D}" type="datetime1">
              <a:rPr lang="zh-TW" altLang="en-US" smtClean="0"/>
              <a:t>2016/8/18</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11" name="投影片編號版面配置區 10"/>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502920" y="4983480"/>
            <a:ext cx="8183880" cy="1051560"/>
          </a:xfrm>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502920" y="530352"/>
            <a:ext cx="8183880" cy="4187952"/>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FF025D06-E930-4239-ACA1-B96553213AE8}" type="datetime1">
              <a:rPr lang="zh-TW" altLang="en-US" smtClean="0"/>
              <a:t>2016/8/18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533404"/>
            <a:ext cx="1981200" cy="5257799"/>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533400" y="533402"/>
            <a:ext cx="5943600" cy="525780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7322CF43-A5DC-4D92-80E1-153175F5D386}" type="datetime1">
              <a:rPr lang="zh-TW" altLang="en-US" smtClean="0"/>
              <a:t>2016/8/18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02920" y="4983480"/>
            <a:ext cx="8183880" cy="105156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502920" y="530352"/>
            <a:ext cx="8183880" cy="4187952"/>
          </a:xfrm>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6BD063A-0D6A-4DE6-A16C-4C24308C8B2F}" type="datetime1">
              <a:rPr lang="zh-TW" altLang="en-US" smtClean="0"/>
              <a:t>2016/8/18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4" name="圓角矩形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圓角矩形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E048757E-BCB9-4246-8B8B-A92A710CD39C}" type="datetime1">
              <a:rPr lang="zh-TW" altLang="en-US" smtClean="0"/>
              <a:t>2016/8/18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EF67D1A5-0E52-4100-8D1D-FFD151B46973}" type="datetime1">
              <a:rPr lang="zh-TW" altLang="en-US" smtClean="0"/>
              <a:t>2016/8/18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2920" y="4983480"/>
            <a:ext cx="8183880" cy="1051560"/>
          </a:xfrm>
        </p:spPr>
        <p:txBody>
          <a:bodyPr anchor="b"/>
          <a:lstStyle>
            <a:lvl1pPr>
              <a:defRPr b="1"/>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0820DCEE-C968-40AC-B11A-CF876ECC11BE}" type="datetime1">
              <a:rPr lang="zh-TW" altLang="en-US" smtClean="0"/>
              <a:t>2016/8/18</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C726DB5D-DD44-4489-A8CD-47140E8603DB}" type="datetime1">
              <a:rPr lang="zh-TW" altLang="en-US" smtClean="0"/>
              <a:t>2016/8/18</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圓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50DA3484-296A-4BFD-B067-68C2B9621F8A}" type="datetime1">
              <a:rPr lang="zh-TW" altLang="en-US" smtClean="0"/>
              <a:t>2016/8/18</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1E939-E4E4-4D16-85A7-FA2FB4C55844}" type="datetime1">
              <a:rPr lang="zh-TW" altLang="en-US" smtClean="0"/>
              <a:t>2016/8/18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5" name="圓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圓角化單一角落矩形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E6B6DF50-EA76-4271-A7A1-47D1D3144CF7}" type="datetime1">
              <a:rPr lang="zh-TW" altLang="en-US" smtClean="0"/>
              <a:t>2016/8/18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1D28202E-C7C5-4E97-9027-3478C67C1D69}" type="slidenum">
              <a:rPr lang="zh-TW" altLang="en-US" smtClean="0"/>
              <a:t>‹#›</a:t>
            </a:fld>
            <a:endParaRPr lang="zh-TW" altLang="en-US"/>
          </a:p>
        </p:txBody>
      </p:sp>
      <p:sp>
        <p:nvSpPr>
          <p:cNvPr id="3" name="圖片版面配置區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zh-TW" altLang="en-US" smtClean="0"/>
              <a:t>按一下圖示以新增圖片</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圓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圓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標題版面配置區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zh-TW" altLang="en-US" smtClean="0"/>
              <a:t>按一下以編輯母片標題樣式</a:t>
            </a:r>
            <a:endParaRPr kumimoji="0" lang="en-US"/>
          </a:p>
        </p:txBody>
      </p:sp>
      <p:sp>
        <p:nvSpPr>
          <p:cNvPr id="4" name="文字版面配置區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5" name="日期版面配置區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63E7DA5-9B0A-4138-AED5-4E5C80128149}" type="datetime1">
              <a:rPr lang="zh-TW" altLang="en-US" smtClean="0"/>
              <a:t>2016/8/18</a:t>
            </a:fld>
            <a:endParaRPr lang="zh-TW" altLang="en-US"/>
          </a:p>
        </p:txBody>
      </p:sp>
      <p:sp>
        <p:nvSpPr>
          <p:cNvPr id="18" name="頁尾版面配置區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zh-TW" altLang="en-US"/>
          </a:p>
        </p:txBody>
      </p:sp>
      <p:sp>
        <p:nvSpPr>
          <p:cNvPr id="5" name="投影片編號版面配置區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28202E-C7C5-4E97-9027-3478C67C1D69}"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read01.com/JmxRz7.html" TargetMode="External"/><Relationship Id="rId2" Type="http://schemas.openxmlformats.org/officeDocument/2006/relationships/hyperlink" Target="https://read01.com/md2N6j.html" TargetMode="External"/><Relationship Id="rId1" Type="http://schemas.openxmlformats.org/officeDocument/2006/relationships/slideLayout" Target="../slideLayouts/slideLayout2.xml"/><Relationship Id="rId6" Type="http://schemas.openxmlformats.org/officeDocument/2006/relationships/hyperlink" Target="http://blog.csdn.net/ithomer/article/details/9213185" TargetMode="External"/><Relationship Id="rId5" Type="http://schemas.openxmlformats.org/officeDocument/2006/relationships/hyperlink" Target="http://try.redis.io/" TargetMode="External"/><Relationship Id="rId4" Type="http://schemas.openxmlformats.org/officeDocument/2006/relationships/hyperlink" Target="https://magiclen.org/ubuntu-redis-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4800" kern="100" dirty="0" err="1" smtClean="0">
                <a:latin typeface="微軟正黑體" pitchFamily="34" charset="-120"/>
                <a:ea typeface="微軟正黑體" pitchFamily="34" charset="-120"/>
                <a:cs typeface="Times New Roman"/>
              </a:rPr>
              <a:t>Redis</a:t>
            </a:r>
            <a:r>
              <a:rPr lang="zh-TW" altLang="en-US" sz="4800" kern="100" dirty="0" smtClean="0">
                <a:latin typeface="微軟正黑體" pitchFamily="34" charset="-120"/>
                <a:ea typeface="微軟正黑體" pitchFamily="34" charset="-120"/>
                <a:cs typeface="Times New Roman"/>
              </a:rPr>
              <a:t>介紹</a:t>
            </a:r>
            <a:endParaRPr lang="zh-TW" altLang="en-US" dirty="0"/>
          </a:p>
        </p:txBody>
      </p:sp>
      <p:sp>
        <p:nvSpPr>
          <p:cNvPr id="3" name="副標題 2"/>
          <p:cNvSpPr>
            <a:spLocks noGrp="1"/>
          </p:cNvSpPr>
          <p:nvPr>
            <p:ph type="subTitle" idx="1"/>
          </p:nvPr>
        </p:nvSpPr>
        <p:spPr/>
        <p:txBody>
          <a:bodyPr/>
          <a:lstStyle/>
          <a:p>
            <a:r>
              <a:rPr lang="zh-TW" altLang="en-US" dirty="0" smtClean="0"/>
              <a:t>製作人</a:t>
            </a:r>
            <a:r>
              <a:rPr lang="en-US" altLang="zh-TW" dirty="0" smtClean="0"/>
              <a:t>-</a:t>
            </a:r>
            <a:r>
              <a:rPr lang="zh-TW" altLang="en-US" dirty="0" smtClean="0"/>
              <a:t>阿波</a:t>
            </a:r>
            <a:endParaRPr lang="zh-TW" altLang="en-US" dirty="0"/>
          </a:p>
        </p:txBody>
      </p:sp>
      <p:sp>
        <p:nvSpPr>
          <p:cNvPr id="4" name="日期版面配置區 3"/>
          <p:cNvSpPr>
            <a:spLocks noGrp="1"/>
          </p:cNvSpPr>
          <p:nvPr>
            <p:ph type="dt" sz="half" idx="10"/>
          </p:nvPr>
        </p:nvSpPr>
        <p:spPr/>
        <p:txBody>
          <a:bodyPr/>
          <a:lstStyle/>
          <a:p>
            <a:fld id="{1A76EAD8-FED8-4ED5-9CEE-E0C3D46355B2}"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a:t>
            </a:fld>
            <a:endParaRPr lang="zh-TW" altLang="en-US"/>
          </a:p>
        </p:txBody>
      </p:sp>
    </p:spTree>
    <p:extLst>
      <p:ext uri="{BB962C8B-B14F-4D97-AF65-F5344CB8AC3E}">
        <p14:creationId xmlns:p14="http://schemas.microsoft.com/office/powerpoint/2010/main" val="424793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連線狀態</a:t>
            </a:r>
          </a:p>
        </p:txBody>
      </p:sp>
      <p:sp>
        <p:nvSpPr>
          <p:cNvPr id="3" name="內容版面配置區 2"/>
          <p:cNvSpPr>
            <a:spLocks noGrp="1"/>
          </p:cNvSpPr>
          <p:nvPr>
            <p:ph idx="1"/>
          </p:nvPr>
        </p:nvSpPr>
        <p:spPr/>
        <p:txBody>
          <a:bodyPr>
            <a:normAutofit/>
          </a:bodyPr>
          <a:lstStyle/>
          <a:p>
            <a:r>
              <a:rPr lang="zh-TW" altLang="en-US" dirty="0" smtClean="0"/>
              <a:t>手動開關</a:t>
            </a:r>
            <a:r>
              <a:rPr lang="en-US" altLang="zh-TW" dirty="0" err="1" smtClean="0"/>
              <a:t>Redis</a:t>
            </a:r>
            <a:r>
              <a:rPr lang="zh-TW" altLang="en-US" dirty="0" smtClean="0"/>
              <a:t>連線</a:t>
            </a:r>
            <a:endParaRPr lang="en-US" altLang="zh-TW" dirty="0" smtClean="0"/>
          </a:p>
          <a:p>
            <a:pPr lvl="1"/>
            <a:r>
              <a:rPr lang="zh-TW" altLang="en-US" dirty="0" smtClean="0"/>
              <a:t>開啟</a:t>
            </a:r>
            <a:endParaRPr lang="en-US" altLang="zh-TW" dirty="0" smtClean="0"/>
          </a:p>
          <a:p>
            <a:pPr lvl="1"/>
            <a:r>
              <a:rPr lang="en-US" altLang="zh-TW" dirty="0" smtClean="0"/>
              <a:t>&gt;</a:t>
            </a:r>
            <a:r>
              <a:rPr lang="en-US" altLang="zh-TW" dirty="0" err="1"/>
              <a:t>sudo</a:t>
            </a:r>
            <a:r>
              <a:rPr lang="en-US" altLang="zh-TW" dirty="0"/>
              <a:t> service </a:t>
            </a:r>
            <a:r>
              <a:rPr lang="en-US" altLang="zh-TW" dirty="0" err="1"/>
              <a:t>redis</a:t>
            </a:r>
            <a:r>
              <a:rPr lang="en-US" altLang="zh-TW" dirty="0"/>
              <a:t>-server </a:t>
            </a:r>
            <a:r>
              <a:rPr lang="en-US" altLang="zh-TW" dirty="0" smtClean="0"/>
              <a:t>start</a:t>
            </a:r>
          </a:p>
          <a:p>
            <a:pPr lvl="1"/>
            <a:r>
              <a:rPr lang="zh-TW" altLang="en-US" dirty="0"/>
              <a:t>重</a:t>
            </a:r>
            <a:r>
              <a:rPr lang="zh-TW" altLang="en-US" dirty="0" smtClean="0"/>
              <a:t>啟</a:t>
            </a:r>
            <a:endParaRPr lang="en-US" altLang="zh-TW" dirty="0"/>
          </a:p>
          <a:p>
            <a:pPr lvl="1"/>
            <a:r>
              <a:rPr lang="en-US" altLang="zh-TW" dirty="0" smtClean="0"/>
              <a:t>&gt;</a:t>
            </a:r>
            <a:r>
              <a:rPr lang="en-US" altLang="zh-TW" dirty="0" err="1"/>
              <a:t>sudo</a:t>
            </a:r>
            <a:r>
              <a:rPr lang="en-US" altLang="zh-TW" dirty="0"/>
              <a:t> service </a:t>
            </a:r>
            <a:r>
              <a:rPr lang="en-US" altLang="zh-TW" dirty="0" err="1"/>
              <a:t>redis</a:t>
            </a:r>
            <a:r>
              <a:rPr lang="en-US" altLang="zh-TW" dirty="0"/>
              <a:t>-server </a:t>
            </a:r>
            <a:r>
              <a:rPr lang="en-US" altLang="zh-TW" dirty="0" smtClean="0"/>
              <a:t>restart</a:t>
            </a:r>
          </a:p>
          <a:p>
            <a:pPr lvl="1"/>
            <a:r>
              <a:rPr lang="zh-TW" altLang="en-US" dirty="0" smtClean="0"/>
              <a:t>關閉</a:t>
            </a:r>
            <a:endParaRPr lang="en-US" altLang="zh-TW" dirty="0"/>
          </a:p>
          <a:p>
            <a:pPr lvl="1"/>
            <a:r>
              <a:rPr lang="en-US" altLang="zh-TW" dirty="0" smtClean="0"/>
              <a:t>&gt;</a:t>
            </a:r>
            <a:r>
              <a:rPr lang="en-US" altLang="zh-TW" dirty="0" err="1"/>
              <a:t>sudo</a:t>
            </a:r>
            <a:r>
              <a:rPr lang="en-US" altLang="zh-TW" dirty="0"/>
              <a:t> service </a:t>
            </a:r>
            <a:r>
              <a:rPr lang="en-US" altLang="zh-TW" dirty="0" err="1"/>
              <a:t>redis</a:t>
            </a:r>
            <a:r>
              <a:rPr lang="en-US" altLang="zh-TW" dirty="0"/>
              <a:t>-server </a:t>
            </a:r>
            <a:r>
              <a:rPr lang="en-US" altLang="zh-TW" dirty="0" smtClean="0"/>
              <a:t>stop</a:t>
            </a:r>
          </a:p>
          <a:p>
            <a:r>
              <a:rPr lang="zh-TW" altLang="en-US" dirty="0" smtClean="0"/>
              <a:t>確認</a:t>
            </a:r>
            <a:r>
              <a:rPr lang="en-US" altLang="zh-TW" dirty="0" err="1" smtClean="0"/>
              <a:t>Redis</a:t>
            </a:r>
            <a:r>
              <a:rPr lang="zh-TW" altLang="en-US" dirty="0" smtClean="0"/>
              <a:t>是否連線成功</a:t>
            </a:r>
            <a:endParaRPr lang="en-US" altLang="zh-TW" dirty="0" smtClean="0"/>
          </a:p>
          <a:p>
            <a:pPr lvl="1"/>
            <a:r>
              <a:rPr lang="en-US" altLang="zh-TW" dirty="0"/>
              <a:t>&gt;</a:t>
            </a:r>
            <a:r>
              <a:rPr lang="en-US" altLang="zh-TW" dirty="0" err="1"/>
              <a:t>redis</a:t>
            </a:r>
            <a:r>
              <a:rPr lang="en-US" altLang="zh-TW" dirty="0"/>
              <a:t>-cli</a:t>
            </a:r>
          </a:p>
        </p:txBody>
      </p:sp>
      <p:sp>
        <p:nvSpPr>
          <p:cNvPr id="4" name="日期版面配置區 3"/>
          <p:cNvSpPr>
            <a:spLocks noGrp="1"/>
          </p:cNvSpPr>
          <p:nvPr>
            <p:ph type="dt" sz="half" idx="10"/>
          </p:nvPr>
        </p:nvSpPr>
        <p:spPr/>
        <p:txBody>
          <a:bodyPr/>
          <a:lstStyle/>
          <a:p>
            <a:fld id="{B63FE7C9-3244-4349-B38A-F569AF16B8B4}"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10</a:t>
            </a:fld>
            <a:endParaRPr lang="zh-TW" altLang="en-US"/>
          </a:p>
        </p:txBody>
      </p:sp>
    </p:spTree>
    <p:extLst>
      <p:ext uri="{BB962C8B-B14F-4D97-AF65-F5344CB8AC3E}">
        <p14:creationId xmlns:p14="http://schemas.microsoft.com/office/powerpoint/2010/main" val="2685495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PHP</a:t>
            </a:r>
            <a:r>
              <a:rPr lang="zh-TW" altLang="en-US" dirty="0"/>
              <a:t>安裝</a:t>
            </a:r>
            <a:r>
              <a:rPr lang="en-US" altLang="zh-TW" dirty="0" err="1"/>
              <a:t>Redis</a:t>
            </a:r>
            <a:r>
              <a:rPr lang="zh-TW" altLang="en-US" dirty="0"/>
              <a:t>套件</a:t>
            </a:r>
          </a:p>
        </p:txBody>
      </p:sp>
      <p:sp>
        <p:nvSpPr>
          <p:cNvPr id="3" name="內容版面配置區 2"/>
          <p:cNvSpPr>
            <a:spLocks noGrp="1"/>
          </p:cNvSpPr>
          <p:nvPr>
            <p:ph idx="1"/>
          </p:nvPr>
        </p:nvSpPr>
        <p:spPr/>
        <p:txBody>
          <a:bodyPr/>
          <a:lstStyle/>
          <a:p>
            <a:r>
              <a:rPr lang="en-US" altLang="zh-TW" dirty="0" smtClean="0"/>
              <a:t>Step1.</a:t>
            </a:r>
          </a:p>
          <a:p>
            <a:pPr lvl="1"/>
            <a:r>
              <a:rPr lang="zh-TW" altLang="en-US" dirty="0" smtClean="0"/>
              <a:t>開啟</a:t>
            </a:r>
            <a:r>
              <a:rPr lang="en-US" altLang="zh-TW" dirty="0" smtClean="0"/>
              <a:t>Terminal</a:t>
            </a:r>
          </a:p>
          <a:p>
            <a:r>
              <a:rPr lang="en-US" altLang="zh-TW" dirty="0" smtClean="0"/>
              <a:t>Step2.</a:t>
            </a:r>
          </a:p>
          <a:p>
            <a:pPr lvl="1"/>
            <a:r>
              <a:rPr lang="zh-TW" altLang="en-US" dirty="0"/>
              <a:t>鍵入</a:t>
            </a:r>
            <a:r>
              <a:rPr lang="zh-TW" altLang="en-US" dirty="0" smtClean="0"/>
              <a:t>指令</a:t>
            </a:r>
            <a:endParaRPr lang="en-US" altLang="zh-TW" dirty="0" smtClean="0"/>
          </a:p>
          <a:p>
            <a:pPr lvl="1"/>
            <a:r>
              <a:rPr lang="en-US" altLang="zh-TW" dirty="0"/>
              <a:t>&gt;</a:t>
            </a:r>
            <a:r>
              <a:rPr lang="en-US" altLang="zh-TW" dirty="0" err="1"/>
              <a:t>sudo</a:t>
            </a:r>
            <a:r>
              <a:rPr lang="en-US" altLang="zh-TW" dirty="0"/>
              <a:t> apt-get install </a:t>
            </a:r>
            <a:r>
              <a:rPr lang="en-US" altLang="zh-TW" dirty="0" smtClean="0"/>
              <a:t>php5-redis</a:t>
            </a:r>
          </a:p>
          <a:p>
            <a:r>
              <a:rPr lang="en-US" altLang="zh-TW" dirty="0" smtClean="0"/>
              <a:t>Step3.</a:t>
            </a:r>
          </a:p>
          <a:p>
            <a:pPr lvl="1"/>
            <a:r>
              <a:rPr lang="zh-TW" altLang="en-US" dirty="0"/>
              <a:t>重</a:t>
            </a:r>
            <a:r>
              <a:rPr lang="zh-TW" altLang="en-US" dirty="0" smtClean="0"/>
              <a:t>啟</a:t>
            </a:r>
            <a:r>
              <a:rPr lang="en-US" altLang="zh-TW" dirty="0" smtClean="0"/>
              <a:t>Apache</a:t>
            </a:r>
            <a:endParaRPr lang="zh-TW" altLang="en-US" dirty="0"/>
          </a:p>
        </p:txBody>
      </p:sp>
      <p:sp>
        <p:nvSpPr>
          <p:cNvPr id="4" name="日期版面配置區 3"/>
          <p:cNvSpPr>
            <a:spLocks noGrp="1"/>
          </p:cNvSpPr>
          <p:nvPr>
            <p:ph type="dt" sz="half" idx="10"/>
          </p:nvPr>
        </p:nvSpPr>
        <p:spPr/>
        <p:txBody>
          <a:bodyPr/>
          <a:lstStyle/>
          <a:p>
            <a:fld id="{270167AC-BB74-4893-AE59-ABDF2186F131}"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11</a:t>
            </a:fld>
            <a:endParaRPr lang="zh-TW" altLang="en-US"/>
          </a:p>
        </p:txBody>
      </p:sp>
    </p:spTree>
    <p:extLst>
      <p:ext uri="{BB962C8B-B14F-4D97-AF65-F5344CB8AC3E}">
        <p14:creationId xmlns:p14="http://schemas.microsoft.com/office/powerpoint/2010/main" val="1870005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PHP</a:t>
            </a:r>
            <a:r>
              <a:rPr lang="zh-TW" altLang="en-US" dirty="0" smtClean="0"/>
              <a:t>中使用</a:t>
            </a:r>
            <a:r>
              <a:rPr lang="en-US" altLang="zh-TW" dirty="0" err="1" smtClean="0"/>
              <a:t>Redis</a:t>
            </a:r>
            <a:endParaRPr lang="zh-TW" altLang="en-US" dirty="0"/>
          </a:p>
        </p:txBody>
      </p:sp>
      <p:sp>
        <p:nvSpPr>
          <p:cNvPr id="4" name="日期版面配置區 3"/>
          <p:cNvSpPr>
            <a:spLocks noGrp="1"/>
          </p:cNvSpPr>
          <p:nvPr>
            <p:ph type="dt" sz="half" idx="10"/>
          </p:nvPr>
        </p:nvSpPr>
        <p:spPr/>
        <p:txBody>
          <a:bodyPr/>
          <a:lstStyle/>
          <a:p>
            <a:fld id="{3D36D139-CD3F-4892-A47A-98330C9FFE67}" type="datetime1">
              <a:rPr lang="zh-TW" altLang="en-US" smtClean="0"/>
              <a:t>2016/8/18</a:t>
            </a:fld>
            <a:endParaRPr lang="zh-TW" altLang="en-US"/>
          </a:p>
        </p:txBody>
      </p:sp>
      <p:sp>
        <p:nvSpPr>
          <p:cNvPr id="3" name="內容版面配置區 2"/>
          <p:cNvSpPr>
            <a:spLocks noGrp="1"/>
          </p:cNvSpPr>
          <p:nvPr>
            <p:ph idx="1"/>
          </p:nvPr>
        </p:nvSpPr>
        <p:spPr/>
        <p:txBody>
          <a:bodyPr/>
          <a:lstStyle/>
          <a:p>
            <a:r>
              <a:rPr lang="en-US" altLang="zh-TW" dirty="0" smtClean="0"/>
              <a:t>&lt;?</a:t>
            </a:r>
            <a:r>
              <a:rPr lang="en-US" altLang="zh-TW" dirty="0" err="1" smtClean="0"/>
              <a:t>php</a:t>
            </a:r>
            <a:endParaRPr lang="en-US" altLang="zh-TW" dirty="0" smtClean="0"/>
          </a:p>
          <a:p>
            <a:pPr lvl="1"/>
            <a:r>
              <a:rPr lang="en-US" altLang="zh-TW" dirty="0"/>
              <a:t>$</a:t>
            </a:r>
            <a:r>
              <a:rPr lang="en-US" altLang="zh-TW" dirty="0" err="1"/>
              <a:t>redis</a:t>
            </a:r>
            <a:r>
              <a:rPr lang="en-US" altLang="zh-TW" dirty="0"/>
              <a:t> = new </a:t>
            </a:r>
            <a:r>
              <a:rPr lang="en-US" altLang="zh-TW" dirty="0" err="1"/>
              <a:t>Redis</a:t>
            </a:r>
            <a:r>
              <a:rPr lang="en-US" altLang="zh-TW" dirty="0"/>
              <a:t>();</a:t>
            </a:r>
          </a:p>
          <a:p>
            <a:pPr lvl="1"/>
            <a:r>
              <a:rPr lang="en-US" altLang="zh-TW" dirty="0" smtClean="0"/>
              <a:t>$</a:t>
            </a:r>
            <a:r>
              <a:rPr lang="en-US" altLang="zh-TW" dirty="0" err="1"/>
              <a:t>redis</a:t>
            </a:r>
            <a:r>
              <a:rPr lang="en-US" altLang="zh-TW" dirty="0"/>
              <a:t>-&gt;connect('127.0.0.1', 6379</a:t>
            </a:r>
            <a:r>
              <a:rPr lang="en-US" altLang="zh-TW" dirty="0" smtClean="0"/>
              <a:t>);</a:t>
            </a:r>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12</a:t>
            </a:fld>
            <a:endParaRPr lang="zh-TW" altLang="en-US"/>
          </a:p>
        </p:txBody>
      </p:sp>
    </p:spTree>
    <p:extLst>
      <p:ext uri="{BB962C8B-B14F-4D97-AF65-F5344CB8AC3E}">
        <p14:creationId xmlns:p14="http://schemas.microsoft.com/office/powerpoint/2010/main" val="51559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Redis</a:t>
            </a:r>
            <a:r>
              <a:rPr lang="zh-TW" altLang="en-US" dirty="0" smtClean="0"/>
              <a:t>基本操作</a:t>
            </a:r>
            <a:r>
              <a:rPr lang="en-US" altLang="zh-TW" dirty="0"/>
              <a:t>-</a:t>
            </a:r>
            <a:r>
              <a:rPr lang="en-US" altLang="zh-TW" dirty="0" smtClean="0"/>
              <a:t>String</a:t>
            </a:r>
            <a:endParaRPr lang="zh-TW" altLang="en-US" dirty="0"/>
          </a:p>
        </p:txBody>
      </p:sp>
      <p:sp>
        <p:nvSpPr>
          <p:cNvPr id="3" name="內容版面配置區 2"/>
          <p:cNvSpPr>
            <a:spLocks noGrp="1"/>
          </p:cNvSpPr>
          <p:nvPr>
            <p:ph idx="1"/>
          </p:nvPr>
        </p:nvSpPr>
        <p:spPr/>
        <p:txBody>
          <a:bodyPr/>
          <a:lstStyle/>
          <a:p>
            <a:r>
              <a:rPr lang="zh-TW" altLang="en-US" dirty="0"/>
              <a:t>給</a:t>
            </a:r>
            <a:r>
              <a:rPr lang="zh-TW" altLang="en-US" dirty="0" smtClean="0"/>
              <a:t>值</a:t>
            </a:r>
            <a:endParaRPr lang="en-US" altLang="zh-TW" dirty="0" smtClean="0"/>
          </a:p>
          <a:p>
            <a:pPr lvl="1"/>
            <a:r>
              <a:rPr lang="en-US" altLang="zh-TW" dirty="0"/>
              <a:t>$</a:t>
            </a:r>
            <a:r>
              <a:rPr lang="en-US" altLang="zh-TW" dirty="0" err="1"/>
              <a:t>redis</a:t>
            </a:r>
            <a:r>
              <a:rPr lang="en-US" altLang="zh-TW" dirty="0"/>
              <a:t>-&gt;set("key", "value</a:t>
            </a:r>
            <a:r>
              <a:rPr lang="en-US" altLang="zh-TW" dirty="0" smtClean="0"/>
              <a:t>");</a:t>
            </a:r>
          </a:p>
          <a:p>
            <a:r>
              <a:rPr lang="zh-TW" altLang="en-US" dirty="0"/>
              <a:t>取</a:t>
            </a:r>
            <a:r>
              <a:rPr lang="zh-TW" altLang="en-US" dirty="0" smtClean="0"/>
              <a:t>值</a:t>
            </a:r>
            <a:endParaRPr lang="en-US" altLang="zh-TW" dirty="0" smtClean="0"/>
          </a:p>
          <a:p>
            <a:pPr lvl="1"/>
            <a:r>
              <a:rPr lang="en-US" altLang="zh-TW" dirty="0"/>
              <a:t>$</a:t>
            </a:r>
            <a:r>
              <a:rPr lang="en-US" altLang="zh-TW" dirty="0" err="1"/>
              <a:t>redis</a:t>
            </a:r>
            <a:r>
              <a:rPr lang="en-US" altLang="zh-TW" dirty="0"/>
              <a:t>-&gt;get("key</a:t>
            </a:r>
            <a:r>
              <a:rPr lang="en-US" altLang="zh-TW" dirty="0" smtClean="0"/>
              <a:t>");</a:t>
            </a:r>
          </a:p>
          <a:p>
            <a:r>
              <a:rPr lang="zh-TW" altLang="en-US" dirty="0" smtClean="0"/>
              <a:t>刪除</a:t>
            </a:r>
            <a:endParaRPr lang="en-US" altLang="zh-TW" dirty="0" smtClean="0"/>
          </a:p>
          <a:p>
            <a:pPr lvl="1"/>
            <a:r>
              <a:rPr lang="en-US" altLang="zh-TW" dirty="0"/>
              <a:t>$</a:t>
            </a:r>
            <a:r>
              <a:rPr lang="en-US" altLang="zh-TW" dirty="0" err="1"/>
              <a:t>redis</a:t>
            </a:r>
            <a:r>
              <a:rPr lang="en-US" altLang="zh-TW" dirty="0"/>
              <a:t>-&gt;del("key");</a:t>
            </a:r>
            <a:endParaRPr lang="en-US" altLang="zh-TW" dirty="0" smtClean="0"/>
          </a:p>
          <a:p>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80B0761D-3E4F-4303-A078-8320B7F79A29}"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13</a:t>
            </a:fld>
            <a:endParaRPr lang="zh-TW" altLang="en-US"/>
          </a:p>
        </p:txBody>
      </p:sp>
    </p:spTree>
    <p:extLst>
      <p:ext uri="{BB962C8B-B14F-4D97-AF65-F5344CB8AC3E}">
        <p14:creationId xmlns:p14="http://schemas.microsoft.com/office/powerpoint/2010/main" val="273884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r>
              <a:rPr lang="en-US" altLang="zh-TW" dirty="0" smtClean="0"/>
              <a:t>-List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給值</a:t>
            </a:r>
            <a:endParaRPr lang="en-US" altLang="zh-TW" dirty="0" smtClean="0"/>
          </a:p>
          <a:p>
            <a:pPr lvl="1"/>
            <a:r>
              <a:rPr lang="en-US" altLang="zh-TW" dirty="0"/>
              <a:t>$</a:t>
            </a:r>
            <a:r>
              <a:rPr lang="en-US" altLang="zh-TW" dirty="0" err="1"/>
              <a:t>redis</a:t>
            </a:r>
            <a:r>
              <a:rPr lang="en-US" altLang="zh-TW" dirty="0"/>
              <a:t>-&gt;</a:t>
            </a:r>
            <a:r>
              <a:rPr lang="en-US" altLang="zh-TW" dirty="0" err="1"/>
              <a:t>rpush</a:t>
            </a:r>
            <a:r>
              <a:rPr lang="en-US" altLang="zh-TW" dirty="0"/>
              <a:t>("</a:t>
            </a:r>
            <a:r>
              <a:rPr lang="en-US" altLang="zh-TW" dirty="0" err="1"/>
              <a:t>key","value</a:t>
            </a:r>
            <a:r>
              <a:rPr lang="en-US" altLang="zh-TW" dirty="0" smtClean="0"/>
              <a:t>");</a:t>
            </a:r>
          </a:p>
          <a:p>
            <a:pPr lvl="1"/>
            <a:r>
              <a:rPr lang="en-US" altLang="zh-TW" dirty="0"/>
              <a:t>$</a:t>
            </a:r>
            <a:r>
              <a:rPr lang="en-US" altLang="zh-TW" dirty="0" err="1"/>
              <a:t>redis</a:t>
            </a:r>
            <a:r>
              <a:rPr lang="en-US" altLang="zh-TW" dirty="0"/>
              <a:t>-&gt;</a:t>
            </a:r>
            <a:r>
              <a:rPr lang="en-US" altLang="zh-TW" dirty="0" err="1"/>
              <a:t>lpush</a:t>
            </a:r>
            <a:r>
              <a:rPr lang="en-US" altLang="zh-TW" dirty="0"/>
              <a:t>("</a:t>
            </a:r>
            <a:r>
              <a:rPr lang="en-US" altLang="zh-TW" dirty="0" err="1"/>
              <a:t>key","value</a:t>
            </a:r>
            <a:r>
              <a:rPr lang="en-US" altLang="zh-TW" dirty="0"/>
              <a:t>");</a:t>
            </a:r>
            <a:endParaRPr lang="en-US" altLang="zh-TW" dirty="0" smtClean="0"/>
          </a:p>
          <a:p>
            <a:r>
              <a:rPr lang="zh-TW" altLang="en-US" dirty="0" smtClean="0"/>
              <a:t>查看全部資料</a:t>
            </a:r>
            <a:r>
              <a:rPr lang="en-US" altLang="zh-TW" dirty="0"/>
              <a:t>(</a:t>
            </a:r>
            <a:r>
              <a:rPr lang="zh-TW" altLang="en-US" dirty="0"/>
              <a:t>取出為陣列</a:t>
            </a:r>
            <a:r>
              <a:rPr lang="en-US" altLang="zh-TW" dirty="0"/>
              <a:t>)</a:t>
            </a:r>
            <a:endParaRPr lang="en-US" altLang="zh-TW" dirty="0" smtClean="0"/>
          </a:p>
          <a:p>
            <a:pPr lvl="1"/>
            <a:r>
              <a:rPr lang="en-US" altLang="zh-TW" dirty="0" smtClean="0"/>
              <a:t>$</a:t>
            </a:r>
            <a:r>
              <a:rPr lang="en-US" altLang="zh-TW" dirty="0" err="1" smtClean="0"/>
              <a:t>redis</a:t>
            </a:r>
            <a:r>
              <a:rPr lang="en-US" altLang="zh-TW" dirty="0" smtClean="0"/>
              <a:t>-</a:t>
            </a:r>
            <a:r>
              <a:rPr lang="en-US" altLang="zh-TW" dirty="0"/>
              <a:t>&gt;</a:t>
            </a:r>
            <a:r>
              <a:rPr lang="en-US" altLang="zh-TW" dirty="0" err="1"/>
              <a:t>lrange</a:t>
            </a:r>
            <a:r>
              <a:rPr lang="en-US" altLang="zh-TW" dirty="0"/>
              <a:t>("key</a:t>
            </a:r>
            <a:r>
              <a:rPr lang="en-US" altLang="zh-TW" dirty="0" smtClean="0"/>
              <a:t>", 0, -1);</a:t>
            </a:r>
          </a:p>
          <a:p>
            <a:r>
              <a:rPr lang="zh-TW" altLang="en-US" dirty="0" smtClean="0"/>
              <a:t>查看</a:t>
            </a:r>
            <a:r>
              <a:rPr lang="zh-TW" altLang="en-US" dirty="0"/>
              <a:t>名稱為</a:t>
            </a:r>
            <a:r>
              <a:rPr lang="en-US" altLang="zh-TW" dirty="0"/>
              <a:t>key</a:t>
            </a:r>
            <a:r>
              <a:rPr lang="zh-TW" altLang="en-US" dirty="0"/>
              <a:t>的</a:t>
            </a:r>
            <a:r>
              <a:rPr lang="en-US" altLang="zh-TW" dirty="0" smtClean="0"/>
              <a:t>List</a:t>
            </a:r>
            <a:r>
              <a:rPr lang="zh-TW" altLang="en-US" dirty="0" smtClean="0"/>
              <a:t>的長度</a:t>
            </a:r>
            <a:endParaRPr lang="en-US" altLang="zh-TW" dirty="0" smtClean="0"/>
          </a:p>
          <a:p>
            <a:pPr lvl="1"/>
            <a:r>
              <a:rPr lang="en-US" altLang="zh-TW" dirty="0"/>
              <a:t>$</a:t>
            </a:r>
            <a:r>
              <a:rPr lang="en-US" altLang="zh-TW" dirty="0" err="1"/>
              <a:t>redis</a:t>
            </a:r>
            <a:r>
              <a:rPr lang="en-US" altLang="zh-TW" dirty="0"/>
              <a:t>-&gt;</a:t>
            </a:r>
            <a:r>
              <a:rPr lang="en-US" altLang="zh-TW" dirty="0" err="1"/>
              <a:t>llen</a:t>
            </a:r>
            <a:r>
              <a:rPr lang="en-US" altLang="zh-TW" dirty="0"/>
              <a:t>("key");</a:t>
            </a:r>
            <a:endParaRPr lang="en-US" altLang="zh-TW" dirty="0" smtClean="0"/>
          </a:p>
          <a:p>
            <a:r>
              <a:rPr lang="zh-TW" altLang="en-US" dirty="0" smtClean="0"/>
              <a:t>刪除元素</a:t>
            </a:r>
            <a:endParaRPr lang="en-US" altLang="zh-TW" dirty="0" smtClean="0"/>
          </a:p>
          <a:p>
            <a:pPr lvl="1"/>
            <a:r>
              <a:rPr lang="en-US" altLang="zh-TW" dirty="0"/>
              <a:t>$</a:t>
            </a:r>
            <a:r>
              <a:rPr lang="en-US" altLang="zh-TW" dirty="0" err="1"/>
              <a:t>redis</a:t>
            </a:r>
            <a:r>
              <a:rPr lang="en-US" altLang="zh-TW" dirty="0"/>
              <a:t>-&gt;</a:t>
            </a:r>
            <a:r>
              <a:rPr lang="en-US" altLang="zh-TW" dirty="0" err="1"/>
              <a:t>rpop</a:t>
            </a:r>
            <a:r>
              <a:rPr lang="en-US" altLang="zh-TW" dirty="0"/>
              <a:t>("key</a:t>
            </a:r>
            <a:r>
              <a:rPr lang="en-US" altLang="zh-TW" dirty="0" smtClean="0"/>
              <a:t>");</a:t>
            </a:r>
          </a:p>
          <a:p>
            <a:pPr lvl="1"/>
            <a:r>
              <a:rPr lang="en-US" altLang="zh-TW" dirty="0"/>
              <a:t>$</a:t>
            </a:r>
            <a:r>
              <a:rPr lang="en-US" altLang="zh-TW" dirty="0" err="1"/>
              <a:t>redis</a:t>
            </a:r>
            <a:r>
              <a:rPr lang="en-US" altLang="zh-TW" dirty="0"/>
              <a:t>-&gt;</a:t>
            </a:r>
            <a:r>
              <a:rPr lang="en-US" altLang="zh-TW" dirty="0" err="1"/>
              <a:t>lpop</a:t>
            </a:r>
            <a:r>
              <a:rPr lang="en-US" altLang="zh-TW" dirty="0"/>
              <a:t>("key");</a:t>
            </a:r>
          </a:p>
          <a:p>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14</a:t>
            </a:fld>
            <a:endParaRPr lang="zh-TW" altLang="en-US"/>
          </a:p>
        </p:txBody>
      </p:sp>
    </p:spTree>
    <p:extLst>
      <p:ext uri="{BB962C8B-B14F-4D97-AF65-F5344CB8AC3E}">
        <p14:creationId xmlns:p14="http://schemas.microsoft.com/office/powerpoint/2010/main" val="34619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r>
              <a:rPr lang="en-US" altLang="zh-TW" dirty="0" smtClean="0"/>
              <a:t>-Set</a:t>
            </a:r>
            <a:endParaRPr lang="zh-TW" altLang="en-US" dirty="0"/>
          </a:p>
        </p:txBody>
      </p:sp>
      <p:sp>
        <p:nvSpPr>
          <p:cNvPr id="3" name="內容版面配置區 2"/>
          <p:cNvSpPr>
            <a:spLocks noGrp="1"/>
          </p:cNvSpPr>
          <p:nvPr>
            <p:ph idx="1"/>
          </p:nvPr>
        </p:nvSpPr>
        <p:spPr/>
        <p:txBody>
          <a:bodyPr/>
          <a:lstStyle/>
          <a:p>
            <a:r>
              <a:rPr lang="zh-TW" altLang="en-US" dirty="0"/>
              <a:t>給</a:t>
            </a:r>
            <a:r>
              <a:rPr lang="zh-TW" altLang="en-US" dirty="0" smtClean="0"/>
              <a:t>值</a:t>
            </a:r>
            <a:endParaRPr lang="en-US" altLang="zh-TW" dirty="0" smtClean="0"/>
          </a:p>
          <a:p>
            <a:pPr lvl="1"/>
            <a:r>
              <a:rPr lang="en-US" altLang="zh-TW" dirty="0"/>
              <a:t>$</a:t>
            </a:r>
            <a:r>
              <a:rPr lang="en-US" altLang="zh-TW" dirty="0" err="1"/>
              <a:t>redis</a:t>
            </a:r>
            <a:r>
              <a:rPr lang="en-US" altLang="zh-TW" dirty="0"/>
              <a:t>-&gt;</a:t>
            </a:r>
            <a:r>
              <a:rPr lang="en-US" altLang="zh-TW" dirty="0" err="1"/>
              <a:t>sadd</a:t>
            </a:r>
            <a:r>
              <a:rPr lang="en-US" altLang="zh-TW" dirty="0" smtClean="0"/>
              <a:t>("key", "</a:t>
            </a:r>
            <a:r>
              <a:rPr lang="en-US" altLang="zh-TW" dirty="0"/>
              <a:t>value</a:t>
            </a:r>
            <a:r>
              <a:rPr lang="en-US" altLang="zh-TW" dirty="0"/>
              <a:t>");</a:t>
            </a:r>
            <a:endParaRPr lang="en-US" altLang="zh-TW" dirty="0" smtClean="0"/>
          </a:p>
          <a:p>
            <a:r>
              <a:rPr lang="zh-TW" altLang="en-US" dirty="0" smtClean="0"/>
              <a:t>取值</a:t>
            </a:r>
            <a:r>
              <a:rPr lang="en-US" altLang="zh-TW" dirty="0"/>
              <a:t>(</a:t>
            </a:r>
            <a:r>
              <a:rPr lang="zh-TW" altLang="en-US" dirty="0"/>
              <a:t>取出為陣列</a:t>
            </a:r>
            <a:r>
              <a:rPr lang="en-US" altLang="zh-TW" dirty="0"/>
              <a:t>)</a:t>
            </a:r>
            <a:endParaRPr lang="en-US" altLang="zh-TW" dirty="0" smtClean="0"/>
          </a:p>
          <a:p>
            <a:pPr lvl="1"/>
            <a:r>
              <a:rPr lang="en-US" altLang="zh-TW" dirty="0"/>
              <a:t>$</a:t>
            </a:r>
            <a:r>
              <a:rPr lang="en-US" altLang="zh-TW" dirty="0" err="1"/>
              <a:t>redis</a:t>
            </a:r>
            <a:r>
              <a:rPr lang="en-US" altLang="zh-TW" dirty="0"/>
              <a:t>-</a:t>
            </a:r>
            <a:r>
              <a:rPr lang="en-US" altLang="zh-TW" dirty="0" smtClean="0"/>
              <a:t>&gt;</a:t>
            </a:r>
            <a:r>
              <a:rPr lang="en-US" altLang="zh-TW" dirty="0" err="1"/>
              <a:t>smembers</a:t>
            </a:r>
            <a:r>
              <a:rPr lang="en-US" altLang="zh-TW" dirty="0"/>
              <a:t>("key</a:t>
            </a:r>
            <a:r>
              <a:rPr lang="en-US" altLang="zh-TW" dirty="0" smtClean="0"/>
              <a:t>");</a:t>
            </a:r>
          </a:p>
          <a:p>
            <a:r>
              <a:rPr lang="zh-TW" altLang="en-US" dirty="0" smtClean="0"/>
              <a:t>刪除</a:t>
            </a:r>
            <a:endParaRPr lang="en-US" altLang="zh-TW" dirty="0" smtClean="0"/>
          </a:p>
          <a:p>
            <a:pPr lvl="1"/>
            <a:r>
              <a:rPr lang="en-US" altLang="zh-TW" dirty="0"/>
              <a:t>$</a:t>
            </a:r>
            <a:r>
              <a:rPr lang="en-US" altLang="zh-TW" dirty="0" err="1"/>
              <a:t>redis</a:t>
            </a:r>
            <a:r>
              <a:rPr lang="en-US" altLang="zh-TW" dirty="0"/>
              <a:t>-&gt;</a:t>
            </a:r>
            <a:r>
              <a:rPr lang="en-US" altLang="zh-TW" dirty="0" err="1"/>
              <a:t>srem</a:t>
            </a:r>
            <a:r>
              <a:rPr lang="en-US" altLang="zh-TW" dirty="0"/>
              <a:t>("key", "value</a:t>
            </a:r>
            <a:r>
              <a:rPr lang="en-US" altLang="zh-TW" dirty="0"/>
              <a:t>");</a:t>
            </a:r>
            <a:endParaRPr lang="en-US" altLang="zh-TW" dirty="0" smtClean="0"/>
          </a:p>
          <a:p>
            <a:endParaRPr lang="en-US" altLang="zh-TW" dirty="0" smtClean="0"/>
          </a:p>
          <a:p>
            <a:pPr lvl="1"/>
            <a:endParaRPr lang="en-US" altLang="zh-TW" dirty="0" smtClean="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15</a:t>
            </a:fld>
            <a:endParaRPr lang="zh-TW" altLang="en-US"/>
          </a:p>
        </p:txBody>
      </p:sp>
    </p:spTree>
    <p:extLst>
      <p:ext uri="{BB962C8B-B14F-4D97-AF65-F5344CB8AC3E}">
        <p14:creationId xmlns:p14="http://schemas.microsoft.com/office/powerpoint/2010/main" val="2548798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r>
              <a:rPr lang="en-US" altLang="zh-TW" dirty="0"/>
              <a:t>-Set</a:t>
            </a:r>
            <a:endParaRPr lang="zh-TW" altLang="en-US" dirty="0"/>
          </a:p>
        </p:txBody>
      </p:sp>
      <p:sp>
        <p:nvSpPr>
          <p:cNvPr id="3" name="內容版面配置區 2"/>
          <p:cNvSpPr>
            <a:spLocks noGrp="1"/>
          </p:cNvSpPr>
          <p:nvPr>
            <p:ph idx="1"/>
          </p:nvPr>
        </p:nvSpPr>
        <p:spPr/>
        <p:txBody>
          <a:bodyPr/>
          <a:lstStyle/>
          <a:p>
            <a:r>
              <a:rPr lang="zh-TW" altLang="en-US" dirty="0"/>
              <a:t>合併顯示</a:t>
            </a:r>
            <a:r>
              <a:rPr lang="en-US" altLang="zh-TW" dirty="0"/>
              <a:t>(</a:t>
            </a:r>
            <a:r>
              <a:rPr lang="zh-TW" altLang="en-US" dirty="0"/>
              <a:t>併集</a:t>
            </a:r>
            <a:r>
              <a:rPr lang="en-US" altLang="zh-TW" dirty="0" smtClean="0"/>
              <a:t>)</a:t>
            </a:r>
          </a:p>
          <a:p>
            <a:pPr lvl="1"/>
            <a:r>
              <a:rPr lang="en-US" altLang="zh-TW" dirty="0"/>
              <a:t>$</a:t>
            </a:r>
            <a:r>
              <a:rPr lang="en-US" altLang="zh-TW" dirty="0" err="1"/>
              <a:t>redis</a:t>
            </a:r>
            <a:r>
              <a:rPr lang="en-US" altLang="zh-TW" dirty="0"/>
              <a:t>-&gt;</a:t>
            </a:r>
            <a:r>
              <a:rPr lang="en-US" altLang="zh-TW" dirty="0" err="1"/>
              <a:t>sunion</a:t>
            </a:r>
            <a:r>
              <a:rPr lang="en-US" altLang="zh-TW" dirty="0"/>
              <a:t>("key1", "key2</a:t>
            </a:r>
            <a:r>
              <a:rPr lang="en-US" altLang="zh-TW" dirty="0"/>
              <a:t>");</a:t>
            </a:r>
            <a:endParaRPr lang="en-US" altLang="zh-TW" dirty="0" smtClean="0"/>
          </a:p>
          <a:p>
            <a:r>
              <a:rPr lang="zh-TW" altLang="en-US" dirty="0" smtClean="0"/>
              <a:t>合併顯示</a:t>
            </a:r>
            <a:r>
              <a:rPr lang="en-US" altLang="zh-TW" dirty="0" smtClean="0"/>
              <a:t>(</a:t>
            </a:r>
            <a:r>
              <a:rPr lang="zh-TW" altLang="en-US" dirty="0" smtClean="0"/>
              <a:t>交集</a:t>
            </a:r>
            <a:r>
              <a:rPr lang="en-US" altLang="zh-TW" dirty="0" smtClean="0"/>
              <a:t>)</a:t>
            </a:r>
          </a:p>
          <a:p>
            <a:pPr lvl="1"/>
            <a:r>
              <a:rPr lang="en-US" altLang="zh-TW" dirty="0"/>
              <a:t>$</a:t>
            </a:r>
            <a:r>
              <a:rPr lang="en-US" altLang="zh-TW" dirty="0" err="1"/>
              <a:t>redis</a:t>
            </a:r>
            <a:r>
              <a:rPr lang="en-US" altLang="zh-TW" dirty="0"/>
              <a:t>-&gt;</a:t>
            </a:r>
            <a:r>
              <a:rPr lang="en-US" altLang="zh-TW" dirty="0"/>
              <a:t>sinter("key1", "key2</a:t>
            </a:r>
            <a:r>
              <a:rPr lang="en-US" altLang="zh-TW" dirty="0" smtClean="0"/>
              <a:t>");</a:t>
            </a:r>
          </a:p>
          <a:p>
            <a:r>
              <a:rPr lang="zh-TW" altLang="en-US" dirty="0"/>
              <a:t>合併顯示</a:t>
            </a:r>
            <a:r>
              <a:rPr lang="en-US" altLang="zh-TW" dirty="0"/>
              <a:t>(</a:t>
            </a:r>
            <a:r>
              <a:rPr lang="zh-TW" altLang="en-US" dirty="0" smtClean="0"/>
              <a:t>差集</a:t>
            </a:r>
            <a:r>
              <a:rPr lang="en-US" altLang="zh-TW" dirty="0" smtClean="0"/>
              <a:t>)</a:t>
            </a:r>
          </a:p>
          <a:p>
            <a:pPr lvl="1"/>
            <a:r>
              <a:rPr lang="en-US" altLang="zh-TW" dirty="0"/>
              <a:t>$</a:t>
            </a:r>
            <a:r>
              <a:rPr lang="en-US" altLang="zh-TW" dirty="0" err="1"/>
              <a:t>redis</a:t>
            </a:r>
            <a:r>
              <a:rPr lang="en-US" altLang="zh-TW" dirty="0"/>
              <a:t>-&gt;</a:t>
            </a:r>
            <a:r>
              <a:rPr lang="en-US" altLang="zh-TW" dirty="0" err="1"/>
              <a:t>sdiff</a:t>
            </a:r>
            <a:r>
              <a:rPr lang="en-US" altLang="zh-TW" dirty="0"/>
              <a:t>("key1", "key2</a:t>
            </a:r>
            <a:r>
              <a:rPr lang="en-US" altLang="zh-TW" dirty="0"/>
              <a:t>"</a:t>
            </a:r>
            <a:r>
              <a:rPr lang="en-US" altLang="zh-TW" dirty="0" smtClean="0"/>
              <a:t>);</a:t>
            </a:r>
            <a:endParaRPr lang="en-US" altLang="zh-TW" dirty="0"/>
          </a:p>
          <a:p>
            <a:pPr lvl="1"/>
            <a:endParaRPr lang="zh-TW" altLang="en-US"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16</a:t>
            </a:fld>
            <a:endParaRPr lang="zh-TW" altLang="en-US"/>
          </a:p>
        </p:txBody>
      </p:sp>
    </p:spTree>
    <p:extLst>
      <p:ext uri="{BB962C8B-B14F-4D97-AF65-F5344CB8AC3E}">
        <p14:creationId xmlns:p14="http://schemas.microsoft.com/office/powerpoint/2010/main" val="3295969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r>
              <a:rPr lang="en-US" altLang="zh-TW" dirty="0" smtClean="0"/>
              <a:t>-Hash</a:t>
            </a:r>
            <a:endParaRPr lang="zh-TW" altLang="en-US" dirty="0"/>
          </a:p>
        </p:txBody>
      </p:sp>
      <p:sp>
        <p:nvSpPr>
          <p:cNvPr id="3" name="內容版面配置區 2"/>
          <p:cNvSpPr>
            <a:spLocks noGrp="1"/>
          </p:cNvSpPr>
          <p:nvPr>
            <p:ph idx="1"/>
          </p:nvPr>
        </p:nvSpPr>
        <p:spPr/>
        <p:txBody>
          <a:bodyPr/>
          <a:lstStyle/>
          <a:p>
            <a:r>
              <a:rPr lang="zh-TW" altLang="en-US" dirty="0"/>
              <a:t>給</a:t>
            </a:r>
            <a:r>
              <a:rPr lang="zh-TW" altLang="en-US" dirty="0" smtClean="0"/>
              <a:t>值</a:t>
            </a:r>
            <a:endParaRPr lang="en-US" altLang="zh-TW" dirty="0" smtClean="0"/>
          </a:p>
          <a:p>
            <a:pPr lvl="1"/>
            <a:r>
              <a:rPr lang="en-US" altLang="zh-TW" dirty="0"/>
              <a:t>$</a:t>
            </a:r>
            <a:r>
              <a:rPr lang="en-US" altLang="zh-TW" dirty="0" err="1"/>
              <a:t>redis</a:t>
            </a:r>
            <a:r>
              <a:rPr lang="en-US" altLang="zh-TW" dirty="0"/>
              <a:t>-&gt;</a:t>
            </a:r>
            <a:r>
              <a:rPr lang="en-US" altLang="zh-TW" dirty="0" err="1"/>
              <a:t>hset</a:t>
            </a:r>
            <a:r>
              <a:rPr lang="en-US" altLang="zh-TW" dirty="0"/>
              <a:t>("key</a:t>
            </a:r>
            <a:r>
              <a:rPr lang="en-US" altLang="zh-TW" dirty="0" smtClean="0"/>
              <a:t>", </a:t>
            </a:r>
            <a:r>
              <a:rPr lang="en-US" altLang="zh-TW" dirty="0"/>
              <a:t>"field</a:t>
            </a:r>
            <a:r>
              <a:rPr lang="en-US" altLang="zh-TW" dirty="0" smtClean="0"/>
              <a:t>", </a:t>
            </a:r>
            <a:r>
              <a:rPr lang="en-US" altLang="zh-TW" dirty="0"/>
              <a:t>"value</a:t>
            </a:r>
            <a:r>
              <a:rPr lang="en-US" altLang="zh-TW" dirty="0" smtClean="0"/>
              <a:t>");</a:t>
            </a:r>
          </a:p>
          <a:p>
            <a:r>
              <a:rPr lang="zh-TW" altLang="en-US" dirty="0"/>
              <a:t>取</a:t>
            </a:r>
            <a:r>
              <a:rPr lang="zh-TW" altLang="en-US" dirty="0" smtClean="0"/>
              <a:t>值</a:t>
            </a:r>
            <a:r>
              <a:rPr lang="en-US" altLang="zh-TW" dirty="0"/>
              <a:t>(</a:t>
            </a:r>
            <a:r>
              <a:rPr lang="zh-TW" altLang="en-US" dirty="0"/>
              <a:t>全部</a:t>
            </a:r>
            <a:r>
              <a:rPr lang="en-US" altLang="zh-TW" dirty="0"/>
              <a:t>-</a:t>
            </a:r>
            <a:r>
              <a:rPr lang="zh-TW" altLang="en-US" dirty="0"/>
              <a:t>陣列</a:t>
            </a:r>
            <a:r>
              <a:rPr lang="en-US" altLang="zh-TW" dirty="0" smtClean="0"/>
              <a:t>)</a:t>
            </a:r>
          </a:p>
          <a:p>
            <a:pPr lvl="1"/>
            <a:r>
              <a:rPr lang="en-US" altLang="zh-TW" dirty="0"/>
              <a:t>$</a:t>
            </a:r>
            <a:r>
              <a:rPr lang="en-US" altLang="zh-TW" dirty="0" err="1"/>
              <a:t>redis</a:t>
            </a:r>
            <a:r>
              <a:rPr lang="en-US" altLang="zh-TW" dirty="0"/>
              <a:t>-&gt;</a:t>
            </a:r>
            <a:r>
              <a:rPr lang="en-US" altLang="zh-TW" dirty="0" err="1"/>
              <a:t>hgetall</a:t>
            </a:r>
            <a:r>
              <a:rPr lang="en-US" altLang="zh-TW" dirty="0" smtClean="0"/>
              <a:t>("key");</a:t>
            </a:r>
          </a:p>
          <a:p>
            <a:r>
              <a:rPr lang="zh-TW" altLang="en-US" dirty="0"/>
              <a:t>取</a:t>
            </a:r>
            <a:r>
              <a:rPr lang="zh-TW" altLang="en-US" dirty="0" smtClean="0"/>
              <a:t>值</a:t>
            </a:r>
            <a:r>
              <a:rPr lang="en-US" altLang="zh-TW" dirty="0"/>
              <a:t>(</a:t>
            </a:r>
            <a:r>
              <a:rPr lang="zh-TW" altLang="en-US" dirty="0"/>
              <a:t>單筆資料</a:t>
            </a:r>
            <a:r>
              <a:rPr lang="en-US" altLang="zh-TW" dirty="0" smtClean="0"/>
              <a:t>)</a:t>
            </a:r>
          </a:p>
          <a:p>
            <a:pPr lvl="1"/>
            <a:r>
              <a:rPr lang="en-US" altLang="zh-TW" dirty="0"/>
              <a:t>$</a:t>
            </a:r>
            <a:r>
              <a:rPr lang="en-US" altLang="zh-TW" dirty="0" err="1"/>
              <a:t>redis</a:t>
            </a:r>
            <a:r>
              <a:rPr lang="en-US" altLang="zh-TW" dirty="0"/>
              <a:t>-&gt;</a:t>
            </a:r>
            <a:r>
              <a:rPr lang="en-US" altLang="zh-TW" dirty="0" err="1"/>
              <a:t>hget</a:t>
            </a:r>
            <a:r>
              <a:rPr lang="en-US" altLang="zh-TW" dirty="0"/>
              <a:t>("key</a:t>
            </a:r>
            <a:r>
              <a:rPr lang="en-US" altLang="zh-TW" dirty="0"/>
              <a:t>", </a:t>
            </a:r>
            <a:r>
              <a:rPr lang="en-US" altLang="zh-TW" dirty="0"/>
              <a:t>"field</a:t>
            </a:r>
            <a:r>
              <a:rPr lang="en-US" altLang="zh-TW" dirty="0" smtClean="0"/>
              <a:t>");</a:t>
            </a:r>
          </a:p>
          <a:p>
            <a:r>
              <a:rPr lang="zh-TW" altLang="en-US" dirty="0" smtClean="0"/>
              <a:t>刪除</a:t>
            </a:r>
            <a:endParaRPr lang="en-US" altLang="zh-TW" dirty="0" smtClean="0"/>
          </a:p>
          <a:p>
            <a:pPr lvl="1"/>
            <a:r>
              <a:rPr lang="en-US" altLang="zh-TW" dirty="0" smtClean="0"/>
              <a:t>$</a:t>
            </a:r>
            <a:r>
              <a:rPr lang="en-US" altLang="zh-TW" dirty="0" err="1" smtClean="0"/>
              <a:t>redis</a:t>
            </a:r>
            <a:r>
              <a:rPr lang="en-US" altLang="zh-TW" dirty="0" smtClean="0"/>
              <a:t>-&gt;</a:t>
            </a:r>
            <a:r>
              <a:rPr lang="en-US" altLang="zh-TW" dirty="0" err="1"/>
              <a:t>hdel</a:t>
            </a:r>
            <a:r>
              <a:rPr lang="en-US" altLang="zh-TW" dirty="0"/>
              <a:t>("</a:t>
            </a:r>
            <a:r>
              <a:rPr lang="en-US" altLang="zh-TW" dirty="0" smtClean="0"/>
              <a:t>key</a:t>
            </a:r>
            <a:r>
              <a:rPr lang="en-US" altLang="zh-TW" dirty="0"/>
              <a:t>", "</a:t>
            </a:r>
            <a:r>
              <a:rPr lang="en-US" altLang="zh-TW" dirty="0" smtClean="0"/>
              <a:t>field</a:t>
            </a:r>
            <a:r>
              <a:rPr lang="en-US" altLang="zh-TW" dirty="0"/>
              <a:t>");</a:t>
            </a:r>
            <a:endParaRPr lang="zh-TW" altLang="en-US"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17</a:t>
            </a:fld>
            <a:endParaRPr lang="zh-TW" altLang="en-US"/>
          </a:p>
        </p:txBody>
      </p:sp>
    </p:spTree>
    <p:extLst>
      <p:ext uri="{BB962C8B-B14F-4D97-AF65-F5344CB8AC3E}">
        <p14:creationId xmlns:p14="http://schemas.microsoft.com/office/powerpoint/2010/main" val="1271741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r>
              <a:rPr lang="en-US" altLang="zh-TW" dirty="0" smtClean="0"/>
              <a:t>-</a:t>
            </a:r>
            <a:r>
              <a:rPr lang="en-US" altLang="zh-TW" dirty="0"/>
              <a:t>Sorted Set</a:t>
            </a:r>
            <a:endParaRPr lang="zh-TW" altLang="en-US" dirty="0"/>
          </a:p>
        </p:txBody>
      </p:sp>
      <p:sp>
        <p:nvSpPr>
          <p:cNvPr id="3" name="內容版面配置區 2"/>
          <p:cNvSpPr>
            <a:spLocks noGrp="1"/>
          </p:cNvSpPr>
          <p:nvPr>
            <p:ph idx="1"/>
          </p:nvPr>
        </p:nvSpPr>
        <p:spPr/>
        <p:txBody>
          <a:bodyPr/>
          <a:lstStyle/>
          <a:p>
            <a:r>
              <a:rPr lang="zh-TW" altLang="en-US" dirty="0" smtClean="0"/>
              <a:t>給值</a:t>
            </a:r>
            <a:endParaRPr lang="en-US" altLang="zh-TW" dirty="0" smtClean="0"/>
          </a:p>
          <a:p>
            <a:pPr lvl="1"/>
            <a:r>
              <a:rPr lang="en-US" altLang="zh-TW" dirty="0"/>
              <a:t>$</a:t>
            </a:r>
            <a:r>
              <a:rPr lang="en-US" altLang="zh-TW" dirty="0" err="1"/>
              <a:t>redis</a:t>
            </a:r>
            <a:r>
              <a:rPr lang="en-US" altLang="zh-TW" dirty="0"/>
              <a:t>-&gt;</a:t>
            </a:r>
            <a:r>
              <a:rPr lang="en-US" altLang="zh-TW" dirty="0" err="1" smtClean="0"/>
              <a:t>zadd</a:t>
            </a:r>
            <a:r>
              <a:rPr lang="en-US" altLang="zh-TW" dirty="0"/>
              <a:t>("</a:t>
            </a:r>
            <a:r>
              <a:rPr lang="en-US" altLang="zh-TW" dirty="0" smtClean="0"/>
              <a:t>key</a:t>
            </a:r>
            <a:r>
              <a:rPr lang="en-US" altLang="zh-TW" dirty="0"/>
              <a:t>",</a:t>
            </a:r>
            <a:r>
              <a:rPr lang="zh-TW" altLang="en-US" dirty="0" smtClean="0"/>
              <a:t>順序值</a:t>
            </a:r>
            <a:r>
              <a:rPr lang="en-US" altLang="zh-TW" dirty="0"/>
              <a:t>, "</a:t>
            </a:r>
            <a:r>
              <a:rPr lang="en-US" altLang="zh-TW" dirty="0" smtClean="0"/>
              <a:t>value</a:t>
            </a:r>
            <a:r>
              <a:rPr lang="en-US" altLang="zh-TW" dirty="0"/>
              <a:t>");</a:t>
            </a:r>
            <a:endParaRPr lang="en-US" altLang="zh-TW" dirty="0" smtClean="0"/>
          </a:p>
          <a:p>
            <a:pPr lvl="1"/>
            <a:r>
              <a:rPr lang="zh-TW" altLang="en-US" dirty="0" smtClean="0"/>
              <a:t>存儲</a:t>
            </a:r>
            <a:r>
              <a:rPr lang="zh-TW" altLang="en-US" dirty="0"/>
              <a:t>時</a:t>
            </a:r>
            <a:r>
              <a:rPr lang="zh-TW" altLang="en-US" dirty="0" smtClean="0"/>
              <a:t>將會依照順序值排序</a:t>
            </a:r>
            <a:endParaRPr lang="en-US" altLang="zh-TW" dirty="0" smtClean="0"/>
          </a:p>
          <a:p>
            <a:r>
              <a:rPr lang="zh-TW" altLang="en-US" dirty="0"/>
              <a:t>取</a:t>
            </a:r>
            <a:r>
              <a:rPr lang="zh-TW" altLang="en-US" dirty="0" smtClean="0"/>
              <a:t>值</a:t>
            </a:r>
            <a:endParaRPr lang="en-US" altLang="zh-TW" dirty="0" smtClean="0"/>
          </a:p>
          <a:p>
            <a:pPr lvl="1"/>
            <a:r>
              <a:rPr lang="en-US" altLang="zh-TW" dirty="0" smtClean="0"/>
              <a:t>$</a:t>
            </a:r>
            <a:r>
              <a:rPr lang="en-US" altLang="zh-TW" dirty="0" err="1" smtClean="0"/>
              <a:t>redis</a:t>
            </a:r>
            <a:r>
              <a:rPr lang="en-US" altLang="zh-TW" dirty="0" smtClean="0"/>
              <a:t>-&gt;</a:t>
            </a:r>
            <a:r>
              <a:rPr lang="en-US" altLang="zh-TW" dirty="0" err="1"/>
              <a:t>zrange</a:t>
            </a:r>
            <a:r>
              <a:rPr lang="en-US" altLang="zh-TW" dirty="0"/>
              <a:t>("</a:t>
            </a:r>
            <a:r>
              <a:rPr lang="en-US" altLang="zh-TW" dirty="0" smtClean="0"/>
              <a:t>key</a:t>
            </a:r>
            <a:r>
              <a:rPr lang="en-US" altLang="zh-TW" dirty="0"/>
              <a:t>", </a:t>
            </a:r>
            <a:r>
              <a:rPr lang="en-US" altLang="zh-TW" dirty="0" smtClean="0"/>
              <a:t>start, end);</a:t>
            </a:r>
          </a:p>
          <a:p>
            <a:r>
              <a:rPr lang="zh-TW" altLang="en-US" dirty="0"/>
              <a:t>查看筆</a:t>
            </a:r>
            <a:r>
              <a:rPr lang="zh-TW" altLang="en-US" dirty="0" smtClean="0"/>
              <a:t>數</a:t>
            </a:r>
            <a:endParaRPr lang="en-US" altLang="zh-TW" dirty="0" smtClean="0"/>
          </a:p>
          <a:p>
            <a:pPr lvl="1"/>
            <a:r>
              <a:rPr lang="en-US" altLang="zh-TW" dirty="0" smtClean="0"/>
              <a:t>$</a:t>
            </a:r>
            <a:r>
              <a:rPr lang="en-US" altLang="zh-TW" dirty="0" err="1" smtClean="0"/>
              <a:t>redis</a:t>
            </a:r>
            <a:r>
              <a:rPr lang="en-US" altLang="zh-TW" dirty="0" smtClean="0"/>
              <a:t>-&gt;</a:t>
            </a:r>
            <a:r>
              <a:rPr lang="en-US" altLang="zh-TW" dirty="0" err="1"/>
              <a:t>zcard</a:t>
            </a:r>
            <a:r>
              <a:rPr lang="en-US" altLang="zh-TW" dirty="0"/>
              <a:t>("</a:t>
            </a:r>
            <a:r>
              <a:rPr lang="en-US" altLang="zh-TW" dirty="0" smtClean="0"/>
              <a:t>key</a:t>
            </a:r>
            <a:r>
              <a:rPr lang="en-US" altLang="zh-TW" dirty="0"/>
              <a:t>");</a:t>
            </a:r>
            <a:endParaRPr lang="en-US" altLang="zh-TW" dirty="0" smtClean="0"/>
          </a:p>
          <a:p>
            <a:r>
              <a:rPr lang="zh-TW" altLang="en-US" dirty="0" smtClean="0"/>
              <a:t>刪除</a:t>
            </a:r>
            <a:endParaRPr lang="en-US" altLang="zh-TW" dirty="0" smtClean="0"/>
          </a:p>
          <a:p>
            <a:pPr lvl="1"/>
            <a:r>
              <a:rPr lang="en-US" altLang="zh-TW" dirty="0" smtClean="0"/>
              <a:t>$</a:t>
            </a:r>
            <a:r>
              <a:rPr lang="en-US" altLang="zh-TW" dirty="0" err="1" smtClean="0"/>
              <a:t>redis</a:t>
            </a:r>
            <a:r>
              <a:rPr lang="en-US" altLang="zh-TW" dirty="0" smtClean="0"/>
              <a:t>-&gt;</a:t>
            </a:r>
            <a:r>
              <a:rPr lang="en-US" altLang="zh-TW" dirty="0" err="1"/>
              <a:t>zrem</a:t>
            </a:r>
            <a:r>
              <a:rPr lang="en-US" altLang="zh-TW" dirty="0"/>
              <a:t>("</a:t>
            </a:r>
            <a:r>
              <a:rPr lang="en-US" altLang="zh-TW" dirty="0" smtClean="0"/>
              <a:t>key</a:t>
            </a:r>
            <a:r>
              <a:rPr lang="en-US" altLang="zh-TW" dirty="0"/>
              <a:t>", </a:t>
            </a:r>
            <a:r>
              <a:rPr lang="zh-TW" altLang="en-US" dirty="0" smtClean="0"/>
              <a:t>位置</a:t>
            </a:r>
            <a:r>
              <a:rPr lang="en-US" altLang="zh-TW" dirty="0" smtClean="0"/>
              <a:t>);</a:t>
            </a:r>
          </a:p>
          <a:p>
            <a:endParaRPr lang="zh-TW" altLang="en-US"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18</a:t>
            </a:fld>
            <a:endParaRPr lang="zh-TW" altLang="en-US"/>
          </a:p>
        </p:txBody>
      </p:sp>
    </p:spTree>
    <p:extLst>
      <p:ext uri="{BB962C8B-B14F-4D97-AF65-F5344CB8AC3E}">
        <p14:creationId xmlns:p14="http://schemas.microsoft.com/office/powerpoint/2010/main" val="151739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基本操作</a:t>
            </a:r>
          </a:p>
        </p:txBody>
      </p:sp>
      <p:sp>
        <p:nvSpPr>
          <p:cNvPr id="3" name="內容版面配置區 2"/>
          <p:cNvSpPr>
            <a:spLocks noGrp="1"/>
          </p:cNvSpPr>
          <p:nvPr>
            <p:ph idx="1"/>
          </p:nvPr>
        </p:nvSpPr>
        <p:spPr/>
        <p:txBody>
          <a:bodyPr/>
          <a:lstStyle/>
          <a:p>
            <a:r>
              <a:rPr lang="zh-TW" altLang="en-US" dirty="0" smtClean="0"/>
              <a:t>查看</a:t>
            </a:r>
            <a:r>
              <a:rPr lang="en-US" altLang="zh-TW" dirty="0" smtClean="0"/>
              <a:t>keys</a:t>
            </a:r>
            <a:r>
              <a:rPr lang="zh-TW" altLang="en-US" dirty="0" smtClean="0"/>
              <a:t>個數</a:t>
            </a:r>
            <a:endParaRPr lang="en-US" altLang="zh-TW" dirty="0" smtClean="0"/>
          </a:p>
          <a:p>
            <a:pPr lvl="1"/>
            <a:r>
              <a:rPr lang="en-US" altLang="zh-TW" dirty="0"/>
              <a:t>$</a:t>
            </a:r>
            <a:r>
              <a:rPr lang="en-US" altLang="zh-TW" dirty="0" err="1"/>
              <a:t>redis</a:t>
            </a:r>
            <a:r>
              <a:rPr lang="en-US" altLang="zh-TW" dirty="0"/>
              <a:t>-&gt;keys</a:t>
            </a:r>
            <a:r>
              <a:rPr lang="en-US" altLang="zh-TW" dirty="0" smtClean="0"/>
              <a:t>('*')</a:t>
            </a:r>
          </a:p>
          <a:p>
            <a:r>
              <a:rPr lang="zh-TW" altLang="en-US" dirty="0"/>
              <a:t>清</a:t>
            </a:r>
            <a:r>
              <a:rPr lang="zh-TW" altLang="en-US" dirty="0" smtClean="0"/>
              <a:t>空</a:t>
            </a:r>
            <a:r>
              <a:rPr lang="en-US" altLang="zh-TW" dirty="0" err="1" smtClean="0"/>
              <a:t>Redis</a:t>
            </a:r>
            <a:r>
              <a:rPr lang="en-US" altLang="zh-TW" dirty="0" smtClean="0"/>
              <a:t>(</a:t>
            </a:r>
            <a:r>
              <a:rPr lang="zh-TW" altLang="en-US" dirty="0" smtClean="0"/>
              <a:t>當前數據庫</a:t>
            </a:r>
            <a:r>
              <a:rPr lang="zh-TW" altLang="en-US" dirty="0"/>
              <a:t>的</a:t>
            </a:r>
            <a:r>
              <a:rPr lang="en-US" altLang="zh-TW" dirty="0"/>
              <a:t>keys</a:t>
            </a:r>
            <a:r>
              <a:rPr lang="en-US" altLang="zh-TW" dirty="0" smtClean="0"/>
              <a:t>)</a:t>
            </a:r>
          </a:p>
          <a:p>
            <a:pPr lvl="1"/>
            <a:r>
              <a:rPr lang="en-US" altLang="zh-TW" dirty="0"/>
              <a:t>$</a:t>
            </a:r>
            <a:r>
              <a:rPr lang="en-US" altLang="zh-TW" dirty="0" err="1"/>
              <a:t>redis</a:t>
            </a:r>
            <a:r>
              <a:rPr lang="en-US" altLang="zh-TW" dirty="0"/>
              <a:t>-</a:t>
            </a:r>
            <a:r>
              <a:rPr lang="en-US" altLang="zh-TW" dirty="0" smtClean="0"/>
              <a:t>&gt;</a:t>
            </a:r>
            <a:r>
              <a:rPr lang="en-US" altLang="zh-TW" dirty="0"/>
              <a:t> </a:t>
            </a:r>
            <a:r>
              <a:rPr lang="en-US" altLang="zh-TW" dirty="0" err="1"/>
              <a:t>flushdb</a:t>
            </a:r>
            <a:r>
              <a:rPr lang="en-US" altLang="zh-TW" dirty="0" smtClean="0"/>
              <a:t>();</a:t>
            </a:r>
          </a:p>
          <a:p>
            <a:r>
              <a:rPr lang="zh-TW" altLang="en-US" dirty="0"/>
              <a:t>清空</a:t>
            </a:r>
            <a:r>
              <a:rPr lang="en-US" altLang="zh-TW" dirty="0" err="1" smtClean="0"/>
              <a:t>Redis</a:t>
            </a:r>
            <a:r>
              <a:rPr lang="en-US" altLang="zh-TW" dirty="0" smtClean="0"/>
              <a:t>(</a:t>
            </a:r>
            <a:r>
              <a:rPr lang="zh-TW" altLang="en-US" dirty="0" smtClean="0"/>
              <a:t>所有數據庫的</a:t>
            </a:r>
            <a:r>
              <a:rPr lang="en-US" altLang="zh-TW" dirty="0" smtClean="0"/>
              <a:t>keys)</a:t>
            </a:r>
          </a:p>
          <a:p>
            <a:pPr lvl="1"/>
            <a:r>
              <a:rPr lang="en-US" altLang="zh-TW" dirty="0"/>
              <a:t>$</a:t>
            </a:r>
            <a:r>
              <a:rPr lang="en-US" altLang="zh-TW" dirty="0" err="1"/>
              <a:t>redis</a:t>
            </a:r>
            <a:r>
              <a:rPr lang="en-US" altLang="zh-TW" dirty="0"/>
              <a:t>-&gt;</a:t>
            </a:r>
            <a:r>
              <a:rPr lang="en-US" altLang="zh-TW" dirty="0" err="1"/>
              <a:t>flushall</a:t>
            </a:r>
            <a:r>
              <a:rPr lang="en-US" altLang="zh-TW" dirty="0"/>
              <a:t>();</a:t>
            </a:r>
            <a:endParaRPr lang="en-US" altLang="zh-TW" dirty="0" smtClean="0"/>
          </a:p>
          <a:p>
            <a:endParaRPr lang="en-US" altLang="zh-TW" dirty="0" smtClean="0"/>
          </a:p>
          <a:p>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19</a:t>
            </a:fld>
            <a:endParaRPr lang="zh-TW" altLang="en-US"/>
          </a:p>
        </p:txBody>
      </p:sp>
    </p:spTree>
    <p:extLst>
      <p:ext uri="{BB962C8B-B14F-4D97-AF65-F5344CB8AC3E}">
        <p14:creationId xmlns:p14="http://schemas.microsoft.com/office/powerpoint/2010/main" val="334164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Redis</a:t>
            </a:r>
            <a:r>
              <a:rPr lang="zh-TW" altLang="en-US" dirty="0" smtClean="0"/>
              <a:t>介紹</a:t>
            </a:r>
            <a:r>
              <a:rPr lang="en-US" altLang="zh-TW" dirty="0" smtClean="0"/>
              <a:t>-part1</a:t>
            </a:r>
            <a:endParaRPr lang="zh-TW" altLang="en-US" dirty="0"/>
          </a:p>
        </p:txBody>
      </p:sp>
      <p:sp>
        <p:nvSpPr>
          <p:cNvPr id="3" name="內容版面配置區 2"/>
          <p:cNvSpPr>
            <a:spLocks noGrp="1"/>
          </p:cNvSpPr>
          <p:nvPr>
            <p:ph idx="1"/>
          </p:nvPr>
        </p:nvSpPr>
        <p:spPr/>
        <p:txBody>
          <a:bodyPr>
            <a:normAutofit/>
          </a:bodyPr>
          <a:lstStyle/>
          <a:p>
            <a:r>
              <a:rPr lang="zh-TW" altLang="en-US" dirty="0"/>
              <a:t>為</a:t>
            </a:r>
            <a:r>
              <a:rPr lang="zh-TW" altLang="en-US" dirty="0" smtClean="0"/>
              <a:t>開</a:t>
            </a:r>
            <a:r>
              <a:rPr lang="zh-TW" altLang="en-US" dirty="0"/>
              <a:t>源的</a:t>
            </a:r>
            <a:r>
              <a:rPr lang="en-US" altLang="zh-TW" dirty="0" err="1"/>
              <a:t>NoSQL</a:t>
            </a:r>
            <a:r>
              <a:rPr lang="zh-TW" altLang="en-US" dirty="0" smtClean="0"/>
              <a:t>資料庫</a:t>
            </a:r>
            <a:endParaRPr lang="en-US" altLang="zh-TW" dirty="0" smtClean="0"/>
          </a:p>
          <a:p>
            <a:endParaRPr lang="en-US" altLang="zh-TW" dirty="0" smtClean="0"/>
          </a:p>
          <a:p>
            <a:r>
              <a:rPr lang="zh-TW" altLang="en-US" dirty="0" smtClean="0"/>
              <a:t>屬於</a:t>
            </a:r>
            <a:r>
              <a:rPr lang="en-US" altLang="zh-TW" dirty="0" smtClean="0"/>
              <a:t>key-value</a:t>
            </a:r>
            <a:r>
              <a:rPr lang="zh-TW" altLang="en-US" dirty="0"/>
              <a:t>存儲</a:t>
            </a:r>
            <a:r>
              <a:rPr lang="zh-TW" altLang="en-US" dirty="0" smtClean="0"/>
              <a:t>系統，</a:t>
            </a:r>
            <a:r>
              <a:rPr lang="zh-TW" altLang="en-US" dirty="0"/>
              <a:t>以一個</a:t>
            </a:r>
            <a:r>
              <a:rPr lang="en-US" altLang="zh-TW" dirty="0"/>
              <a:t>key</a:t>
            </a:r>
            <a:r>
              <a:rPr lang="zh-TW" altLang="en-US" dirty="0"/>
              <a:t>對應一個</a:t>
            </a:r>
            <a:r>
              <a:rPr lang="en-US" altLang="zh-TW" dirty="0"/>
              <a:t>value</a:t>
            </a:r>
            <a:r>
              <a:rPr lang="zh-TW" altLang="en-US" dirty="0"/>
              <a:t>的方式並配合記憶體</a:t>
            </a:r>
            <a:r>
              <a:rPr lang="en-US" altLang="zh-TW" dirty="0"/>
              <a:t>(RAM)</a:t>
            </a:r>
            <a:r>
              <a:rPr lang="zh-TW" altLang="en-US" dirty="0"/>
              <a:t>來儲存資料</a:t>
            </a:r>
            <a:endParaRPr lang="en-US" altLang="zh-TW" dirty="0" smtClean="0"/>
          </a:p>
          <a:p>
            <a:endParaRPr lang="en-US" altLang="zh-TW" dirty="0" smtClean="0"/>
          </a:p>
          <a:p>
            <a:r>
              <a:rPr lang="zh-TW" altLang="en-US" dirty="0" smtClean="0"/>
              <a:t>支持的</a:t>
            </a:r>
            <a:r>
              <a:rPr lang="en-US" altLang="zh-TW" dirty="0" smtClean="0"/>
              <a:t>value</a:t>
            </a:r>
            <a:r>
              <a:rPr lang="zh-TW" altLang="en-US" dirty="0" smtClean="0"/>
              <a:t>類型多元</a:t>
            </a:r>
            <a:endParaRPr lang="en-US" altLang="zh-TW" dirty="0" smtClean="0"/>
          </a:p>
          <a:p>
            <a:pPr lvl="1"/>
            <a:r>
              <a:rPr lang="zh-TW" altLang="en-US" dirty="0" smtClean="0"/>
              <a:t>包括：</a:t>
            </a:r>
            <a:r>
              <a:rPr lang="en-US" altLang="zh-TW" dirty="0" smtClean="0"/>
              <a:t>string</a:t>
            </a:r>
            <a:r>
              <a:rPr lang="zh-TW" altLang="en-US" dirty="0" smtClean="0"/>
              <a:t>、</a:t>
            </a:r>
            <a:r>
              <a:rPr lang="en-US" altLang="zh-TW" dirty="0" smtClean="0"/>
              <a:t>list</a:t>
            </a:r>
            <a:r>
              <a:rPr lang="zh-TW" altLang="en-US" dirty="0" smtClean="0"/>
              <a:t>、</a:t>
            </a:r>
            <a:r>
              <a:rPr lang="en-US" altLang="zh-TW" dirty="0" smtClean="0"/>
              <a:t>set</a:t>
            </a:r>
            <a:r>
              <a:rPr lang="zh-TW" altLang="en-US" dirty="0" smtClean="0"/>
              <a:t>、</a:t>
            </a:r>
            <a:r>
              <a:rPr lang="en-US" altLang="zh-TW" dirty="0" err="1" smtClean="0"/>
              <a:t>zset</a:t>
            </a:r>
            <a:r>
              <a:rPr lang="en-US" altLang="zh-TW" dirty="0" smtClean="0"/>
              <a:t>(</a:t>
            </a:r>
            <a:r>
              <a:rPr lang="en-US" altLang="zh-TW" dirty="0"/>
              <a:t>Sorted Set</a:t>
            </a:r>
            <a:r>
              <a:rPr lang="en-US" altLang="zh-TW" dirty="0" smtClean="0"/>
              <a:t>)</a:t>
            </a:r>
          </a:p>
          <a:p>
            <a:pPr lvl="1"/>
            <a:r>
              <a:rPr lang="zh-TW" altLang="en-US" dirty="0" smtClean="0"/>
              <a:t>這些類型</a:t>
            </a:r>
            <a:r>
              <a:rPr lang="zh-TW" altLang="en-US" dirty="0"/>
              <a:t>都支持</a:t>
            </a:r>
            <a:r>
              <a:rPr lang="en-US" altLang="zh-TW" dirty="0"/>
              <a:t>push/pop</a:t>
            </a:r>
            <a:r>
              <a:rPr lang="zh-TW" altLang="en-US" dirty="0"/>
              <a:t>、</a:t>
            </a:r>
            <a:r>
              <a:rPr lang="en-US" altLang="zh-TW" dirty="0"/>
              <a:t>add/remove</a:t>
            </a:r>
            <a:r>
              <a:rPr lang="zh-TW" altLang="en-US" dirty="0"/>
              <a:t>及取交集並集和差集及更豐富的操作</a:t>
            </a:r>
          </a:p>
        </p:txBody>
      </p:sp>
      <p:sp>
        <p:nvSpPr>
          <p:cNvPr id="4" name="日期版面配置區 3"/>
          <p:cNvSpPr>
            <a:spLocks noGrp="1"/>
          </p:cNvSpPr>
          <p:nvPr>
            <p:ph type="dt" sz="half" idx="10"/>
          </p:nvPr>
        </p:nvSpPr>
        <p:spPr/>
        <p:txBody>
          <a:bodyPr/>
          <a:lstStyle/>
          <a:p>
            <a:fld id="{819CC166-063F-4C8A-9461-8DADDF1109C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2</a:t>
            </a:fld>
            <a:endParaRPr lang="zh-TW" altLang="en-US"/>
          </a:p>
        </p:txBody>
      </p:sp>
    </p:spTree>
    <p:extLst>
      <p:ext uri="{BB962C8B-B14F-4D97-AF65-F5344CB8AC3E}">
        <p14:creationId xmlns:p14="http://schemas.microsoft.com/office/powerpoint/2010/main" val="1722163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zh-TW" altLang="en-US" dirty="0" smtClean="0"/>
              <a:t>參考資料</a:t>
            </a:r>
            <a:endParaRPr lang="zh-TW" altLang="en-US" dirty="0"/>
          </a:p>
        </p:txBody>
      </p:sp>
      <p:sp>
        <p:nvSpPr>
          <p:cNvPr id="10" name="副標題 9"/>
          <p:cNvSpPr>
            <a:spLocks noGrp="1"/>
          </p:cNvSpPr>
          <p:nvPr>
            <p:ph type="subTitle" idx="1"/>
          </p:nvPr>
        </p:nvSpPr>
        <p:spPr/>
        <p:txBody>
          <a:bodyPr/>
          <a:lstStyle/>
          <a:p>
            <a:endParaRPr lang="zh-TW" altLang="en-US"/>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20</a:t>
            </a:fld>
            <a:endParaRPr lang="zh-TW" altLang="en-US"/>
          </a:p>
        </p:txBody>
      </p:sp>
    </p:spTree>
    <p:extLst>
      <p:ext uri="{BB962C8B-B14F-4D97-AF65-F5344CB8AC3E}">
        <p14:creationId xmlns:p14="http://schemas.microsoft.com/office/powerpoint/2010/main" val="761724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參考資料</a:t>
            </a:r>
          </a:p>
        </p:txBody>
      </p:sp>
      <p:sp>
        <p:nvSpPr>
          <p:cNvPr id="7" name="內容版面配置區 6"/>
          <p:cNvSpPr>
            <a:spLocks noGrp="1"/>
          </p:cNvSpPr>
          <p:nvPr>
            <p:ph idx="1"/>
          </p:nvPr>
        </p:nvSpPr>
        <p:spPr/>
        <p:txBody>
          <a:bodyPr>
            <a:normAutofit fontScale="92500" lnSpcReduction="10000"/>
          </a:bodyPr>
          <a:lstStyle/>
          <a:p>
            <a:r>
              <a:rPr lang="en-US" altLang="zh-TW" dirty="0" err="1" smtClean="0"/>
              <a:t>Memcached</a:t>
            </a:r>
            <a:r>
              <a:rPr lang="zh-TW" altLang="en-US" dirty="0"/>
              <a:t>與</a:t>
            </a:r>
            <a:r>
              <a:rPr lang="en-US" altLang="zh-TW" dirty="0" err="1"/>
              <a:t>Redis</a:t>
            </a:r>
            <a:r>
              <a:rPr lang="zh-TW" altLang="en-US" dirty="0" smtClean="0"/>
              <a:t>介紹</a:t>
            </a:r>
            <a:endParaRPr lang="en-US" altLang="zh-TW" dirty="0" smtClean="0"/>
          </a:p>
          <a:p>
            <a:pPr lvl="1"/>
            <a:r>
              <a:rPr lang="en-US" altLang="zh-TW" dirty="0">
                <a:hlinkClick r:id="rId2"/>
              </a:rPr>
              <a:t>https://read01.com/md2N6j.html</a:t>
            </a:r>
            <a:endParaRPr lang="en-US" altLang="zh-TW" dirty="0" smtClean="0"/>
          </a:p>
          <a:p>
            <a:r>
              <a:rPr lang="en-US" altLang="zh-TW" b="1" dirty="0" err="1" smtClean="0">
                <a:solidFill>
                  <a:srgbClr val="FF0000"/>
                </a:solidFill>
              </a:rPr>
              <a:t>Redis</a:t>
            </a:r>
            <a:r>
              <a:rPr lang="zh-TW" altLang="en-US" b="1" dirty="0" smtClean="0">
                <a:solidFill>
                  <a:srgbClr val="FF0000"/>
                </a:solidFill>
              </a:rPr>
              <a:t>和</a:t>
            </a:r>
            <a:r>
              <a:rPr lang="en-US" altLang="zh-TW" b="1" dirty="0" err="1" smtClean="0">
                <a:solidFill>
                  <a:srgbClr val="FF0000"/>
                </a:solidFill>
              </a:rPr>
              <a:t>Memcached</a:t>
            </a:r>
            <a:r>
              <a:rPr lang="en-US" altLang="zh-TW" b="1" dirty="0" smtClean="0">
                <a:solidFill>
                  <a:srgbClr val="FF0000"/>
                </a:solidFill>
              </a:rPr>
              <a:t> </a:t>
            </a:r>
            <a:r>
              <a:rPr lang="zh-TW" altLang="en-US" b="1" dirty="0">
                <a:solidFill>
                  <a:srgbClr val="FF0000"/>
                </a:solidFill>
              </a:rPr>
              <a:t>的區別詳</a:t>
            </a:r>
            <a:r>
              <a:rPr lang="zh-TW" altLang="en-US" b="1" dirty="0" smtClean="0">
                <a:solidFill>
                  <a:srgbClr val="FF0000"/>
                </a:solidFill>
              </a:rPr>
              <a:t>解</a:t>
            </a:r>
            <a:endParaRPr lang="en-US" altLang="zh-TW" b="1" dirty="0" smtClean="0">
              <a:solidFill>
                <a:srgbClr val="FF0000"/>
              </a:solidFill>
            </a:endParaRPr>
          </a:p>
          <a:p>
            <a:pPr lvl="1"/>
            <a:r>
              <a:rPr lang="en-US" altLang="zh-TW" dirty="0">
                <a:hlinkClick r:id="rId3"/>
              </a:rPr>
              <a:t>https://</a:t>
            </a:r>
            <a:r>
              <a:rPr lang="en-US" altLang="zh-TW" dirty="0" smtClean="0">
                <a:hlinkClick r:id="rId3"/>
              </a:rPr>
              <a:t>read01.com/JmxRz7.html</a:t>
            </a:r>
            <a:endParaRPr lang="en-US" altLang="zh-TW" dirty="0" smtClean="0"/>
          </a:p>
          <a:p>
            <a:r>
              <a:rPr lang="zh-TW" altLang="en-US" dirty="0" smtClean="0"/>
              <a:t>安裝教學</a:t>
            </a:r>
            <a:endParaRPr lang="en-US" altLang="zh-TW" dirty="0" smtClean="0"/>
          </a:p>
          <a:p>
            <a:pPr lvl="1"/>
            <a:r>
              <a:rPr lang="en-US" altLang="zh-TW" dirty="0" smtClean="0">
                <a:hlinkClick r:id="rId4"/>
              </a:rPr>
              <a:t>https</a:t>
            </a:r>
            <a:r>
              <a:rPr lang="en-US" altLang="zh-TW" dirty="0">
                <a:hlinkClick r:id="rId4"/>
              </a:rPr>
              <a:t>://magiclen.org/ubuntu-redis-php/</a:t>
            </a:r>
            <a:endParaRPr lang="en-US" altLang="zh-TW" dirty="0"/>
          </a:p>
          <a:p>
            <a:r>
              <a:rPr lang="zh-TW" altLang="en-US" b="1" dirty="0" smtClean="0">
                <a:solidFill>
                  <a:srgbClr val="FF0000"/>
                </a:solidFill>
              </a:rPr>
              <a:t>基本操作</a:t>
            </a:r>
            <a:endParaRPr lang="en-US" altLang="zh-TW" b="1" dirty="0" smtClean="0">
              <a:solidFill>
                <a:srgbClr val="FF0000"/>
              </a:solidFill>
            </a:endParaRPr>
          </a:p>
          <a:p>
            <a:pPr lvl="1"/>
            <a:r>
              <a:rPr lang="en-US" altLang="zh-TW" dirty="0" smtClean="0">
                <a:solidFill>
                  <a:srgbClr val="FF0000"/>
                </a:solidFill>
                <a:hlinkClick r:id="rId5"/>
              </a:rPr>
              <a:t>http</a:t>
            </a:r>
            <a:r>
              <a:rPr lang="en-US" altLang="zh-TW" dirty="0">
                <a:solidFill>
                  <a:srgbClr val="FF0000"/>
                </a:solidFill>
                <a:hlinkClick r:id="rId5"/>
              </a:rPr>
              <a:t>://try.redis.io/</a:t>
            </a:r>
            <a:endParaRPr lang="en-US" altLang="zh-TW" dirty="0">
              <a:solidFill>
                <a:srgbClr val="FF0000"/>
              </a:solidFill>
            </a:endParaRPr>
          </a:p>
          <a:p>
            <a:r>
              <a:rPr lang="en-US" altLang="zh-TW" dirty="0" err="1" smtClean="0"/>
              <a:t>Redis</a:t>
            </a:r>
            <a:r>
              <a:rPr lang="zh-TW" altLang="en-US" dirty="0"/>
              <a:t>常用</a:t>
            </a:r>
            <a:r>
              <a:rPr lang="zh-TW" altLang="en-US" dirty="0" smtClean="0"/>
              <a:t>命令</a:t>
            </a:r>
            <a:endParaRPr lang="en-US" altLang="zh-TW" dirty="0" smtClean="0"/>
          </a:p>
          <a:p>
            <a:pPr lvl="1"/>
            <a:r>
              <a:rPr lang="en-US" altLang="zh-TW" dirty="0" smtClean="0">
                <a:hlinkClick r:id="rId6"/>
              </a:rPr>
              <a:t>http</a:t>
            </a:r>
            <a:r>
              <a:rPr lang="en-US" altLang="zh-TW" dirty="0">
                <a:hlinkClick r:id="rId6"/>
              </a:rPr>
              <a:t>://</a:t>
            </a:r>
            <a:r>
              <a:rPr lang="en-US" altLang="zh-TW" dirty="0" smtClean="0">
                <a:hlinkClick r:id="rId6"/>
              </a:rPr>
              <a:t>blog.csdn.net/ithomer/article/details/9213185</a:t>
            </a:r>
            <a:endParaRPr lang="en-US" altLang="zh-TW" dirty="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21</a:t>
            </a:fld>
            <a:endParaRPr lang="zh-TW" altLang="en-US"/>
          </a:p>
        </p:txBody>
      </p:sp>
    </p:spTree>
    <p:extLst>
      <p:ext uri="{BB962C8B-B14F-4D97-AF65-F5344CB8AC3E}">
        <p14:creationId xmlns:p14="http://schemas.microsoft.com/office/powerpoint/2010/main" val="46072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smtClean="0"/>
              <a:t>介紹</a:t>
            </a:r>
            <a:r>
              <a:rPr lang="en-US" altLang="zh-TW" dirty="0" smtClean="0"/>
              <a:t>-part2</a:t>
            </a:r>
            <a:endParaRPr lang="zh-TW" altLang="en-US" dirty="0"/>
          </a:p>
        </p:txBody>
      </p:sp>
      <p:sp>
        <p:nvSpPr>
          <p:cNvPr id="3" name="內容版面配置區 2"/>
          <p:cNvSpPr>
            <a:spLocks noGrp="1"/>
          </p:cNvSpPr>
          <p:nvPr>
            <p:ph idx="1"/>
          </p:nvPr>
        </p:nvSpPr>
        <p:spPr/>
        <p:txBody>
          <a:bodyPr/>
          <a:lstStyle/>
          <a:p>
            <a:endParaRPr lang="en-US" altLang="zh-TW" dirty="0" smtClean="0"/>
          </a:p>
          <a:p>
            <a:pPr marL="0" indent="0">
              <a:buNone/>
            </a:pPr>
            <a:endParaRPr lang="en-US" altLang="zh-TW" dirty="0" smtClean="0"/>
          </a:p>
          <a:p>
            <a:r>
              <a:rPr lang="zh-TW" altLang="en-US" dirty="0" smtClean="0"/>
              <a:t>為了保證效率，將數據緩存在內存中。</a:t>
            </a:r>
            <a:endParaRPr lang="en-US" altLang="zh-TW" dirty="0" smtClean="0"/>
          </a:p>
          <a:p>
            <a:endParaRPr lang="en-US" altLang="zh-TW" dirty="0"/>
          </a:p>
          <a:p>
            <a:r>
              <a:rPr lang="zh-TW" altLang="en-US" dirty="0" smtClean="0"/>
              <a:t>除了單純</a:t>
            </a:r>
            <a:r>
              <a:rPr lang="zh-TW" altLang="en-US" dirty="0"/>
              <a:t>緩存作用外，還</a:t>
            </a:r>
            <a:r>
              <a:rPr lang="zh-TW" altLang="en-US" dirty="0" smtClean="0"/>
              <a:t>可處理簡單</a:t>
            </a:r>
            <a:r>
              <a:rPr lang="zh-TW" altLang="en-US" dirty="0"/>
              <a:t>的</a:t>
            </a:r>
            <a:r>
              <a:rPr lang="zh-TW" altLang="en-US" dirty="0" smtClean="0"/>
              <a:t>邏輯運算</a:t>
            </a:r>
            <a:r>
              <a:rPr lang="zh-TW" altLang="en-US" dirty="0"/>
              <a:t>。</a:t>
            </a:r>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68FA6E55-5BA8-4B82-8890-6F1BCADA48BD}"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3</a:t>
            </a:fld>
            <a:endParaRPr lang="zh-TW" altLang="en-US"/>
          </a:p>
        </p:txBody>
      </p:sp>
    </p:spTree>
    <p:extLst>
      <p:ext uri="{BB962C8B-B14F-4D97-AF65-F5344CB8AC3E}">
        <p14:creationId xmlns:p14="http://schemas.microsoft.com/office/powerpoint/2010/main" val="1196210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工作方式分析</a:t>
            </a:r>
          </a:p>
        </p:txBody>
      </p:sp>
      <p:sp>
        <p:nvSpPr>
          <p:cNvPr id="3" name="內容版面配置區 2"/>
          <p:cNvSpPr>
            <a:spLocks noGrp="1"/>
          </p:cNvSpPr>
          <p:nvPr>
            <p:ph idx="1"/>
          </p:nvPr>
        </p:nvSpPr>
        <p:spPr/>
        <p:txBody>
          <a:bodyPr>
            <a:normAutofit fontScale="92500" lnSpcReduction="10000"/>
          </a:bodyPr>
          <a:lstStyle/>
          <a:p>
            <a:r>
              <a:rPr lang="zh-TW" altLang="en-US" dirty="0" smtClean="0"/>
              <a:t>多樣</a:t>
            </a:r>
            <a:r>
              <a:rPr lang="zh-TW" altLang="en-US" dirty="0"/>
              <a:t>的數據</a:t>
            </a:r>
            <a:r>
              <a:rPr lang="zh-TW" altLang="en-US" dirty="0" smtClean="0"/>
              <a:t>模型</a:t>
            </a:r>
            <a:endParaRPr lang="en-US" altLang="zh-TW" dirty="0" smtClean="0"/>
          </a:p>
          <a:p>
            <a:pPr lvl="1"/>
            <a:r>
              <a:rPr lang="zh-TW" altLang="en-US" dirty="0"/>
              <a:t>常用的數據</a:t>
            </a:r>
            <a:r>
              <a:rPr lang="zh-TW" altLang="en-US" dirty="0" smtClean="0"/>
              <a:t>類型</a:t>
            </a:r>
            <a:endParaRPr lang="en-US" altLang="zh-TW" dirty="0" smtClean="0"/>
          </a:p>
          <a:p>
            <a:pPr lvl="2"/>
            <a:r>
              <a:rPr lang="en-US" altLang="zh-TW" dirty="0" smtClean="0"/>
              <a:t>String</a:t>
            </a:r>
            <a:r>
              <a:rPr lang="zh-TW" altLang="en-US" dirty="0"/>
              <a:t>、</a:t>
            </a:r>
            <a:r>
              <a:rPr lang="en-US" altLang="zh-TW" dirty="0"/>
              <a:t>Hash</a:t>
            </a:r>
            <a:r>
              <a:rPr lang="zh-TW" altLang="en-US" dirty="0"/>
              <a:t>、</a:t>
            </a:r>
            <a:r>
              <a:rPr lang="en-US" altLang="zh-TW" dirty="0"/>
              <a:t>List</a:t>
            </a:r>
            <a:r>
              <a:rPr lang="zh-TW" altLang="en-US" dirty="0"/>
              <a:t>、</a:t>
            </a:r>
            <a:r>
              <a:rPr lang="en-US" altLang="zh-TW" dirty="0"/>
              <a:t>Set</a:t>
            </a:r>
            <a:r>
              <a:rPr lang="zh-TW" altLang="en-US" dirty="0"/>
              <a:t>和</a:t>
            </a:r>
            <a:r>
              <a:rPr lang="en-US" altLang="zh-TW" dirty="0"/>
              <a:t>Sorted </a:t>
            </a:r>
            <a:r>
              <a:rPr lang="en-US" altLang="zh-TW" dirty="0" smtClean="0"/>
              <a:t>Set</a:t>
            </a:r>
          </a:p>
          <a:p>
            <a:pPr lvl="1"/>
            <a:r>
              <a:rPr lang="en-US" altLang="zh-TW" dirty="0" err="1" smtClean="0"/>
              <a:t>Redis</a:t>
            </a:r>
            <a:r>
              <a:rPr lang="zh-TW" altLang="en-US" dirty="0"/>
              <a:t>通常將數據存儲於內存</a:t>
            </a:r>
            <a:r>
              <a:rPr lang="zh-TW" altLang="en-US" dirty="0" smtClean="0"/>
              <a:t>中</a:t>
            </a:r>
            <a:endParaRPr lang="zh-TW" altLang="en-US" dirty="0"/>
          </a:p>
          <a:p>
            <a:r>
              <a:rPr lang="zh-TW" altLang="en-US" dirty="0" smtClean="0"/>
              <a:t>持久化</a:t>
            </a:r>
            <a:endParaRPr lang="en-US" altLang="zh-TW" dirty="0" smtClean="0"/>
          </a:p>
          <a:p>
            <a:pPr lvl="1"/>
            <a:r>
              <a:rPr lang="zh-TW" altLang="en-US" dirty="0" smtClean="0"/>
              <a:t>支持</a:t>
            </a:r>
            <a:r>
              <a:rPr lang="zh-TW" altLang="en-US" dirty="0"/>
              <a:t>數據持久化和數據恢復，允許單點故障，</a:t>
            </a:r>
            <a:r>
              <a:rPr lang="zh-TW" altLang="en-US" dirty="0" smtClean="0"/>
              <a:t>但同時</a:t>
            </a:r>
            <a:r>
              <a:rPr lang="zh-TW" altLang="en-US" dirty="0"/>
              <a:t>也會付出性能的</a:t>
            </a:r>
            <a:r>
              <a:rPr lang="zh-TW" altLang="en-US" dirty="0" smtClean="0"/>
              <a:t>代價。</a:t>
            </a:r>
          </a:p>
          <a:p>
            <a:r>
              <a:rPr lang="en-US" altLang="zh-TW" dirty="0" smtClean="0"/>
              <a:t>master-slave</a:t>
            </a:r>
            <a:r>
              <a:rPr lang="en-US" altLang="zh-TW" dirty="0"/>
              <a:t>(</a:t>
            </a:r>
            <a:r>
              <a:rPr lang="zh-TW" altLang="en-US" dirty="0"/>
              <a:t>主從</a:t>
            </a:r>
            <a:r>
              <a:rPr lang="en-US" altLang="zh-TW" dirty="0"/>
              <a:t>)</a:t>
            </a:r>
            <a:r>
              <a:rPr lang="zh-TW" altLang="en-US" dirty="0"/>
              <a:t>同步</a:t>
            </a:r>
            <a:endParaRPr lang="en-US" altLang="zh-TW" dirty="0" smtClean="0"/>
          </a:p>
          <a:p>
            <a:pPr lvl="1"/>
            <a:r>
              <a:rPr lang="en-US" altLang="zh-TW" dirty="0" err="1"/>
              <a:t>Redis</a:t>
            </a:r>
            <a:r>
              <a:rPr lang="zh-TW" altLang="en-US" dirty="0"/>
              <a:t>會周期性的把更新的數據寫入磁碟或者把修改操作寫入追加的記錄文件</a:t>
            </a:r>
            <a:r>
              <a:rPr lang="zh-TW" altLang="en-US" dirty="0" smtClean="0"/>
              <a:t>。</a:t>
            </a:r>
            <a:endParaRPr lang="en-US" altLang="zh-TW" dirty="0" smtClean="0"/>
          </a:p>
          <a:p>
            <a:pPr lvl="1"/>
            <a:r>
              <a:rPr lang="zh-TW" altLang="en-US" dirty="0" smtClean="0"/>
              <a:t>在此</a:t>
            </a:r>
            <a:r>
              <a:rPr lang="zh-TW" altLang="en-US" dirty="0"/>
              <a:t>基礎上實現了</a:t>
            </a:r>
            <a:r>
              <a:rPr lang="en-US" altLang="zh-TW" dirty="0"/>
              <a:t>master-slave(</a:t>
            </a:r>
            <a:r>
              <a:rPr lang="zh-TW" altLang="en-US" dirty="0"/>
              <a:t>主從</a:t>
            </a:r>
            <a:r>
              <a:rPr lang="en-US" altLang="zh-TW" dirty="0"/>
              <a:t>)</a:t>
            </a:r>
            <a:r>
              <a:rPr lang="zh-TW" altLang="en-US" dirty="0"/>
              <a:t>同步</a:t>
            </a:r>
          </a:p>
        </p:txBody>
      </p:sp>
      <p:sp>
        <p:nvSpPr>
          <p:cNvPr id="4" name="日期版面配置區 3"/>
          <p:cNvSpPr>
            <a:spLocks noGrp="1"/>
          </p:cNvSpPr>
          <p:nvPr>
            <p:ph type="dt" sz="half" idx="10"/>
          </p:nvPr>
        </p:nvSpPr>
        <p:spPr/>
        <p:txBody>
          <a:bodyPr/>
          <a:lstStyle/>
          <a:p>
            <a:fld id="{655C4DA9-A306-400C-9C3A-CC63F75BC913}"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4</a:t>
            </a:fld>
            <a:endParaRPr lang="zh-TW" altLang="en-US"/>
          </a:p>
        </p:txBody>
      </p:sp>
    </p:spTree>
    <p:extLst>
      <p:ext uri="{BB962C8B-B14F-4D97-AF65-F5344CB8AC3E}">
        <p14:creationId xmlns:p14="http://schemas.microsoft.com/office/powerpoint/2010/main" val="249918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dirty="0" err="1" smtClean="0"/>
              <a:t>Memcached</a:t>
            </a:r>
            <a:r>
              <a:rPr lang="zh-TW" altLang="en-US" dirty="0" smtClean="0"/>
              <a:t>與</a:t>
            </a:r>
            <a:r>
              <a:rPr lang="en-US" altLang="zh-TW" dirty="0" err="1" smtClean="0"/>
              <a:t>Redis</a:t>
            </a:r>
            <a:r>
              <a:rPr lang="zh-TW" altLang="en-US" dirty="0" smtClean="0"/>
              <a:t>差異</a:t>
            </a:r>
            <a:endParaRPr lang="zh-TW" altLang="en-US" dirty="0"/>
          </a:p>
        </p:txBody>
      </p:sp>
      <p:sp>
        <p:nvSpPr>
          <p:cNvPr id="7" name="副標題 6"/>
          <p:cNvSpPr>
            <a:spLocks noGrp="1"/>
          </p:cNvSpPr>
          <p:nvPr>
            <p:ph type="subTitle" idx="1"/>
          </p:nvPr>
        </p:nvSpPr>
        <p:spPr/>
        <p:txBody>
          <a:bodyPr/>
          <a:lstStyle/>
          <a:p>
            <a:endParaRPr lang="zh-TW" altLang="en-US"/>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5</a:t>
            </a:fld>
            <a:endParaRPr lang="zh-TW" altLang="en-US"/>
          </a:p>
        </p:txBody>
      </p:sp>
    </p:spTree>
    <p:extLst>
      <p:ext uri="{BB962C8B-B14F-4D97-AF65-F5344CB8AC3E}">
        <p14:creationId xmlns:p14="http://schemas.microsoft.com/office/powerpoint/2010/main" val="253658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Memcached</a:t>
            </a:r>
            <a:r>
              <a:rPr lang="zh-TW" altLang="en-US" dirty="0"/>
              <a:t>與</a:t>
            </a:r>
            <a:r>
              <a:rPr lang="en-US" altLang="zh-TW" dirty="0" err="1"/>
              <a:t>Redis</a:t>
            </a:r>
            <a:r>
              <a:rPr lang="zh-TW" altLang="en-US" dirty="0" smtClean="0"/>
              <a:t>差異</a:t>
            </a:r>
            <a:r>
              <a:rPr lang="en-US" altLang="zh-TW" dirty="0" smtClean="0"/>
              <a:t>-part1</a:t>
            </a:r>
            <a:endParaRPr lang="zh-TW" altLang="en-US" dirty="0"/>
          </a:p>
        </p:txBody>
      </p:sp>
      <p:sp>
        <p:nvSpPr>
          <p:cNvPr id="3" name="內容版面配置區 2"/>
          <p:cNvSpPr>
            <a:spLocks noGrp="1"/>
          </p:cNvSpPr>
          <p:nvPr>
            <p:ph idx="1"/>
          </p:nvPr>
        </p:nvSpPr>
        <p:spPr/>
        <p:txBody>
          <a:bodyPr/>
          <a:lstStyle/>
          <a:p>
            <a:r>
              <a:rPr lang="zh-TW" altLang="en-US" dirty="0" smtClean="0"/>
              <a:t>存</a:t>
            </a:r>
            <a:r>
              <a:rPr lang="zh-TW" altLang="en-US" dirty="0"/>
              <a:t>儲</a:t>
            </a:r>
            <a:r>
              <a:rPr lang="zh-TW" altLang="en-US" dirty="0" smtClean="0"/>
              <a:t>方式</a:t>
            </a:r>
            <a:endParaRPr lang="en-US" altLang="zh-TW" dirty="0" smtClean="0"/>
          </a:p>
          <a:p>
            <a:pPr lvl="1"/>
            <a:r>
              <a:rPr lang="en-US" altLang="zh-TW" dirty="0" err="1"/>
              <a:t>Memcached</a:t>
            </a:r>
            <a:r>
              <a:rPr lang="zh-TW" altLang="en-US" dirty="0" smtClean="0"/>
              <a:t>將數據全部存於內存中，</a:t>
            </a:r>
            <a:r>
              <a:rPr lang="zh-TW" altLang="en-US" dirty="0" smtClean="0"/>
              <a:t>斷電時</a:t>
            </a:r>
            <a:r>
              <a:rPr lang="zh-TW" altLang="en-US" dirty="0" smtClean="0"/>
              <a:t>數據</a:t>
            </a:r>
            <a:r>
              <a:rPr lang="zh-TW" altLang="en-US" dirty="0"/>
              <a:t>即丟失</a:t>
            </a:r>
            <a:r>
              <a:rPr lang="zh-TW" altLang="en-US" dirty="0" smtClean="0"/>
              <a:t>，</a:t>
            </a:r>
            <a:r>
              <a:rPr lang="zh-TW" altLang="en-US" dirty="0" smtClean="0"/>
              <a:t>數據不能超過內存大小</a:t>
            </a:r>
            <a:endParaRPr lang="en-US" altLang="zh-TW" dirty="0" smtClean="0"/>
          </a:p>
          <a:p>
            <a:pPr lvl="1"/>
            <a:r>
              <a:rPr lang="en-US" altLang="zh-TW" dirty="0" err="1" smtClean="0"/>
              <a:t>Redis</a:t>
            </a:r>
            <a:r>
              <a:rPr lang="zh-TW" altLang="en-US" dirty="0" smtClean="0"/>
              <a:t>將數據部分存於磁碟上，能保持數據持久性</a:t>
            </a:r>
            <a:endParaRPr lang="en-US" altLang="zh-TW" dirty="0" smtClean="0"/>
          </a:p>
          <a:p>
            <a:r>
              <a:rPr lang="zh-TW" altLang="en-US" dirty="0"/>
              <a:t>數據支持類型</a:t>
            </a:r>
            <a:endParaRPr lang="en-US" altLang="zh-TW" dirty="0"/>
          </a:p>
          <a:p>
            <a:pPr lvl="1"/>
            <a:r>
              <a:rPr lang="en-US" altLang="zh-TW" dirty="0" err="1"/>
              <a:t>Memcached</a:t>
            </a:r>
            <a:r>
              <a:rPr lang="zh-TW" altLang="en-US" dirty="0"/>
              <a:t>僅支持簡單的</a:t>
            </a:r>
            <a:r>
              <a:rPr lang="en-US" altLang="zh-TW" dirty="0"/>
              <a:t>key-value</a:t>
            </a:r>
            <a:r>
              <a:rPr lang="zh-TW" altLang="en-US" dirty="0"/>
              <a:t>結構</a:t>
            </a:r>
            <a:endParaRPr lang="en-US" altLang="zh-TW" dirty="0"/>
          </a:p>
          <a:p>
            <a:pPr lvl="1"/>
            <a:r>
              <a:rPr lang="en-US" altLang="zh-TW" dirty="0" err="1"/>
              <a:t>Redis</a:t>
            </a:r>
            <a:r>
              <a:rPr lang="zh-TW" altLang="en-US" dirty="0"/>
              <a:t>支持的數據類型要豐富得多。</a:t>
            </a:r>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6</a:t>
            </a:fld>
            <a:endParaRPr lang="zh-TW" altLang="en-US"/>
          </a:p>
        </p:txBody>
      </p:sp>
    </p:spTree>
    <p:extLst>
      <p:ext uri="{BB962C8B-B14F-4D97-AF65-F5344CB8AC3E}">
        <p14:creationId xmlns:p14="http://schemas.microsoft.com/office/powerpoint/2010/main" val="387296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Memcached</a:t>
            </a:r>
            <a:r>
              <a:rPr lang="zh-TW" altLang="en-US" dirty="0"/>
              <a:t>與</a:t>
            </a:r>
            <a:r>
              <a:rPr lang="en-US" altLang="zh-TW" dirty="0" err="1"/>
              <a:t>Redis</a:t>
            </a:r>
            <a:r>
              <a:rPr lang="zh-TW" altLang="en-US" dirty="0" smtClean="0"/>
              <a:t>差異</a:t>
            </a:r>
            <a:r>
              <a:rPr lang="en-US" altLang="zh-TW" dirty="0" smtClean="0"/>
              <a:t>-part2</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r>
              <a:rPr lang="zh-TW" altLang="en-US" dirty="0" smtClean="0"/>
              <a:t>性能對比</a:t>
            </a:r>
            <a:endParaRPr lang="en-US" altLang="zh-TW" dirty="0" smtClean="0"/>
          </a:p>
          <a:p>
            <a:pPr lvl="1"/>
            <a:r>
              <a:rPr lang="en-US" altLang="zh-TW" dirty="0" err="1" smtClean="0"/>
              <a:t>Redis</a:t>
            </a:r>
            <a:r>
              <a:rPr lang="zh-TW" altLang="en-US" dirty="0"/>
              <a:t>只使用單</a:t>
            </a:r>
            <a:r>
              <a:rPr lang="zh-TW" altLang="en-US" dirty="0" smtClean="0"/>
              <a:t>核</a:t>
            </a:r>
            <a:r>
              <a:rPr lang="zh-TW" altLang="en-US" dirty="0"/>
              <a:t>，</a:t>
            </a:r>
            <a:r>
              <a:rPr lang="en-US" altLang="zh-TW" dirty="0" err="1" smtClean="0"/>
              <a:t>Memcached</a:t>
            </a:r>
            <a:r>
              <a:rPr lang="zh-TW" altLang="en-US" dirty="0"/>
              <a:t>可以使用多</a:t>
            </a:r>
            <a:r>
              <a:rPr lang="zh-TW" altLang="en-US" dirty="0" smtClean="0"/>
              <a:t>核</a:t>
            </a:r>
            <a:endParaRPr lang="en-US" altLang="zh-TW" dirty="0" smtClean="0"/>
          </a:p>
          <a:p>
            <a:pPr lvl="1"/>
            <a:r>
              <a:rPr lang="zh-TW" altLang="en-US" dirty="0" smtClean="0"/>
              <a:t>平均</a:t>
            </a:r>
            <a:r>
              <a:rPr lang="zh-TW" altLang="en-US" dirty="0"/>
              <a:t>每一個核上</a:t>
            </a:r>
            <a:r>
              <a:rPr lang="en-US" altLang="zh-TW" dirty="0" err="1"/>
              <a:t>Redis</a:t>
            </a:r>
            <a:r>
              <a:rPr lang="zh-TW" altLang="en-US" dirty="0"/>
              <a:t>在存儲小數據時比</a:t>
            </a:r>
            <a:r>
              <a:rPr lang="en-US" altLang="zh-TW" dirty="0" err="1"/>
              <a:t>Memcached</a:t>
            </a:r>
            <a:r>
              <a:rPr lang="zh-TW" altLang="en-US" dirty="0"/>
              <a:t>性能更</a:t>
            </a:r>
            <a:r>
              <a:rPr lang="zh-TW" altLang="en-US" dirty="0" smtClean="0"/>
              <a:t>高，但在</a:t>
            </a:r>
            <a:r>
              <a:rPr lang="en-US" altLang="zh-TW" dirty="0"/>
              <a:t>100k</a:t>
            </a:r>
            <a:r>
              <a:rPr lang="zh-TW" altLang="en-US" dirty="0"/>
              <a:t>以上的數據中，</a:t>
            </a:r>
            <a:r>
              <a:rPr lang="en-US" altLang="zh-TW" dirty="0" err="1"/>
              <a:t>Memcached</a:t>
            </a:r>
            <a:r>
              <a:rPr lang="zh-TW" altLang="en-US" dirty="0"/>
              <a:t>性能要高於</a:t>
            </a:r>
            <a:r>
              <a:rPr lang="en-US" altLang="zh-TW" dirty="0" err="1" smtClean="0"/>
              <a:t>Redis</a:t>
            </a:r>
            <a:endParaRPr lang="en-US" altLang="zh-TW" dirty="0" smtClean="0"/>
          </a:p>
        </p:txBody>
      </p:sp>
      <p:sp>
        <p:nvSpPr>
          <p:cNvPr id="4" name="日期版面配置區 3"/>
          <p:cNvSpPr>
            <a:spLocks noGrp="1"/>
          </p:cNvSpPr>
          <p:nvPr>
            <p:ph type="dt" sz="half" idx="10"/>
          </p:nvPr>
        </p:nvSpPr>
        <p:spPr/>
        <p:txBody>
          <a:bodyPr/>
          <a:lstStyle/>
          <a:p>
            <a:fld id="{56BD063A-0D6A-4DE6-A16C-4C24308C8B2F}"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7</a:t>
            </a:fld>
            <a:endParaRPr lang="zh-TW" altLang="en-US"/>
          </a:p>
        </p:txBody>
      </p:sp>
    </p:spTree>
    <p:extLst>
      <p:ext uri="{BB962C8B-B14F-4D97-AF65-F5344CB8AC3E}">
        <p14:creationId xmlns:p14="http://schemas.microsoft.com/office/powerpoint/2010/main" val="691935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4400" kern="100" dirty="0" err="1">
                <a:latin typeface="微軟正黑體" pitchFamily="34" charset="-120"/>
                <a:ea typeface="微軟正黑體" pitchFamily="34" charset="-120"/>
                <a:cs typeface="Times New Roman"/>
              </a:rPr>
              <a:t>Redis</a:t>
            </a:r>
            <a:r>
              <a:rPr lang="zh-TW" altLang="zh-TW" sz="4400" kern="100" dirty="0">
                <a:latin typeface="微軟正黑體" pitchFamily="34" charset="-120"/>
                <a:ea typeface="微軟正黑體" pitchFamily="34" charset="-120"/>
                <a:cs typeface="Times New Roman"/>
              </a:rPr>
              <a:t>的安裝與使用</a:t>
            </a:r>
            <a:endParaRPr lang="zh-TW" altLang="en-US" dirty="0"/>
          </a:p>
        </p:txBody>
      </p:sp>
      <p:sp>
        <p:nvSpPr>
          <p:cNvPr id="5" name="副標題 4"/>
          <p:cNvSpPr>
            <a:spLocks noGrp="1"/>
          </p:cNvSpPr>
          <p:nvPr>
            <p:ph type="subTitle" idx="1"/>
          </p:nvPr>
        </p:nvSpPr>
        <p:spPr/>
        <p:txBody>
          <a:bodyPr/>
          <a:lstStyle/>
          <a:p>
            <a:endParaRPr lang="zh-TW" altLang="en-US"/>
          </a:p>
        </p:txBody>
      </p:sp>
      <p:sp>
        <p:nvSpPr>
          <p:cNvPr id="6" name="日期版面配置區 5"/>
          <p:cNvSpPr>
            <a:spLocks noGrp="1"/>
          </p:cNvSpPr>
          <p:nvPr>
            <p:ph type="dt" sz="half" idx="10"/>
          </p:nvPr>
        </p:nvSpPr>
        <p:spPr/>
        <p:txBody>
          <a:bodyPr/>
          <a:lstStyle/>
          <a:p>
            <a:fld id="{E352D901-1151-4109-9E9E-9D24CE348649}" type="datetime1">
              <a:rPr lang="zh-TW" altLang="en-US" smtClean="0"/>
              <a:t>2016/8/18</a:t>
            </a:fld>
            <a:endParaRPr lang="zh-TW" altLang="en-US"/>
          </a:p>
        </p:txBody>
      </p:sp>
      <p:sp>
        <p:nvSpPr>
          <p:cNvPr id="7" name="投影片編號版面配置區 6"/>
          <p:cNvSpPr>
            <a:spLocks noGrp="1"/>
          </p:cNvSpPr>
          <p:nvPr>
            <p:ph type="sldNum" sz="quarter" idx="12"/>
          </p:nvPr>
        </p:nvSpPr>
        <p:spPr/>
        <p:txBody>
          <a:bodyPr/>
          <a:lstStyle/>
          <a:p>
            <a:fld id="{1D28202E-C7C5-4E97-9027-3478C67C1D69}" type="slidenum">
              <a:rPr lang="zh-TW" altLang="en-US" smtClean="0"/>
              <a:t>8</a:t>
            </a:fld>
            <a:endParaRPr lang="zh-TW" altLang="en-US"/>
          </a:p>
        </p:txBody>
      </p:sp>
    </p:spTree>
    <p:extLst>
      <p:ext uri="{BB962C8B-B14F-4D97-AF65-F5344CB8AC3E}">
        <p14:creationId xmlns:p14="http://schemas.microsoft.com/office/powerpoint/2010/main" val="3702471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en-US" altLang="zh-TW" dirty="0" err="1" smtClean="0"/>
              <a:t>Redis</a:t>
            </a:r>
            <a:endParaRPr lang="zh-TW" altLang="en-US" dirty="0"/>
          </a:p>
        </p:txBody>
      </p:sp>
      <p:sp>
        <p:nvSpPr>
          <p:cNvPr id="3" name="內容版面配置區 2"/>
          <p:cNvSpPr>
            <a:spLocks noGrp="1"/>
          </p:cNvSpPr>
          <p:nvPr>
            <p:ph idx="1"/>
          </p:nvPr>
        </p:nvSpPr>
        <p:spPr/>
        <p:txBody>
          <a:bodyPr/>
          <a:lstStyle/>
          <a:p>
            <a:r>
              <a:rPr lang="en-US" altLang="zh-TW" dirty="0" smtClean="0"/>
              <a:t>Step1.</a:t>
            </a:r>
          </a:p>
          <a:p>
            <a:pPr lvl="1"/>
            <a:r>
              <a:rPr lang="zh-TW" altLang="en-US" dirty="0" smtClean="0"/>
              <a:t>開啟</a:t>
            </a:r>
            <a:r>
              <a:rPr lang="en-US" altLang="zh-TW" dirty="0" smtClean="0"/>
              <a:t>Terminal</a:t>
            </a:r>
          </a:p>
          <a:p>
            <a:r>
              <a:rPr lang="en-US" altLang="zh-TW" dirty="0" smtClean="0"/>
              <a:t>Step2.</a:t>
            </a:r>
          </a:p>
          <a:p>
            <a:pPr lvl="1"/>
            <a:r>
              <a:rPr lang="zh-TW" altLang="en-US" dirty="0" smtClean="0"/>
              <a:t>鍵入指令</a:t>
            </a:r>
            <a:endParaRPr lang="en-US" altLang="zh-TW" dirty="0"/>
          </a:p>
          <a:p>
            <a:pPr lvl="1"/>
            <a:r>
              <a:rPr lang="en-US" altLang="zh-TW" dirty="0" smtClean="0"/>
              <a:t>&gt;</a:t>
            </a:r>
            <a:r>
              <a:rPr lang="en-US" altLang="zh-TW" dirty="0" err="1" smtClean="0"/>
              <a:t>sudo</a:t>
            </a:r>
            <a:r>
              <a:rPr lang="en-US" altLang="zh-TW" dirty="0" smtClean="0"/>
              <a:t> </a:t>
            </a:r>
            <a:r>
              <a:rPr lang="en-US" altLang="zh-TW" dirty="0"/>
              <a:t>apt-get install </a:t>
            </a:r>
            <a:r>
              <a:rPr lang="en-US" altLang="zh-TW" dirty="0" err="1" smtClean="0"/>
              <a:t>redis</a:t>
            </a:r>
            <a:r>
              <a:rPr lang="en-US" altLang="zh-TW" dirty="0" smtClean="0"/>
              <a:t>-server</a:t>
            </a:r>
          </a:p>
          <a:p>
            <a:pPr marL="0" indent="0">
              <a:buNone/>
            </a:pPr>
            <a:endParaRPr lang="en-US" altLang="zh-TW" dirty="0" smtClean="0"/>
          </a:p>
        </p:txBody>
      </p:sp>
      <p:sp>
        <p:nvSpPr>
          <p:cNvPr id="4" name="日期版面配置區 3"/>
          <p:cNvSpPr>
            <a:spLocks noGrp="1"/>
          </p:cNvSpPr>
          <p:nvPr>
            <p:ph type="dt" sz="half" idx="10"/>
          </p:nvPr>
        </p:nvSpPr>
        <p:spPr/>
        <p:txBody>
          <a:bodyPr/>
          <a:lstStyle/>
          <a:p>
            <a:fld id="{B35391F9-7113-4737-8307-159F0904F8A3}" type="datetime1">
              <a:rPr lang="zh-TW" altLang="en-US" smtClean="0"/>
              <a:t>2016/8/18</a:t>
            </a:fld>
            <a:endParaRPr lang="zh-TW" altLang="en-US"/>
          </a:p>
        </p:txBody>
      </p:sp>
      <p:sp>
        <p:nvSpPr>
          <p:cNvPr id="5" name="投影片編號版面配置區 4"/>
          <p:cNvSpPr>
            <a:spLocks noGrp="1"/>
          </p:cNvSpPr>
          <p:nvPr>
            <p:ph type="sldNum" sz="quarter" idx="12"/>
          </p:nvPr>
        </p:nvSpPr>
        <p:spPr/>
        <p:txBody>
          <a:bodyPr/>
          <a:lstStyle/>
          <a:p>
            <a:fld id="{1D28202E-C7C5-4E97-9027-3478C67C1D69}" type="slidenum">
              <a:rPr lang="zh-TW" altLang="en-US" smtClean="0"/>
              <a:t>9</a:t>
            </a:fld>
            <a:endParaRPr lang="zh-TW" altLang="en-US"/>
          </a:p>
        </p:txBody>
      </p:sp>
    </p:spTree>
    <p:extLst>
      <p:ext uri="{BB962C8B-B14F-4D97-AF65-F5344CB8AC3E}">
        <p14:creationId xmlns:p14="http://schemas.microsoft.com/office/powerpoint/2010/main" val="2079084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觀點">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觀點">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觀點">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333</TotalTime>
  <Words>864</Words>
  <Application>Microsoft Office PowerPoint</Application>
  <PresentationFormat>如螢幕大小 (4:3)</PresentationFormat>
  <Paragraphs>184</Paragraphs>
  <Slides>21</Slides>
  <Notes>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觀點</vt:lpstr>
      <vt:lpstr>Redis介紹</vt:lpstr>
      <vt:lpstr>Redis介紹-part1</vt:lpstr>
      <vt:lpstr>Redis介紹-part2</vt:lpstr>
      <vt:lpstr>Redis工作方式分析</vt:lpstr>
      <vt:lpstr>Memcached與Redis差異</vt:lpstr>
      <vt:lpstr>Memcached與Redis差異-part1</vt:lpstr>
      <vt:lpstr>Memcached與Redis差異-part2</vt:lpstr>
      <vt:lpstr>Redis的安裝與使用</vt:lpstr>
      <vt:lpstr>安裝Redis</vt:lpstr>
      <vt:lpstr>Redis連線狀態</vt:lpstr>
      <vt:lpstr>PHP安裝Redis套件</vt:lpstr>
      <vt:lpstr>PHP中使用Redis</vt:lpstr>
      <vt:lpstr>Redis基本操作-String</vt:lpstr>
      <vt:lpstr>Redis基本操作-List</vt:lpstr>
      <vt:lpstr>Redis基本操作-Set</vt:lpstr>
      <vt:lpstr>Redis基本操作-Set</vt:lpstr>
      <vt:lpstr>Redis基本操作-Hash</vt:lpstr>
      <vt:lpstr>Redis基本操作-Sorted Set</vt:lpstr>
      <vt:lpstr>Redis基本操作</vt:lpstr>
      <vt:lpstr>參考資料</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Redis的安裝與使用</dc:title>
  <dc:creator>Windows 使用者</dc:creator>
  <cp:lastModifiedBy>Windows 使用者</cp:lastModifiedBy>
  <cp:revision>49</cp:revision>
  <dcterms:created xsi:type="dcterms:W3CDTF">2016-08-18T01:30:58Z</dcterms:created>
  <dcterms:modified xsi:type="dcterms:W3CDTF">2016-08-18T07:58:01Z</dcterms:modified>
</cp:coreProperties>
</file>