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EFB317-C057-1946-80CB-88C3823DA5E3}">
          <p14:sldIdLst>
            <p14:sldId id="256"/>
            <p14:sldId id="264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95900" autoAdjust="0"/>
  </p:normalViewPr>
  <p:slideViewPr>
    <p:cSldViewPr snapToGrid="0" snapToObjects="1">
      <p:cViewPr varScale="1">
        <p:scale>
          <a:sx n="97" d="100"/>
          <a:sy n="97" d="100"/>
        </p:scale>
        <p:origin x="6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D8E93-61AB-AA44-A268-70584C825407}" type="datetimeFigureOut">
              <a:rPr kumimoji="1" lang="zh-CN" altLang="en-US" smtClean="0"/>
              <a:t>2025/1/7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80F06-4CEA-214A-A4A7-9B8FCE703A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21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80F06-4CEA-214A-A4A7-9B8FCE703A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004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8682B-17B0-CA4E-8B94-5B3699CB8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例会汇报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0C4109-8478-9F4E-B3DF-0CC67AF5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189260" cy="977621"/>
          </a:xfrm>
        </p:spPr>
        <p:txBody>
          <a:bodyPr/>
          <a:lstStyle/>
          <a:p>
            <a:r>
              <a:rPr kumimoji="1" lang="zh-CN" altLang="en-US" dirty="0"/>
              <a:t>孟霖 </a:t>
            </a:r>
            <a:endParaRPr kumimoji="1" lang="en-US" altLang="zh-CN" dirty="0" smtClean="0"/>
          </a:p>
          <a:p>
            <a:r>
              <a:rPr kumimoji="1" lang="en-US" altLang="zh-CN" dirty="0" smtClean="0"/>
              <a:t>2025.1.8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4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251851"/>
            <a:ext cx="9603275" cy="1049235"/>
          </a:xfrm>
        </p:spPr>
        <p:txBody>
          <a:bodyPr/>
          <a:lstStyle/>
          <a:p>
            <a:r>
              <a:rPr lang="en-US" altLang="zh-CN" dirty="0" err="1"/>
              <a:t>InternEvo</a:t>
            </a:r>
            <a:r>
              <a:rPr lang="zh-CN" altLang="en-US" dirty="0"/>
              <a:t>框架适配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74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透明性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尽量不修改非</a:t>
            </a:r>
            <a:r>
              <a:rPr lang="en-US" altLang="zh-CN" dirty="0" err="1" smtClean="0"/>
              <a:t>hgct</a:t>
            </a:r>
            <a:r>
              <a:rPr lang="zh-CN" altLang="en-US" dirty="0" smtClean="0"/>
              <a:t>的代码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Batch_p2p</a:t>
            </a:r>
            <a:r>
              <a:rPr lang="zh-CN" altLang="en-US" dirty="0" smtClean="0"/>
              <a:t>：在</a:t>
            </a:r>
            <a:r>
              <a:rPr lang="en-US" altLang="zh-CN" dirty="0" err="1" smtClean="0"/>
              <a:t>hgct</a:t>
            </a:r>
            <a:r>
              <a:rPr lang="zh-CN" altLang="en-US" dirty="0" smtClean="0"/>
              <a:t>里添加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，照抄</a:t>
            </a:r>
            <a:r>
              <a:rPr lang="en-US" altLang="zh-CN" dirty="0" smtClean="0"/>
              <a:t>torch</a:t>
            </a:r>
            <a:r>
              <a:rPr lang="zh-CN" altLang="en-US" dirty="0" smtClean="0"/>
              <a:t>中对</a:t>
            </a:r>
            <a:r>
              <a:rPr lang="en-US" altLang="zh-CN" dirty="0" smtClean="0"/>
              <a:t>gloo</a:t>
            </a:r>
            <a:r>
              <a:rPr lang="zh-CN" altLang="en-US" dirty="0"/>
              <a:t>支持</a:t>
            </a:r>
            <a:r>
              <a:rPr lang="zh-CN" altLang="en-US" dirty="0" smtClean="0"/>
              <a:t>的逻辑即可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后续：针对同构情况添加</a:t>
            </a:r>
            <a:r>
              <a:rPr lang="en-US" altLang="zh-CN" dirty="0" err="1" smtClean="0"/>
              <a:t>br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nv</a:t>
            </a:r>
            <a:r>
              <a:rPr lang="zh-CN" altLang="en-US" dirty="0" smtClean="0"/>
              <a:t>的逻辑</a:t>
            </a:r>
            <a:endParaRPr lang="en-US" altLang="zh-CN" dirty="0" smtClean="0"/>
          </a:p>
          <a:p>
            <a:pPr lvl="1"/>
            <a:r>
              <a:rPr lang="en-US" altLang="zh-CN" dirty="0" err="1"/>
              <a:t>get_group_stream</a:t>
            </a:r>
            <a:endParaRPr lang="en-US" altLang="zh-CN" dirty="0"/>
          </a:p>
          <a:p>
            <a:pPr lvl="2"/>
            <a:r>
              <a:rPr lang="zh-CN" altLang="en-US" dirty="0" smtClean="0"/>
              <a:t>仅</a:t>
            </a:r>
            <a:r>
              <a:rPr lang="en-US" altLang="zh-CN" dirty="0" err="1" smtClean="0"/>
              <a:t>br</a:t>
            </a:r>
            <a:r>
              <a:rPr lang="zh-CN" altLang="en-US" dirty="0" smtClean="0"/>
              <a:t>会调用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在初始化</a:t>
            </a:r>
            <a:r>
              <a:rPr lang="en-US" altLang="zh-CN" dirty="0" err="1" smtClean="0"/>
              <a:t>sccl</a:t>
            </a:r>
            <a:r>
              <a:rPr lang="zh-CN" altLang="en-US" dirty="0" smtClean="0"/>
              <a:t>组时全局保存信息，</a:t>
            </a:r>
            <a:r>
              <a:rPr lang="en-US" altLang="zh-CN" dirty="0" err="1" smtClean="0"/>
              <a:t>hgct</a:t>
            </a:r>
            <a:r>
              <a:rPr lang="zh-CN" altLang="en-US" dirty="0" smtClean="0"/>
              <a:t>调用时替换掉原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gloo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566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329136"/>
            <a:ext cx="9603275" cy="1049235"/>
          </a:xfrm>
        </p:spPr>
        <p:txBody>
          <a:bodyPr/>
          <a:lstStyle/>
          <a:p>
            <a:r>
              <a:rPr lang="zh-CN" altLang="en-US" dirty="0" smtClean="0"/>
              <a:t>后续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16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Distributed optimizer</a:t>
            </a:r>
          </a:p>
          <a:p>
            <a:pPr lvl="1"/>
            <a:r>
              <a:rPr lang="zh-CN" altLang="en-US" dirty="0"/>
              <a:t>多</a:t>
            </a:r>
            <a:r>
              <a:rPr lang="zh-CN" altLang="en-US" dirty="0" smtClean="0"/>
              <a:t>机测试收敛性</a:t>
            </a:r>
            <a:endParaRPr lang="en-US" altLang="zh-CN" dirty="0" smtClean="0"/>
          </a:p>
          <a:p>
            <a:r>
              <a:rPr lang="en-US" altLang="zh-CN" dirty="0" err="1" smtClean="0"/>
              <a:t>Gdr</a:t>
            </a:r>
            <a:r>
              <a:rPr lang="zh-CN" altLang="en-US" dirty="0"/>
              <a:t>：</a:t>
            </a:r>
            <a:r>
              <a:rPr lang="en-US" altLang="zh-CN" dirty="0" err="1" smtClean="0"/>
              <a:t>allreduce</a:t>
            </a:r>
            <a:r>
              <a:rPr lang="en-US" altLang="zh-CN" dirty="0" smtClean="0"/>
              <a:t>/reduce scatter/</a:t>
            </a:r>
            <a:r>
              <a:rPr lang="en-US" altLang="zh-CN" dirty="0" err="1" smtClean="0"/>
              <a:t>allgather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9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zh-CN" altLang="en-US" dirty="0" smtClean="0"/>
              <a:t>壁仞工作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8245"/>
          </a:xfrm>
        </p:spPr>
        <p:txBody>
          <a:bodyPr>
            <a:norm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distributed </a:t>
            </a:r>
            <a:r>
              <a:rPr lang="en-US" altLang="zh-CN" dirty="0" smtClean="0"/>
              <a:t>optimizer</a:t>
            </a:r>
            <a:endParaRPr lang="en-US" altLang="zh-CN" dirty="0" smtClean="0"/>
          </a:p>
          <a:p>
            <a:r>
              <a:rPr lang="en-US" altLang="zh-CN" dirty="0" smtClean="0"/>
              <a:t>Distributed </a:t>
            </a:r>
            <a:r>
              <a:rPr lang="en-US" altLang="zh-CN" dirty="0" smtClean="0"/>
              <a:t>optimizer</a:t>
            </a:r>
            <a:r>
              <a:rPr lang="zh-CN" altLang="en-US" dirty="0" smtClean="0"/>
              <a:t>实现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/>
              <a:t>排</a:t>
            </a:r>
            <a:r>
              <a:rPr lang="zh-CN" altLang="en-US" dirty="0" smtClean="0"/>
              <a:t>查</a:t>
            </a:r>
            <a:r>
              <a:rPr lang="en-US" altLang="zh-CN" dirty="0" smtClean="0"/>
              <a:t>bug</a:t>
            </a:r>
          </a:p>
          <a:p>
            <a:r>
              <a:rPr lang="en-US" altLang="zh-CN" dirty="0" err="1" smtClean="0"/>
              <a:t>InternEvo</a:t>
            </a:r>
            <a:r>
              <a:rPr lang="zh-CN" altLang="en-US" dirty="0" smtClean="0"/>
              <a:t>框架适配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602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zh-CN" altLang="en-US" dirty="0"/>
              <a:t>非</a:t>
            </a:r>
            <a:r>
              <a:rPr lang="en-US" altLang="zh-CN" dirty="0"/>
              <a:t>distributed 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8245"/>
          </a:xfrm>
        </p:spPr>
        <p:txBody>
          <a:bodyPr>
            <a:normAutofit/>
          </a:bodyPr>
          <a:lstStyle/>
          <a:p>
            <a:r>
              <a:rPr lang="zh-CN" altLang="en-US" dirty="0"/>
              <a:t>一开始</a:t>
            </a:r>
            <a:r>
              <a:rPr lang="zh-CN" altLang="en-US" dirty="0" smtClean="0"/>
              <a:t>先</a:t>
            </a:r>
            <a:r>
              <a:rPr lang="zh-CN" altLang="en-US" dirty="0"/>
              <a:t>去</a:t>
            </a:r>
            <a:r>
              <a:rPr lang="zh-CN" altLang="en-US" dirty="0" smtClean="0"/>
              <a:t>尝试实现非</a:t>
            </a:r>
            <a:r>
              <a:rPr lang="en-US" altLang="zh-CN" dirty="0"/>
              <a:t>distributed </a:t>
            </a:r>
            <a:r>
              <a:rPr lang="en-US" altLang="zh-CN" dirty="0" smtClean="0"/>
              <a:t>optimizer</a:t>
            </a:r>
          </a:p>
          <a:p>
            <a:r>
              <a:rPr lang="en-US" altLang="zh-CN" dirty="0" err="1" smtClean="0"/>
              <a:t>Nv</a:t>
            </a:r>
            <a:r>
              <a:rPr lang="zh-CN" altLang="en-US" dirty="0" smtClean="0"/>
              <a:t>上的非</a:t>
            </a:r>
            <a:r>
              <a:rPr lang="en-US" altLang="zh-CN" dirty="0" smtClean="0"/>
              <a:t>distributed optimizer</a:t>
            </a:r>
            <a:r>
              <a:rPr lang="zh-CN" altLang="en-US" dirty="0" smtClean="0"/>
              <a:t>比</a:t>
            </a:r>
            <a:r>
              <a:rPr lang="en-US" altLang="zh-CN" dirty="0"/>
              <a:t>distributed </a:t>
            </a:r>
            <a:r>
              <a:rPr lang="en-US" altLang="zh-CN" dirty="0" smtClean="0"/>
              <a:t>optimizer</a:t>
            </a:r>
            <a:r>
              <a:rPr lang="zh-CN" altLang="en-US" dirty="0" smtClean="0"/>
              <a:t>代码逻辑简单一些</a:t>
            </a:r>
            <a:endParaRPr lang="en-US" altLang="zh-CN" dirty="0" smtClean="0"/>
          </a:p>
          <a:p>
            <a:pPr lvl="1"/>
            <a:r>
              <a:rPr lang="zh-CN" altLang="en-US" dirty="0"/>
              <a:t>首先</a:t>
            </a:r>
            <a:r>
              <a:rPr lang="zh-CN" altLang="en-US" dirty="0" smtClean="0"/>
              <a:t>需要对</a:t>
            </a:r>
            <a:r>
              <a:rPr lang="en-US" altLang="zh-CN" dirty="0" smtClean="0"/>
              <a:t>float16_params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fp32_params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self.model_params</a:t>
            </a:r>
            <a:r>
              <a:rPr lang="zh-CN" altLang="en-US" dirty="0" smtClean="0"/>
              <a:t>做</a:t>
            </a:r>
            <a:r>
              <a:rPr lang="en-US" altLang="zh-CN" dirty="0" smtClean="0"/>
              <a:t>reverse</a:t>
            </a:r>
            <a:r>
              <a:rPr lang="zh-CN" altLang="en-US" dirty="0" smtClean="0"/>
              <a:t>以跟</a:t>
            </a:r>
            <a:r>
              <a:rPr lang="en-US" altLang="zh-CN" dirty="0" err="1" smtClean="0"/>
              <a:t>nv</a:t>
            </a:r>
            <a:r>
              <a:rPr lang="zh-CN" altLang="en-US" dirty="0" smtClean="0"/>
              <a:t>对齐参数顺序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之后在</a:t>
            </a:r>
            <a:r>
              <a:rPr lang="en-US" altLang="zh-CN" dirty="0" err="1" smtClean="0"/>
              <a:t>allreduce</a:t>
            </a:r>
            <a:r>
              <a:rPr lang="zh-CN" altLang="en-US" dirty="0" smtClean="0"/>
              <a:t>之前根据</a:t>
            </a:r>
            <a:r>
              <a:rPr lang="en-US" altLang="zh-CN" dirty="0" smtClean="0"/>
              <a:t>insert index</a:t>
            </a:r>
            <a:r>
              <a:rPr lang="zh-CN" altLang="en-US" dirty="0" smtClean="0"/>
              <a:t>切分两个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重新拼接，通信后再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回去即可</a:t>
            </a:r>
            <a:endParaRPr lang="en-US" altLang="zh-CN" dirty="0" smtClean="0"/>
          </a:p>
          <a:p>
            <a:r>
              <a:rPr lang="zh-CN" altLang="en-US" dirty="0"/>
              <a:t>修改</a:t>
            </a:r>
            <a:r>
              <a:rPr lang="zh-CN" altLang="en-US" dirty="0" smtClean="0"/>
              <a:t>后可以跑通，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下降，但混训时感觉下降的没有单机快，因此感觉还是有问题，一开始以为是</a:t>
            </a:r>
            <a:r>
              <a:rPr lang="en-US" altLang="zh-CN" dirty="0" smtClean="0"/>
              <a:t>layout</a:t>
            </a:r>
            <a:r>
              <a:rPr lang="zh-CN" altLang="en-US" dirty="0" smtClean="0"/>
              <a:t>问题后来加上后没什么区别。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740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en-US" altLang="zh-CN" dirty="0" smtClean="0"/>
              <a:t>distributed </a:t>
            </a:r>
            <a:r>
              <a:rPr lang="en-US" altLang="zh-CN" dirty="0"/>
              <a:t>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824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后来继续排查</a:t>
            </a:r>
            <a:r>
              <a:rPr lang="en-US" altLang="zh-CN" dirty="0"/>
              <a:t>distributed </a:t>
            </a:r>
            <a:r>
              <a:rPr lang="en-US" altLang="zh-CN" dirty="0" smtClean="0"/>
              <a:t>optimizer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最后发现是之前生成的切分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列表，忘了按逆序生成，导致错误</a:t>
            </a:r>
            <a:endParaRPr lang="en-US" altLang="zh-CN" dirty="0" smtClean="0"/>
          </a:p>
          <a:p>
            <a:r>
              <a:rPr lang="zh-CN" altLang="en-US" dirty="0" smtClean="0"/>
              <a:t>总结下修改内容：</a:t>
            </a:r>
            <a:endParaRPr lang="en-US" altLang="zh-CN" dirty="0"/>
          </a:p>
          <a:p>
            <a:r>
              <a:rPr lang="en-US" altLang="zh-CN" dirty="0" err="1"/>
              <a:t>lazy_init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collect_tagged_params</a:t>
            </a:r>
            <a:endParaRPr lang="en-US" altLang="zh-CN" dirty="0"/>
          </a:p>
          <a:p>
            <a:pPr lvl="1"/>
            <a:r>
              <a:rPr lang="zh-CN" altLang="en-US" dirty="0"/>
              <a:t>这里原本的逻辑是给</a:t>
            </a:r>
            <a:r>
              <a:rPr lang="en-US" altLang="zh-CN" dirty="0" err="1"/>
              <a:t>self.optimizer.param_groups</a:t>
            </a:r>
            <a:r>
              <a:rPr lang="zh-CN" altLang="en-US" dirty="0"/>
              <a:t>里的两个组的参数按</a:t>
            </a:r>
            <a:r>
              <a:rPr lang="en-US" altLang="zh-CN" dirty="0"/>
              <a:t>tag</a:t>
            </a:r>
            <a:r>
              <a:rPr lang="zh-CN" altLang="en-US" dirty="0"/>
              <a:t>的方式重新分组，</a:t>
            </a:r>
            <a:r>
              <a:rPr lang="en-US" altLang="zh-CN" dirty="0"/>
              <a:t>tag</a:t>
            </a:r>
            <a:r>
              <a:rPr lang="zh-CN" altLang="en-US" dirty="0"/>
              <a:t>分为</a:t>
            </a:r>
            <a:r>
              <a:rPr lang="en-US" altLang="zh-CN" dirty="0" err="1"/>
              <a:t>sp</a:t>
            </a:r>
            <a:r>
              <a:rPr lang="zh-CN" altLang="en-US" dirty="0"/>
              <a:t>和</a:t>
            </a:r>
            <a:r>
              <a:rPr lang="en-US" altLang="zh-CN" dirty="0" err="1"/>
              <a:t>tp</a:t>
            </a:r>
            <a:r>
              <a:rPr lang="zh-CN" altLang="en-US" dirty="0"/>
              <a:t>，之后返回赋值给</a:t>
            </a:r>
            <a:r>
              <a:rPr lang="en-US" altLang="zh-CN" dirty="0"/>
              <a:t>self.float16_tagged_params</a:t>
            </a:r>
            <a:r>
              <a:rPr lang="zh-CN" altLang="en-US" dirty="0"/>
              <a:t>（是一个</a:t>
            </a:r>
            <a:r>
              <a:rPr lang="en-US" altLang="zh-CN" dirty="0"/>
              <a:t>map</a:t>
            </a:r>
            <a:r>
              <a:rPr lang="zh-CN" altLang="en-US" dirty="0"/>
              <a:t>，</a:t>
            </a:r>
            <a:r>
              <a:rPr lang="en-US" altLang="zh-CN" dirty="0"/>
              <a:t>tag</a:t>
            </a:r>
            <a:r>
              <a:rPr lang="zh-CN" altLang="en-US" dirty="0"/>
              <a:t>做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 err="1"/>
              <a:t>param</a:t>
            </a:r>
            <a:r>
              <a:rPr lang="zh-CN" altLang="en-US" dirty="0"/>
              <a:t>做</a:t>
            </a:r>
            <a:r>
              <a:rPr lang="en-US" altLang="zh-CN" dirty="0"/>
              <a:t>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改动：</a:t>
            </a:r>
            <a:r>
              <a:rPr lang="zh-CN" altLang="en-US" dirty="0"/>
              <a:t>①为了和</a:t>
            </a:r>
            <a:r>
              <a:rPr lang="en-US" altLang="zh-CN" dirty="0" err="1"/>
              <a:t>nv</a:t>
            </a:r>
            <a:r>
              <a:rPr lang="zh-CN" altLang="en-US" dirty="0"/>
              <a:t>对齐使每个组的参数按逆序重新排列；②按</a:t>
            </a:r>
            <a:r>
              <a:rPr lang="en-US" altLang="zh-CN" dirty="0" err="1"/>
              <a:t>nv</a:t>
            </a:r>
            <a:r>
              <a:rPr lang="zh-CN" altLang="en-US" dirty="0"/>
              <a:t>模型的参数顺序建立了一个没有分组的参数</a:t>
            </a:r>
            <a:r>
              <a:rPr lang="en-US" altLang="zh-CN" dirty="0"/>
              <a:t>list</a:t>
            </a:r>
            <a:r>
              <a:rPr lang="zh-CN" altLang="en-US" dirty="0"/>
              <a:t>（也是逆序），称为</a:t>
            </a:r>
            <a:r>
              <a:rPr lang="en-US" altLang="zh-CN" dirty="0"/>
              <a:t>self.new_float16_params</a:t>
            </a:r>
            <a:r>
              <a:rPr lang="zh-CN" altLang="en-US" dirty="0"/>
              <a:t>，目的是用来</a:t>
            </a:r>
            <a:r>
              <a:rPr lang="en-US" altLang="zh-CN" dirty="0"/>
              <a:t>build</a:t>
            </a:r>
            <a:r>
              <a:rPr lang="zh-CN" altLang="en-US" dirty="0"/>
              <a:t>后面的</a:t>
            </a:r>
            <a:r>
              <a:rPr lang="en-US" altLang="zh-CN" dirty="0" err="1"/>
              <a:t>gbuf</a:t>
            </a:r>
            <a:r>
              <a:rPr lang="en-US" altLang="zh-CN" dirty="0"/>
              <a:t> range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53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en-US" altLang="zh-CN" dirty="0" smtClean="0"/>
              <a:t>distributed </a:t>
            </a:r>
            <a:r>
              <a:rPr lang="en-US" altLang="zh-CN" dirty="0"/>
              <a:t>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824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lazy_init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build_model_gbuf_range_map</a:t>
            </a:r>
            <a:endParaRPr lang="zh-CN" altLang="en-US" dirty="0"/>
          </a:p>
          <a:p>
            <a:pPr lvl="1"/>
            <a:r>
              <a:rPr lang="zh-CN" altLang="en-US" dirty="0"/>
              <a:t>这里原本的逻辑是对两个</a:t>
            </a:r>
            <a:r>
              <a:rPr lang="en-US" altLang="zh-CN" dirty="0"/>
              <a:t>tag</a:t>
            </a:r>
            <a:r>
              <a:rPr lang="zh-CN" altLang="en-US" dirty="0"/>
              <a:t>的组分别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，这里</a:t>
            </a:r>
            <a:r>
              <a:rPr lang="zh-CN" altLang="en-US" dirty="0"/>
              <a:t>面的属性包括：</a:t>
            </a:r>
          </a:p>
          <a:p>
            <a:pPr lvl="2"/>
            <a:r>
              <a:rPr lang="en-US" altLang="zh-CN" dirty="0"/>
              <a:t>local</a:t>
            </a:r>
            <a:r>
              <a:rPr lang="zh-CN" altLang="en-US" dirty="0"/>
              <a:t>和</a:t>
            </a:r>
            <a:r>
              <a:rPr lang="en-US" altLang="zh-CN" dirty="0"/>
              <a:t>world</a:t>
            </a:r>
            <a:r>
              <a:rPr lang="zh-CN" altLang="en-US" dirty="0"/>
              <a:t>：都是本</a:t>
            </a:r>
            <a:r>
              <a:rPr lang="en-US" altLang="zh-CN" dirty="0"/>
              <a:t>dp rank</a:t>
            </a:r>
            <a:r>
              <a:rPr lang="zh-CN" altLang="en-US" dirty="0"/>
              <a:t>上参数</a:t>
            </a:r>
            <a:r>
              <a:rPr lang="en-US" altLang="zh-CN" dirty="0"/>
              <a:t>flatten</a:t>
            </a:r>
            <a:r>
              <a:rPr lang="zh-CN" altLang="en-US" dirty="0"/>
              <a:t>后的</a:t>
            </a:r>
            <a:r>
              <a:rPr lang="en-US" altLang="zh-CN" dirty="0"/>
              <a:t>range</a:t>
            </a:r>
            <a:r>
              <a:rPr lang="zh-CN" altLang="en-US" dirty="0"/>
              <a:t>区间，不知道分两个的意义是啥</a:t>
            </a:r>
          </a:p>
          <a:p>
            <a:pPr lvl="2"/>
            <a:r>
              <a:rPr lang="en-US" altLang="zh-CN" dirty="0" err="1"/>
              <a:t>world_all</a:t>
            </a:r>
            <a:r>
              <a:rPr lang="zh-CN" altLang="en-US" dirty="0"/>
              <a:t>：记录了所有</a:t>
            </a:r>
            <a:r>
              <a:rPr lang="en-US" altLang="zh-CN" dirty="0"/>
              <a:t>dp rank</a:t>
            </a:r>
            <a:r>
              <a:rPr lang="zh-CN" altLang="en-US" dirty="0"/>
              <a:t>的</a:t>
            </a:r>
            <a:r>
              <a:rPr lang="en-US" altLang="zh-CN" dirty="0"/>
              <a:t>range</a:t>
            </a:r>
          </a:p>
          <a:p>
            <a:pPr lvl="2"/>
            <a:r>
              <a:rPr lang="en-US" altLang="zh-CN" dirty="0" err="1"/>
              <a:t>param_map</a:t>
            </a:r>
            <a:r>
              <a:rPr lang="zh-CN" altLang="en-US" dirty="0"/>
              <a:t>：对每个</a:t>
            </a:r>
            <a:r>
              <a:rPr lang="en-US" altLang="zh-CN" dirty="0" err="1"/>
              <a:t>param</a:t>
            </a:r>
            <a:r>
              <a:rPr lang="zh-CN" altLang="en-US" dirty="0"/>
              <a:t>建立三个属性：①</a:t>
            </a:r>
            <a:r>
              <a:rPr lang="en-US" altLang="zh-CN" dirty="0" err="1"/>
              <a:t>gbuf_world</a:t>
            </a:r>
            <a:r>
              <a:rPr lang="zh-CN" altLang="en-US" dirty="0"/>
              <a:t>代表该</a:t>
            </a:r>
            <a:r>
              <a:rPr lang="en-US" altLang="zh-CN" dirty="0" err="1"/>
              <a:t>param</a:t>
            </a:r>
            <a:r>
              <a:rPr lang="zh-CN" altLang="en-US" dirty="0"/>
              <a:t>在整个</a:t>
            </a:r>
            <a:r>
              <a:rPr lang="en-US" altLang="zh-CN" dirty="0"/>
              <a:t>flatten tensor</a:t>
            </a:r>
            <a:r>
              <a:rPr lang="zh-CN" altLang="en-US" dirty="0"/>
              <a:t>中的</a:t>
            </a:r>
            <a:r>
              <a:rPr lang="en-US" altLang="zh-CN" dirty="0"/>
              <a:t>range</a:t>
            </a:r>
            <a:r>
              <a:rPr lang="zh-CN" altLang="en-US" dirty="0"/>
              <a:t>（该</a:t>
            </a:r>
            <a:r>
              <a:rPr lang="en-US" altLang="zh-CN" dirty="0"/>
              <a:t>dp</a:t>
            </a:r>
            <a:r>
              <a:rPr lang="zh-CN" altLang="en-US" dirty="0"/>
              <a:t>内）；②</a:t>
            </a:r>
            <a:r>
              <a:rPr lang="en-US" altLang="zh-CN" dirty="0" err="1"/>
              <a:t>gbuf_local</a:t>
            </a:r>
            <a:r>
              <a:rPr lang="zh-CN" altLang="en-US" dirty="0"/>
              <a:t>代表该</a:t>
            </a:r>
            <a:r>
              <a:rPr lang="en-US" altLang="zh-CN" dirty="0" err="1"/>
              <a:t>param</a:t>
            </a:r>
            <a:r>
              <a:rPr lang="zh-CN" altLang="en-US" dirty="0"/>
              <a:t>在本</a:t>
            </a:r>
            <a:r>
              <a:rPr lang="en-US" altLang="zh-CN" dirty="0"/>
              <a:t>dp</a:t>
            </a:r>
            <a:r>
              <a:rPr lang="zh-CN" altLang="en-US" dirty="0"/>
              <a:t>的</a:t>
            </a:r>
            <a:r>
              <a:rPr lang="en-US" altLang="zh-CN" dirty="0"/>
              <a:t>flatten</a:t>
            </a:r>
            <a:r>
              <a:rPr lang="zh-CN" altLang="en-US" dirty="0"/>
              <a:t>中的起始和结束的</a:t>
            </a:r>
            <a:r>
              <a:rPr lang="en-US" altLang="zh-CN" dirty="0"/>
              <a:t>range</a:t>
            </a:r>
            <a:r>
              <a:rPr lang="zh-CN" altLang="en-US" dirty="0"/>
              <a:t>；③</a:t>
            </a:r>
            <a:r>
              <a:rPr lang="en-US" altLang="zh-CN" dirty="0" err="1"/>
              <a:t>param</a:t>
            </a:r>
            <a:r>
              <a:rPr lang="zh-CN" altLang="en-US" dirty="0"/>
              <a:t>代表该</a:t>
            </a:r>
            <a:r>
              <a:rPr lang="en-US" altLang="zh-CN" dirty="0" err="1"/>
              <a:t>param</a:t>
            </a:r>
            <a:r>
              <a:rPr lang="zh-CN" altLang="en-US" dirty="0"/>
              <a:t>在</a:t>
            </a:r>
            <a:r>
              <a:rPr lang="en-US" altLang="zh-CN" dirty="0"/>
              <a:t>dp</a:t>
            </a:r>
            <a:r>
              <a:rPr lang="zh-CN" altLang="en-US" dirty="0"/>
              <a:t>中使用了哪部分（可以看出是否截断）</a:t>
            </a:r>
          </a:p>
          <a:p>
            <a:pPr lvl="2"/>
            <a:r>
              <a:rPr lang="en-US" altLang="zh-CN" dirty="0" err="1"/>
              <a:t>max_range_size</a:t>
            </a:r>
            <a:r>
              <a:rPr lang="zh-CN" altLang="en-US" dirty="0"/>
              <a:t>：记录了本</a:t>
            </a:r>
            <a:r>
              <a:rPr lang="en-US" altLang="zh-CN" dirty="0"/>
              <a:t>dp</a:t>
            </a:r>
            <a:r>
              <a:rPr lang="zh-CN" altLang="en-US" dirty="0"/>
              <a:t>的</a:t>
            </a:r>
            <a:r>
              <a:rPr lang="en-US" altLang="zh-CN" dirty="0"/>
              <a:t>range</a:t>
            </a:r>
            <a:r>
              <a:rPr lang="zh-CN" altLang="en-US" dirty="0"/>
              <a:t>长度</a:t>
            </a:r>
          </a:p>
          <a:p>
            <a:pPr lvl="1"/>
            <a:r>
              <a:rPr lang="zh-CN" altLang="en-US" dirty="0"/>
              <a:t>修改为：将原本传入两个组的</a:t>
            </a:r>
            <a:r>
              <a:rPr lang="en-US" altLang="zh-CN" dirty="0" err="1"/>
              <a:t>param</a:t>
            </a:r>
            <a:r>
              <a:rPr lang="zh-CN" altLang="en-US" dirty="0"/>
              <a:t>变成之前的重新排列的一个组，因此只会生成一个</a:t>
            </a:r>
            <a:r>
              <a:rPr lang="en-US" altLang="zh-CN" dirty="0" err="1" smtClean="0"/>
              <a:t>gbuf_range</a:t>
            </a:r>
            <a:r>
              <a:rPr lang="zh-CN" altLang="en-US" dirty="0" smtClean="0"/>
              <a:t>，</a:t>
            </a:r>
            <a:r>
              <a:rPr lang="zh-CN" altLang="en-US" dirty="0"/>
              <a:t>然后切分的</a:t>
            </a:r>
            <a:r>
              <a:rPr lang="en-US" altLang="zh-CN" dirty="0"/>
              <a:t>shape</a:t>
            </a:r>
            <a:r>
              <a:rPr lang="zh-CN" altLang="en-US" dirty="0"/>
              <a:t>就可以和</a:t>
            </a:r>
            <a:r>
              <a:rPr lang="en-US" altLang="zh-CN" dirty="0" err="1"/>
              <a:t>nv</a:t>
            </a:r>
            <a:r>
              <a:rPr lang="zh-CN" altLang="en-US" dirty="0"/>
              <a:t>对应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35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en-US" altLang="zh-CN" dirty="0" smtClean="0"/>
              <a:t>distributed </a:t>
            </a:r>
            <a:r>
              <a:rPr lang="en-US" altLang="zh-CN" dirty="0"/>
              <a:t>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2718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lazy_init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build_model_and_main_param_groups</a:t>
            </a:r>
            <a:endParaRPr lang="en-US" altLang="zh-CN" dirty="0"/>
          </a:p>
          <a:p>
            <a:pPr lvl="1"/>
            <a:r>
              <a:rPr lang="zh-CN" altLang="en-US" dirty="0"/>
              <a:t>这里会返回五个对象：</a:t>
            </a:r>
          </a:p>
          <a:p>
            <a:pPr lvl="2"/>
            <a:r>
              <a:rPr lang="zh-CN" altLang="en-US" dirty="0"/>
              <a:t>①</a:t>
            </a:r>
            <a:r>
              <a:rPr lang="en-US" altLang="zh-CN" dirty="0"/>
              <a:t>model_float16_groups</a:t>
            </a:r>
            <a:r>
              <a:rPr lang="zh-CN" altLang="en-US" dirty="0"/>
              <a:t>：就是</a:t>
            </a:r>
            <a:r>
              <a:rPr lang="en-US" altLang="zh-CN" dirty="0"/>
              <a:t>tagged </a:t>
            </a:r>
            <a:r>
              <a:rPr lang="en-US" altLang="zh-CN" dirty="0" err="1"/>
              <a:t>params</a:t>
            </a:r>
            <a:r>
              <a:rPr lang="zh-CN" altLang="en-US" dirty="0"/>
              <a:t>，但是按</a:t>
            </a:r>
            <a:r>
              <a:rPr lang="en-US" altLang="zh-CN" dirty="0"/>
              <a:t>list</a:t>
            </a:r>
            <a:r>
              <a:rPr lang="zh-CN" altLang="en-US" dirty="0"/>
              <a:t>形式排列，不拿</a:t>
            </a:r>
            <a:r>
              <a:rPr lang="en-US" altLang="zh-CN" dirty="0"/>
              <a:t>tag</a:t>
            </a:r>
            <a:r>
              <a:rPr lang="zh-CN" altLang="en-US" dirty="0"/>
              <a:t>做</a:t>
            </a:r>
            <a:r>
              <a:rPr lang="en-US" altLang="zh-CN" dirty="0"/>
              <a:t>key</a:t>
            </a:r>
          </a:p>
          <a:p>
            <a:pPr lvl="2"/>
            <a:r>
              <a:rPr lang="en-US" altLang="zh-CN" dirty="0"/>
              <a:t>②flat_from_float16_grads</a:t>
            </a:r>
            <a:r>
              <a:rPr lang="zh-CN" altLang="en-US" dirty="0"/>
              <a:t>：</a:t>
            </a:r>
            <a:r>
              <a:rPr lang="en-US" altLang="zh-CN" dirty="0"/>
              <a:t>flatten</a:t>
            </a:r>
            <a:r>
              <a:rPr lang="zh-CN" altLang="en-US" dirty="0"/>
              <a:t>后的</a:t>
            </a:r>
            <a:r>
              <a:rPr lang="en-US" altLang="zh-CN" dirty="0"/>
              <a:t>grad tensor</a:t>
            </a:r>
          </a:p>
          <a:p>
            <a:pPr lvl="3"/>
            <a:r>
              <a:rPr lang="zh-CN" altLang="en-US" dirty="0"/>
              <a:t>构建方式：对</a:t>
            </a:r>
            <a:r>
              <a:rPr lang="en-US" altLang="zh-CN" dirty="0"/>
              <a:t>tagged </a:t>
            </a:r>
            <a:r>
              <a:rPr lang="en-US" altLang="zh-CN" dirty="0" err="1"/>
              <a:t>param</a:t>
            </a:r>
            <a:r>
              <a:rPr lang="zh-CN" altLang="en-US" dirty="0"/>
              <a:t>中的每个参数取</a:t>
            </a:r>
            <a:r>
              <a:rPr lang="en-US" altLang="zh-CN" dirty="0"/>
              <a:t>grad</a:t>
            </a:r>
            <a:r>
              <a:rPr lang="zh-CN" altLang="en-US" dirty="0"/>
              <a:t>属性，然后做</a:t>
            </a:r>
            <a:r>
              <a:rPr lang="en-US" altLang="zh-CN" dirty="0"/>
              <a:t>flatten</a:t>
            </a:r>
          </a:p>
          <a:p>
            <a:pPr lvl="2"/>
            <a:r>
              <a:rPr lang="en-US" altLang="zh-CN" dirty="0"/>
              <a:t>③shard_fp32_from_float16_groups</a:t>
            </a:r>
            <a:r>
              <a:rPr lang="zh-CN" altLang="en-US" dirty="0"/>
              <a:t>：</a:t>
            </a:r>
            <a:r>
              <a:rPr lang="en-US" altLang="zh-CN" dirty="0" err="1"/>
              <a:t>flatten+shard</a:t>
            </a:r>
            <a:r>
              <a:rPr lang="zh-CN" altLang="en-US" dirty="0"/>
              <a:t>后的</a:t>
            </a:r>
            <a:r>
              <a:rPr lang="en-US" altLang="zh-CN" dirty="0" err="1"/>
              <a:t>param</a:t>
            </a:r>
            <a:r>
              <a:rPr lang="en-US" altLang="zh-CN" dirty="0"/>
              <a:t> tensor</a:t>
            </a:r>
          </a:p>
          <a:p>
            <a:pPr lvl="3"/>
            <a:r>
              <a:rPr lang="zh-CN" altLang="en-US" dirty="0"/>
              <a:t>构建方式：对</a:t>
            </a:r>
            <a:r>
              <a:rPr lang="en-US" altLang="zh-CN" dirty="0"/>
              <a:t>tagged </a:t>
            </a:r>
            <a:r>
              <a:rPr lang="en-US" altLang="zh-CN" dirty="0" err="1"/>
              <a:t>param</a:t>
            </a:r>
            <a:r>
              <a:rPr lang="zh-CN" altLang="en-US" dirty="0"/>
              <a:t>中的每个参数，判断是否在</a:t>
            </a:r>
            <a:r>
              <a:rPr lang="en-US" altLang="zh-CN" dirty="0" err="1"/>
              <a:t>gbuf</a:t>
            </a:r>
            <a:r>
              <a:rPr lang="en-US" altLang="zh-CN" dirty="0"/>
              <a:t> range</a:t>
            </a:r>
            <a:r>
              <a:rPr lang="zh-CN" altLang="en-US" dirty="0"/>
              <a:t>里（即是否分在了本</a:t>
            </a:r>
            <a:r>
              <a:rPr lang="en-US" altLang="zh-CN" dirty="0"/>
              <a:t>dp</a:t>
            </a:r>
            <a:r>
              <a:rPr lang="zh-CN" altLang="en-US" dirty="0"/>
              <a:t>组里），并根据</a:t>
            </a:r>
            <a:r>
              <a:rPr lang="en-US" altLang="zh-CN" dirty="0"/>
              <a:t>index slice</a:t>
            </a:r>
            <a:r>
              <a:rPr lang="zh-CN" altLang="en-US" dirty="0"/>
              <a:t>，之后做</a:t>
            </a:r>
            <a:r>
              <a:rPr lang="en-US" altLang="zh-CN" dirty="0"/>
              <a:t>flatten</a:t>
            </a:r>
          </a:p>
          <a:p>
            <a:pPr lvl="3"/>
            <a:r>
              <a:rPr lang="en-US" altLang="zh-CN" dirty="0"/>
              <a:t>grad</a:t>
            </a:r>
            <a:r>
              <a:rPr lang="zh-CN" altLang="en-US" dirty="0"/>
              <a:t>属性：直接对</a:t>
            </a:r>
            <a:r>
              <a:rPr lang="en-US" altLang="zh-CN" dirty="0"/>
              <a:t>flat_from_float16_grads</a:t>
            </a:r>
            <a:r>
              <a:rPr lang="zh-CN" altLang="en-US" dirty="0"/>
              <a:t>取</a:t>
            </a:r>
            <a:r>
              <a:rPr lang="en-US" altLang="zh-CN" dirty="0"/>
              <a:t>dp view</a:t>
            </a:r>
          </a:p>
          <a:p>
            <a:pPr lvl="2"/>
            <a:r>
              <a:rPr lang="en-US" altLang="zh-CN" dirty="0"/>
              <a:t>④flat_from_float16_groups</a:t>
            </a:r>
            <a:r>
              <a:rPr lang="zh-CN" altLang="en-US" dirty="0"/>
              <a:t>：在目前的分支下是</a:t>
            </a:r>
            <a:r>
              <a:rPr lang="en-US" altLang="zh-CN" dirty="0"/>
              <a:t>none</a:t>
            </a:r>
          </a:p>
          <a:p>
            <a:pPr lvl="2"/>
            <a:r>
              <a:rPr lang="en-US" altLang="zh-CN" dirty="0"/>
              <a:t>⑤</a:t>
            </a:r>
            <a:r>
              <a:rPr lang="en-US" altLang="zh-CN" dirty="0" err="1"/>
              <a:t>flat_tagged_grads</a:t>
            </a:r>
            <a:r>
              <a:rPr lang="zh-CN" altLang="en-US" dirty="0"/>
              <a:t>：和</a:t>
            </a:r>
            <a:r>
              <a:rPr lang="en-US" altLang="zh-CN" dirty="0"/>
              <a:t>flat_from_float16_grads</a:t>
            </a:r>
            <a:r>
              <a:rPr lang="zh-CN" altLang="en-US" dirty="0"/>
              <a:t>类似只是从</a:t>
            </a:r>
            <a:r>
              <a:rPr lang="en-US" altLang="zh-CN" dirty="0"/>
              <a:t>list</a:t>
            </a:r>
            <a:r>
              <a:rPr lang="zh-CN" altLang="en-US" dirty="0"/>
              <a:t>变成</a:t>
            </a:r>
            <a:r>
              <a:rPr lang="en-US" altLang="zh-CN" dirty="0"/>
              <a:t>map</a:t>
            </a:r>
          </a:p>
          <a:p>
            <a:pPr lvl="1"/>
            <a:r>
              <a:rPr lang="zh-CN" altLang="en-US" dirty="0"/>
              <a:t>另外在</a:t>
            </a:r>
            <a:r>
              <a:rPr lang="en-US" altLang="zh-CN" dirty="0"/>
              <a:t>build</a:t>
            </a:r>
            <a:r>
              <a:rPr lang="zh-CN" altLang="en-US" dirty="0"/>
              <a:t>过程中，会修改</a:t>
            </a:r>
            <a:r>
              <a:rPr lang="en-US" altLang="zh-CN" dirty="0" err="1"/>
              <a:t>self.optimizer.param_groups</a:t>
            </a:r>
            <a:r>
              <a:rPr lang="zh-CN" altLang="en-US" dirty="0"/>
              <a:t>的</a:t>
            </a:r>
            <a:r>
              <a:rPr lang="en-US" altLang="zh-CN" dirty="0"/>
              <a:t>[”</a:t>
            </a:r>
            <a:r>
              <a:rPr lang="en-US" altLang="zh-CN" dirty="0" err="1"/>
              <a:t>params</a:t>
            </a:r>
            <a:r>
              <a:rPr lang="en-US" altLang="zh-CN" dirty="0"/>
              <a:t>“]</a:t>
            </a:r>
            <a:r>
              <a:rPr lang="zh-CN" altLang="en-US" dirty="0"/>
              <a:t>属性，从原来的分散的</a:t>
            </a:r>
            <a:r>
              <a:rPr lang="en-US" altLang="zh-CN" dirty="0"/>
              <a:t>tensor</a:t>
            </a:r>
            <a:r>
              <a:rPr lang="zh-CN" altLang="en-US" dirty="0"/>
              <a:t>变成两个</a:t>
            </a:r>
            <a:r>
              <a:rPr lang="en-US" altLang="zh-CN" dirty="0"/>
              <a:t>flatten </a:t>
            </a:r>
            <a:r>
              <a:rPr lang="en-US" altLang="zh-CN" dirty="0" smtClean="0"/>
              <a:t>tensor</a:t>
            </a:r>
          </a:p>
          <a:p>
            <a:pPr lvl="1"/>
            <a:r>
              <a:rPr lang="zh-CN" altLang="en-US" dirty="0"/>
              <a:t>修改为：</a:t>
            </a:r>
            <a:r>
              <a:rPr lang="en-US" altLang="zh-CN" dirty="0"/>
              <a:t>shard </a:t>
            </a:r>
            <a:r>
              <a:rPr lang="en-US" altLang="zh-CN" dirty="0" err="1"/>
              <a:t>param</a:t>
            </a:r>
            <a:r>
              <a:rPr lang="zh-CN" altLang="en-US" dirty="0"/>
              <a:t>的</a:t>
            </a:r>
            <a:r>
              <a:rPr lang="en-US" altLang="zh-CN" dirty="0"/>
              <a:t>grad</a:t>
            </a:r>
            <a:r>
              <a:rPr lang="zh-CN" altLang="en-US" dirty="0"/>
              <a:t>属性从对</a:t>
            </a:r>
            <a:r>
              <a:rPr lang="en-US" altLang="zh-CN" dirty="0"/>
              <a:t>flat_from_float16_grads</a:t>
            </a:r>
            <a:r>
              <a:rPr lang="zh-CN" altLang="en-US" dirty="0"/>
              <a:t>取</a:t>
            </a:r>
            <a:r>
              <a:rPr lang="en-US" altLang="zh-CN" dirty="0"/>
              <a:t>dp view</a:t>
            </a:r>
            <a:r>
              <a:rPr lang="zh-CN" altLang="en-US" dirty="0"/>
              <a:t>改为按新的</a:t>
            </a:r>
            <a:r>
              <a:rPr lang="en-US" altLang="zh-CN" dirty="0"/>
              <a:t>slice</a:t>
            </a:r>
            <a:r>
              <a:rPr lang="zh-CN" altLang="en-US" dirty="0"/>
              <a:t>方式取切片。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094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265008"/>
            <a:ext cx="9603275" cy="1049235"/>
          </a:xfrm>
        </p:spPr>
        <p:txBody>
          <a:bodyPr/>
          <a:lstStyle/>
          <a:p>
            <a:r>
              <a:rPr lang="en-US" altLang="zh-CN" dirty="0" smtClean="0"/>
              <a:t>distributed </a:t>
            </a:r>
            <a:r>
              <a:rPr lang="en-US" altLang="zh-CN" dirty="0"/>
              <a:t>optimizer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1851275"/>
            <a:ext cx="9603275" cy="435875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reduce_model_grads</a:t>
            </a:r>
            <a:endParaRPr lang="en-US" altLang="zh-CN" dirty="0"/>
          </a:p>
          <a:p>
            <a:pPr lvl="1"/>
            <a:r>
              <a:rPr lang="zh-CN" altLang="en-US" dirty="0"/>
              <a:t>原逻辑为：从</a:t>
            </a:r>
            <a:r>
              <a:rPr lang="en-US" altLang="zh-CN" dirty="0"/>
              <a:t>flat_from_float16_grads</a:t>
            </a:r>
            <a:r>
              <a:rPr lang="zh-CN" altLang="en-US" dirty="0"/>
              <a:t>取</a:t>
            </a:r>
            <a:r>
              <a:rPr lang="en-US" altLang="zh-CN" dirty="0"/>
              <a:t>grad</a:t>
            </a:r>
            <a:r>
              <a:rPr lang="zh-CN" altLang="en-US" dirty="0"/>
              <a:t>然后执行</a:t>
            </a:r>
            <a:r>
              <a:rPr lang="en-US" altLang="zh-CN" dirty="0" smtClean="0"/>
              <a:t>reduce</a:t>
            </a:r>
          </a:p>
          <a:p>
            <a:pPr lvl="1"/>
            <a:r>
              <a:rPr lang="zh-CN" altLang="en-US" dirty="0"/>
              <a:t>修改后为：创建一个</a:t>
            </a:r>
            <a:r>
              <a:rPr lang="en-US" altLang="zh-CN" dirty="0" err="1"/>
              <a:t>heterogeneous_flatten_buffer</a:t>
            </a:r>
            <a:r>
              <a:rPr lang="zh-CN" altLang="en-US" dirty="0"/>
              <a:t>，然后按</a:t>
            </a:r>
            <a:r>
              <a:rPr lang="en-US" altLang="zh-CN" dirty="0" err="1"/>
              <a:t>nv</a:t>
            </a:r>
            <a:r>
              <a:rPr lang="zh-CN" altLang="en-US" dirty="0"/>
              <a:t>的顺序把</a:t>
            </a:r>
            <a:r>
              <a:rPr lang="en-US" altLang="zh-CN" dirty="0"/>
              <a:t>flat_from_float16_grads</a:t>
            </a:r>
            <a:r>
              <a:rPr lang="zh-CN" altLang="en-US" dirty="0"/>
              <a:t>里的两个</a:t>
            </a:r>
            <a:r>
              <a:rPr lang="en-US" altLang="zh-CN" dirty="0"/>
              <a:t>tensor</a:t>
            </a:r>
            <a:r>
              <a:rPr lang="zh-CN" altLang="en-US" dirty="0"/>
              <a:t>拆开拷贝进去，</a:t>
            </a:r>
            <a:r>
              <a:rPr lang="en-US" altLang="zh-CN" dirty="0"/>
              <a:t>reduce</a:t>
            </a:r>
            <a:r>
              <a:rPr lang="zh-CN" altLang="en-US" dirty="0"/>
              <a:t>完后再拷回</a:t>
            </a:r>
            <a:endParaRPr lang="zh-CN" altLang="en-US" dirty="0"/>
          </a:p>
          <a:p>
            <a:r>
              <a:rPr lang="en-US" altLang="zh-CN" dirty="0" err="1"/>
              <a:t>gather_model_params</a:t>
            </a:r>
            <a:endParaRPr lang="en-US" altLang="zh-CN" dirty="0"/>
          </a:p>
          <a:p>
            <a:pPr lvl="1"/>
            <a:r>
              <a:rPr lang="zh-CN" altLang="en-US" dirty="0"/>
              <a:t>原逻辑为：从</a:t>
            </a:r>
            <a:r>
              <a:rPr lang="en-US" altLang="zh-CN" dirty="0" err="1"/>
              <a:t>param_buffer</a:t>
            </a:r>
            <a:r>
              <a:rPr lang="zh-CN" altLang="en-US" dirty="0"/>
              <a:t>中取参数，然后取</a:t>
            </a:r>
            <a:r>
              <a:rPr lang="en-US" altLang="zh-CN" dirty="0"/>
              <a:t>dp view</a:t>
            </a:r>
            <a:r>
              <a:rPr lang="zh-CN" altLang="en-US" dirty="0"/>
              <a:t>拿到</a:t>
            </a:r>
            <a:r>
              <a:rPr lang="en-US" altLang="zh-CN" dirty="0"/>
              <a:t>shard</a:t>
            </a:r>
            <a:r>
              <a:rPr lang="zh-CN" altLang="en-US" dirty="0"/>
              <a:t>后正确更新的参数，然后做</a:t>
            </a:r>
            <a:r>
              <a:rPr lang="en-US" altLang="zh-CN" dirty="0" err="1" smtClean="0"/>
              <a:t>allgather</a:t>
            </a:r>
            <a:endParaRPr lang="en-US" altLang="zh-CN" dirty="0" smtClean="0"/>
          </a:p>
          <a:p>
            <a:pPr lvl="1"/>
            <a:r>
              <a:rPr lang="zh-CN" altLang="en-US" dirty="0"/>
              <a:t>修改：类似</a:t>
            </a:r>
            <a:r>
              <a:rPr lang="en-US" altLang="zh-CN" dirty="0"/>
              <a:t>reduce</a:t>
            </a:r>
            <a:r>
              <a:rPr lang="zh-CN" altLang="en-US" dirty="0"/>
              <a:t>的修改逻辑</a:t>
            </a:r>
          </a:p>
          <a:p>
            <a:pPr lvl="1"/>
            <a:r>
              <a:rPr lang="en-US" altLang="zh-CN" dirty="0" err="1"/>
              <a:t>param_buffer</a:t>
            </a:r>
            <a:r>
              <a:rPr lang="zh-CN" altLang="en-US" dirty="0"/>
              <a:t>：对</a:t>
            </a:r>
            <a:r>
              <a:rPr lang="en-US" altLang="zh-CN" dirty="0"/>
              <a:t>flat_from_float16_grads</a:t>
            </a:r>
            <a:r>
              <a:rPr lang="zh-CN" altLang="en-US" dirty="0"/>
              <a:t>（</a:t>
            </a:r>
            <a:r>
              <a:rPr lang="en-US" altLang="zh-CN" dirty="0"/>
              <a:t>fp32</a:t>
            </a:r>
            <a:r>
              <a:rPr lang="zh-CN" altLang="en-US" dirty="0"/>
              <a:t>）取</a:t>
            </a:r>
            <a:r>
              <a:rPr lang="en-US" altLang="zh-CN" dirty="0"/>
              <a:t>view</a:t>
            </a:r>
            <a:r>
              <a:rPr lang="zh-CN" altLang="en-US" dirty="0"/>
              <a:t>成</a:t>
            </a:r>
            <a:r>
              <a:rPr lang="en-US" altLang="zh-CN" dirty="0"/>
              <a:t>bf16</a:t>
            </a:r>
            <a:r>
              <a:rPr lang="zh-CN" altLang="en-US" dirty="0"/>
              <a:t>，再截取前一半获得（</a:t>
            </a:r>
            <a:r>
              <a:rPr lang="en-US" altLang="zh-CN" dirty="0"/>
              <a:t>bf16</a:t>
            </a:r>
            <a:r>
              <a:rPr lang="zh-CN" altLang="en-US" dirty="0"/>
              <a:t>的数据排布和</a:t>
            </a:r>
            <a:r>
              <a:rPr lang="en-US" altLang="zh-CN" dirty="0"/>
              <a:t>fp32</a:t>
            </a:r>
            <a:r>
              <a:rPr lang="zh-CN" altLang="en-US" dirty="0"/>
              <a:t>的前一半的数据排布刚好对应）</a:t>
            </a:r>
          </a:p>
          <a:p>
            <a:pPr lvl="1"/>
            <a:r>
              <a:rPr lang="zh-CN" altLang="en-US" dirty="0"/>
              <a:t>也就是说，此时</a:t>
            </a:r>
            <a:r>
              <a:rPr lang="en-US" altLang="zh-CN" dirty="0"/>
              <a:t>flat_from_float16_grads</a:t>
            </a:r>
            <a:r>
              <a:rPr lang="zh-CN" altLang="en-US" dirty="0"/>
              <a:t>里的数据已经从梯度变成了参数，那么这个转换应该发生在</a:t>
            </a:r>
            <a:r>
              <a:rPr lang="en-US" altLang="zh-CN" dirty="0"/>
              <a:t>step</a:t>
            </a:r>
            <a:r>
              <a:rPr lang="zh-CN" altLang="en-US" dirty="0"/>
              <a:t>中。</a:t>
            </a:r>
          </a:p>
          <a:p>
            <a:r>
              <a:rPr lang="en-US" altLang="zh-CN" dirty="0" smtClean="0"/>
              <a:t>step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/>
              <a:t>step</a:t>
            </a:r>
            <a:r>
              <a:rPr lang="zh-CN" altLang="en-US" dirty="0"/>
              <a:t>的最后会</a:t>
            </a:r>
            <a:r>
              <a:rPr lang="zh-CN" altLang="en-US" dirty="0" smtClean="0"/>
              <a:t>执行</a:t>
            </a:r>
            <a:r>
              <a:rPr lang="en-US" altLang="zh-CN" dirty="0"/>
              <a:t>_</a:t>
            </a:r>
            <a:r>
              <a:rPr lang="en-US" altLang="zh-CN" dirty="0" err="1" smtClean="0"/>
              <a:t>copy_main_params_to_model_params</a:t>
            </a:r>
            <a:r>
              <a:rPr lang="zh-CN" altLang="en-US" dirty="0" smtClean="0"/>
              <a:t>，</a:t>
            </a:r>
            <a:r>
              <a:rPr lang="zh-CN" altLang="en-US" dirty="0"/>
              <a:t>将</a:t>
            </a:r>
            <a:r>
              <a:rPr lang="en-US" altLang="zh-CN" dirty="0"/>
              <a:t>shard_fp32_from_float16_groups</a:t>
            </a:r>
            <a:r>
              <a:rPr lang="zh-CN" altLang="en-US" dirty="0"/>
              <a:t>中的数据</a:t>
            </a:r>
            <a:r>
              <a:rPr lang="en-US" altLang="zh-CN" dirty="0"/>
              <a:t>copy</a:t>
            </a:r>
            <a:r>
              <a:rPr lang="zh-CN" altLang="en-US" dirty="0"/>
              <a:t>到</a:t>
            </a:r>
            <a:r>
              <a:rPr lang="en-US" altLang="zh-CN" dirty="0" err="1" smtClean="0"/>
              <a:t>param_buffer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的修改：主要就是所有涉及</a:t>
            </a:r>
            <a:r>
              <a:rPr lang="en-US" altLang="zh-CN" dirty="0" err="1" smtClean="0"/>
              <a:t>get_dp_buffer_view</a:t>
            </a:r>
            <a:r>
              <a:rPr lang="zh-CN" altLang="en-US" dirty="0" smtClean="0"/>
              <a:t>的地方，都要按新的</a:t>
            </a:r>
            <a:r>
              <a:rPr lang="en-US" altLang="zh-CN" dirty="0" smtClean="0"/>
              <a:t>slice</a:t>
            </a:r>
            <a:r>
              <a:rPr lang="zh-CN" altLang="en-US" dirty="0"/>
              <a:t>结果</a:t>
            </a:r>
            <a:r>
              <a:rPr lang="zh-CN" altLang="en-US" dirty="0" smtClean="0"/>
              <a:t>重新获取</a:t>
            </a:r>
            <a:endParaRPr lang="en-US" altLang="zh-CN" dirty="0" smtClean="0"/>
          </a:p>
          <a:p>
            <a:r>
              <a:rPr lang="zh-CN" altLang="en-US" dirty="0" smtClean="0"/>
              <a:t>之后单机终于可以收敛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404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251851"/>
            <a:ext cx="9603275" cy="1049235"/>
          </a:xfrm>
        </p:spPr>
        <p:txBody>
          <a:bodyPr/>
          <a:lstStyle/>
          <a:p>
            <a:r>
              <a:rPr lang="en-US" altLang="zh-CN" dirty="0" err="1"/>
              <a:t>InternEvo</a:t>
            </a:r>
            <a:r>
              <a:rPr lang="zh-CN" altLang="en-US" dirty="0"/>
              <a:t>框架适配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745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InternLM</a:t>
            </a:r>
            <a:r>
              <a:rPr lang="en-US" altLang="zh-CN" dirty="0"/>
              <a:t>: A Multilingual Language </a:t>
            </a:r>
            <a:r>
              <a:rPr lang="en-US" altLang="zh-CN" dirty="0" smtClean="0"/>
              <a:t>Model </a:t>
            </a:r>
            <a:r>
              <a:rPr lang="en-US" altLang="zh-CN" dirty="0"/>
              <a:t>with Progressively Enhanced </a:t>
            </a:r>
            <a:r>
              <a:rPr lang="en-US" altLang="zh-CN" dirty="0" smtClean="0"/>
              <a:t>Capabilities</a:t>
            </a:r>
          </a:p>
          <a:p>
            <a:pPr lvl="1"/>
            <a:r>
              <a:rPr lang="zh-CN" altLang="en-US" dirty="0" smtClean="0"/>
              <a:t>论文主要是讲模型的</a:t>
            </a:r>
            <a:endParaRPr lang="en-US" altLang="zh-CN" dirty="0" smtClean="0"/>
          </a:p>
          <a:p>
            <a:r>
              <a:rPr lang="zh-CN" altLang="en-US" dirty="0" smtClean="0"/>
              <a:t>上海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实验室做的一个训练框架</a:t>
            </a:r>
            <a:endParaRPr lang="en-US" altLang="zh-CN" dirty="0" smtClean="0"/>
          </a:p>
          <a:p>
            <a:r>
              <a:rPr lang="zh-CN" altLang="en-US" dirty="0"/>
              <a:t>适</a:t>
            </a:r>
            <a:r>
              <a:rPr lang="zh-CN" altLang="en-US" dirty="0" smtClean="0"/>
              <a:t>配过程：</a:t>
            </a:r>
            <a:r>
              <a:rPr lang="en-US" altLang="zh-CN" dirty="0" err="1" smtClean="0"/>
              <a:t>nv</a:t>
            </a:r>
            <a:r>
              <a:rPr lang="zh-CN" altLang="en-US" dirty="0" smtClean="0"/>
              <a:t>单机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多机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br</a:t>
            </a:r>
            <a:r>
              <a:rPr lang="zh-CN" altLang="en-US" dirty="0" smtClean="0"/>
              <a:t>单机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混训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透明性优化</a:t>
            </a:r>
            <a:endParaRPr lang="en-US" altLang="zh-CN" dirty="0" smtClean="0"/>
          </a:p>
          <a:p>
            <a:r>
              <a:rPr lang="en-US" altLang="zh-CN" dirty="0" err="1"/>
              <a:t>nv</a:t>
            </a:r>
            <a:r>
              <a:rPr lang="zh-CN" altLang="en-US" dirty="0"/>
              <a:t>单机</a:t>
            </a:r>
            <a:r>
              <a:rPr lang="en-US" altLang="zh-CN" dirty="0"/>
              <a:t>/</a:t>
            </a:r>
            <a:r>
              <a:rPr lang="zh-CN" altLang="en-US" dirty="0"/>
              <a:t>多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Broadcast</a:t>
            </a:r>
            <a:r>
              <a:rPr lang="zh-CN" altLang="en-US" dirty="0" smtClean="0"/>
              <a:t>：框架内异步调用，</a:t>
            </a:r>
            <a:r>
              <a:rPr lang="en-US" altLang="zh-CN" dirty="0" err="1" smtClean="0"/>
              <a:t>hgct</a:t>
            </a:r>
            <a:r>
              <a:rPr lang="zh-CN" altLang="en-US" dirty="0" smtClean="0"/>
              <a:t>需添加</a:t>
            </a:r>
            <a:r>
              <a:rPr lang="en-US" altLang="zh-CN" dirty="0" smtClean="0"/>
              <a:t>return</a:t>
            </a:r>
          </a:p>
          <a:p>
            <a:pPr lvl="1"/>
            <a:r>
              <a:rPr lang="en-US" altLang="zh-CN" dirty="0" err="1" smtClean="0"/>
              <a:t>broadcast_object_list</a:t>
            </a:r>
            <a:r>
              <a:rPr lang="zh-CN" altLang="en-US" dirty="0" smtClean="0"/>
              <a:t>：</a:t>
            </a:r>
            <a:r>
              <a:rPr lang="zh-CN" altLang="en-US" dirty="0"/>
              <a:t>多机时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op</a:t>
            </a:r>
            <a:r>
              <a:rPr lang="zh-CN" altLang="en-US" dirty="0" smtClean="0"/>
              <a:t>在</a:t>
            </a:r>
            <a:r>
              <a:rPr lang="zh-CN" altLang="en-US" dirty="0"/>
              <a:t>非</a:t>
            </a:r>
            <a:r>
              <a:rPr lang="en-US" altLang="zh-CN" dirty="0"/>
              <a:t>master</a:t>
            </a:r>
            <a:r>
              <a:rPr lang="zh-CN" altLang="en-US" dirty="0"/>
              <a:t>节点上会</a:t>
            </a:r>
            <a:r>
              <a:rPr lang="en-US" altLang="zh-CN" dirty="0"/>
              <a:t>hang</a:t>
            </a:r>
            <a:r>
              <a:rPr lang="zh-CN" altLang="en-US" dirty="0" smtClean="0"/>
              <a:t>住</a:t>
            </a:r>
            <a:endParaRPr lang="en-US" altLang="zh-CN" dirty="0" smtClean="0"/>
          </a:p>
          <a:p>
            <a:pPr lvl="2"/>
            <a:r>
              <a:rPr lang="zh-CN" altLang="en-US" dirty="0"/>
              <a:t>涉及位置：①</a:t>
            </a:r>
            <a:r>
              <a:rPr lang="en-US" altLang="zh-CN" dirty="0"/>
              <a:t>time</a:t>
            </a:r>
            <a:r>
              <a:rPr lang="zh-CN" altLang="en-US" dirty="0" smtClean="0"/>
              <a:t>初始化；</a:t>
            </a:r>
            <a:r>
              <a:rPr lang="en-US" altLang="zh-CN" dirty="0"/>
              <a:t> ②writer</a:t>
            </a:r>
            <a:r>
              <a:rPr lang="zh-CN" altLang="en-US" dirty="0" smtClean="0"/>
              <a:t>初始化；从逻辑来看可以绕过通信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后续发现应该是网络设置问题导致</a:t>
            </a:r>
            <a:r>
              <a:rPr lang="en-US" altLang="zh-CN" dirty="0" err="1" smtClean="0"/>
              <a:t>nccl</a:t>
            </a:r>
            <a:r>
              <a:rPr lang="zh-CN" altLang="en-US" dirty="0" smtClean="0"/>
              <a:t>出现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hgct</a:t>
            </a:r>
            <a:r>
              <a:rPr lang="zh-CN" altLang="en-US" dirty="0" smtClean="0"/>
              <a:t>可以直接跑通</a:t>
            </a:r>
            <a:endParaRPr lang="en-US" altLang="zh-CN" dirty="0" smtClean="0"/>
          </a:p>
          <a:p>
            <a:pPr lvl="1"/>
            <a:r>
              <a:rPr lang="zh-CN" altLang="en-US" dirty="0"/>
              <a:t>数据集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：</a:t>
            </a:r>
            <a:r>
              <a:rPr lang="zh-CN" altLang="en-US" dirty="0"/>
              <a:t>原来用的</a:t>
            </a:r>
            <a:r>
              <a:rPr lang="en-US" altLang="zh-CN" dirty="0" err="1"/>
              <a:t>redpajama</a:t>
            </a:r>
            <a:r>
              <a:rPr lang="zh-CN" altLang="en-US" dirty="0"/>
              <a:t>和官方示例的</a:t>
            </a:r>
            <a:r>
              <a:rPr lang="en-US" altLang="zh-CN" dirty="0" err="1"/>
              <a:t>roneneldan</a:t>
            </a:r>
            <a:r>
              <a:rPr lang="en-US" altLang="zh-CN" dirty="0"/>
              <a:t>/</a:t>
            </a:r>
            <a:r>
              <a:rPr lang="en-US" altLang="zh-CN" dirty="0" err="1"/>
              <a:t>TinyStories</a:t>
            </a:r>
            <a:r>
              <a:rPr lang="zh-CN" altLang="en-US" dirty="0"/>
              <a:t>都会报错，目前暂时不传入数据集，会自动生成随机数据来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pPr lvl="1"/>
            <a:r>
              <a:rPr lang="en-US" altLang="zh-CN" dirty="0"/>
              <a:t>batch_p2p</a:t>
            </a:r>
            <a:r>
              <a:rPr lang="zh-CN" altLang="en-US" dirty="0" smtClean="0"/>
              <a:t>问题：</a:t>
            </a:r>
            <a:r>
              <a:rPr lang="zh-CN" altLang="en-US" dirty="0"/>
              <a:t>和</a:t>
            </a:r>
            <a:r>
              <a:rPr lang="en-US" altLang="zh-CN" dirty="0"/>
              <a:t>megatron</a:t>
            </a:r>
            <a:r>
              <a:rPr lang="zh-CN" altLang="en-US" dirty="0"/>
              <a:t>类似，</a:t>
            </a:r>
            <a:r>
              <a:rPr lang="en-US" altLang="zh-CN" dirty="0"/>
              <a:t>gloo</a:t>
            </a:r>
            <a:r>
              <a:rPr lang="zh-CN" altLang="en-US" dirty="0"/>
              <a:t>里面缺一些实现，换</a:t>
            </a:r>
            <a:r>
              <a:rPr lang="zh-CN" altLang="en-US" dirty="0" smtClean="0"/>
              <a:t>成非</a:t>
            </a:r>
            <a:r>
              <a:rPr lang="en-US" altLang="zh-CN" dirty="0" smtClean="0"/>
              <a:t>batch</a:t>
            </a:r>
            <a:r>
              <a:rPr lang="zh-CN" altLang="en-US" dirty="0"/>
              <a:t>就</a:t>
            </a:r>
            <a:r>
              <a:rPr lang="zh-CN" altLang="en-US" dirty="0" smtClean="0"/>
              <a:t>可以</a:t>
            </a:r>
            <a:r>
              <a:rPr lang="zh-CN" altLang="en-US" dirty="0"/>
              <a:t>跑通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88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8" y="1251851"/>
            <a:ext cx="9603275" cy="1049235"/>
          </a:xfrm>
        </p:spPr>
        <p:txBody>
          <a:bodyPr/>
          <a:lstStyle/>
          <a:p>
            <a:r>
              <a:rPr lang="en-US" altLang="zh-CN" dirty="0" err="1"/>
              <a:t>InternEvo</a:t>
            </a:r>
            <a:r>
              <a:rPr lang="zh-CN" altLang="en-US" dirty="0"/>
              <a:t>框架适配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0745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br</a:t>
            </a:r>
            <a:r>
              <a:rPr lang="zh-CN" altLang="en-US" dirty="0" smtClean="0"/>
              <a:t>单机</a:t>
            </a:r>
            <a:r>
              <a:rPr lang="en-US" altLang="zh-CN" dirty="0"/>
              <a:t>/</a:t>
            </a:r>
            <a:r>
              <a:rPr lang="zh-CN" altLang="en-US" dirty="0"/>
              <a:t>多机</a:t>
            </a:r>
            <a:endParaRPr lang="en-US" altLang="zh-CN" dirty="0"/>
          </a:p>
          <a:p>
            <a:pPr lvl="1"/>
            <a:r>
              <a:rPr lang="en-US" altLang="zh-CN" dirty="0"/>
              <a:t>offload</a:t>
            </a:r>
            <a:r>
              <a:rPr lang="zh-CN" altLang="en-US" dirty="0"/>
              <a:t>报</a:t>
            </a:r>
            <a:r>
              <a:rPr lang="zh-CN" altLang="en-US" dirty="0" smtClean="0"/>
              <a:t>错</a:t>
            </a:r>
            <a:r>
              <a:rPr lang="zh-CN" altLang="en-US" dirty="0"/>
              <a:t>：</a:t>
            </a:r>
            <a:r>
              <a:rPr lang="zh-CN" altLang="en-US" dirty="0" smtClean="0"/>
              <a:t>这个</a:t>
            </a:r>
            <a:r>
              <a:rPr lang="zh-CN" altLang="en-US" dirty="0"/>
              <a:t>地方会导致后续调用</a:t>
            </a:r>
            <a:r>
              <a:rPr lang="en-US" altLang="zh-CN" dirty="0"/>
              <a:t>get group stream</a:t>
            </a:r>
            <a:r>
              <a:rPr lang="zh-CN" altLang="en-US" dirty="0"/>
              <a:t>这个函数，但是</a:t>
            </a:r>
            <a:r>
              <a:rPr lang="en-US" altLang="zh-CN" dirty="0"/>
              <a:t>gloo</a:t>
            </a:r>
            <a:r>
              <a:rPr lang="zh-CN" altLang="en-US" dirty="0"/>
              <a:t>组没有</a:t>
            </a:r>
            <a:r>
              <a:rPr lang="en-US" altLang="zh-CN" dirty="0"/>
              <a:t>stream</a:t>
            </a:r>
            <a:r>
              <a:rPr lang="zh-CN" altLang="en-US" dirty="0"/>
              <a:t>，因此报错，这个文件是</a:t>
            </a:r>
            <a:r>
              <a:rPr lang="en-US" altLang="zh-CN" dirty="0" err="1"/>
              <a:t>bpex</a:t>
            </a:r>
            <a:r>
              <a:rPr lang="zh-CN" altLang="en-US" dirty="0"/>
              <a:t>的实现不在框架代码里面，目前还没有找到哪里可以影响这个配置，先给注释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1"/>
            <a:r>
              <a:rPr lang="en-US" altLang="zh-CN" dirty="0"/>
              <a:t>br2</a:t>
            </a:r>
            <a:r>
              <a:rPr lang="zh-CN" altLang="en-US" dirty="0"/>
              <a:t>机</a:t>
            </a:r>
            <a:r>
              <a:rPr lang="en-US" altLang="zh-CN" dirty="0"/>
              <a:t>8</a:t>
            </a:r>
            <a:r>
              <a:rPr lang="zh-CN" altLang="en-US" dirty="0"/>
              <a:t>卡会出现</a:t>
            </a:r>
            <a:r>
              <a:rPr lang="en-US" altLang="zh-CN" dirty="0" err="1"/>
              <a:t>sccl</a:t>
            </a:r>
            <a:r>
              <a:rPr lang="zh-CN" altLang="en-US" dirty="0"/>
              <a:t>报</a:t>
            </a:r>
            <a:r>
              <a:rPr lang="zh-CN" altLang="en-US" dirty="0" smtClean="0"/>
              <a:t>错：</a:t>
            </a:r>
            <a:r>
              <a:rPr lang="en-US" altLang="zh-CN" dirty="0" err="1" smtClean="0"/>
              <a:t>warmup_process_group</a:t>
            </a:r>
            <a:r>
              <a:rPr lang="zh-CN" altLang="en-US" dirty="0"/>
              <a:t>时报错</a:t>
            </a:r>
            <a:r>
              <a:rPr lang="en-US" altLang="zh-CN" dirty="0"/>
              <a:t>invalid parameter</a:t>
            </a:r>
            <a:r>
              <a:rPr lang="zh-CN" altLang="en-US" dirty="0"/>
              <a:t>（</a:t>
            </a:r>
            <a:r>
              <a:rPr lang="en-US" altLang="zh-CN" dirty="0" err="1"/>
              <a:t>sccl</a:t>
            </a:r>
            <a:r>
              <a:rPr lang="zh-CN" altLang="en-US" dirty="0"/>
              <a:t>），换成</a:t>
            </a:r>
            <a:r>
              <a:rPr lang="en-US" altLang="zh-CN" dirty="0"/>
              <a:t>2</a:t>
            </a:r>
            <a:r>
              <a:rPr lang="zh-CN" altLang="en-US" dirty="0"/>
              <a:t>机</a:t>
            </a:r>
            <a:r>
              <a:rPr lang="en-US" altLang="zh-CN" dirty="0"/>
              <a:t>16</a:t>
            </a:r>
            <a:r>
              <a:rPr lang="zh-CN" altLang="en-US" dirty="0"/>
              <a:t>卡就不报错了，原因未知。</a:t>
            </a:r>
          </a:p>
          <a:p>
            <a:pPr lvl="1"/>
            <a:r>
              <a:rPr lang="en-US" altLang="zh-CN" dirty="0" err="1"/>
              <a:t>br</a:t>
            </a:r>
            <a:r>
              <a:rPr lang="zh-CN" altLang="en-US" dirty="0" smtClean="0"/>
              <a:t>同构训练时</a:t>
            </a:r>
            <a:r>
              <a:rPr lang="zh-CN" altLang="en-US" dirty="0"/>
              <a:t>会</a:t>
            </a:r>
            <a:r>
              <a:rPr lang="en-US" altLang="zh-CN" dirty="0"/>
              <a:t>hang</a:t>
            </a:r>
            <a:r>
              <a:rPr lang="zh-CN" altLang="en-US" dirty="0" smtClean="0"/>
              <a:t>住：感觉</a:t>
            </a:r>
            <a:r>
              <a:rPr lang="zh-CN" altLang="en-US" dirty="0"/>
              <a:t>应该是网络配置或者环境问题，使用同构模拟异构就不会</a:t>
            </a:r>
            <a:r>
              <a:rPr lang="en-US" altLang="zh-CN" dirty="0"/>
              <a:t>hang</a:t>
            </a:r>
            <a:r>
              <a:rPr lang="zh-CN" altLang="en-US" dirty="0"/>
              <a:t>住</a:t>
            </a:r>
          </a:p>
          <a:p>
            <a:r>
              <a:rPr lang="zh-CN" altLang="en-US" dirty="0" smtClean="0"/>
              <a:t>混训</a:t>
            </a:r>
            <a:endParaRPr lang="en-US" altLang="zh-CN" dirty="0" smtClean="0"/>
          </a:p>
          <a:p>
            <a:pPr lvl="1"/>
            <a:r>
              <a:rPr lang="en-US" altLang="zh-CN" dirty="0"/>
              <a:t>process group name</a:t>
            </a:r>
            <a:r>
              <a:rPr lang="zh-CN" altLang="en-US" dirty="0" smtClean="0"/>
              <a:t>问题：</a:t>
            </a:r>
            <a:r>
              <a:rPr lang="zh-CN" altLang="en-US" dirty="0"/>
              <a:t>之前修复过的但是没合入</a:t>
            </a:r>
            <a:r>
              <a:rPr lang="en-US" altLang="zh-CN" dirty="0" err="1"/>
              <a:t>brtorch</a:t>
            </a:r>
            <a:r>
              <a:rPr lang="zh-CN" altLang="en-US" dirty="0"/>
              <a:t>主线，会</a:t>
            </a:r>
            <a:r>
              <a:rPr lang="zh-CN" altLang="en-US" dirty="0" smtClean="0"/>
              <a:t>导致进程组初始化时</a:t>
            </a:r>
            <a:r>
              <a:rPr lang="en-US" altLang="zh-CN" dirty="0" smtClean="0"/>
              <a:t>hang</a:t>
            </a:r>
            <a:r>
              <a:rPr lang="zh-CN" altLang="en-US" dirty="0" smtClean="0"/>
              <a:t>住，</a:t>
            </a:r>
            <a:r>
              <a:rPr lang="zh-CN" altLang="en-US" dirty="0"/>
              <a:t>加上后修复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912266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260846</TotalTime>
  <Words>1175</Words>
  <Application>Microsoft Office PowerPoint</Application>
  <PresentationFormat>宽屏</PresentationFormat>
  <Paragraphs>93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Gill Sans MT</vt:lpstr>
      <vt:lpstr>画廊</vt:lpstr>
      <vt:lpstr>例会汇报</vt:lpstr>
      <vt:lpstr>壁仞工作</vt:lpstr>
      <vt:lpstr>非distributed optimizer</vt:lpstr>
      <vt:lpstr>distributed optimizer</vt:lpstr>
      <vt:lpstr>distributed optimizer</vt:lpstr>
      <vt:lpstr>distributed optimizer</vt:lpstr>
      <vt:lpstr>distributed optimizer</vt:lpstr>
      <vt:lpstr>InternEvo框架适配 </vt:lpstr>
      <vt:lpstr>InternEvo框架适配 </vt:lpstr>
      <vt:lpstr>InternEvo框架适配 </vt:lpstr>
      <vt:lpstr>后续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例会汇报</dc:title>
  <dc:creator>Microsoft Office User</dc:creator>
  <cp:lastModifiedBy>Lin Meng</cp:lastModifiedBy>
  <cp:revision>1648</cp:revision>
  <dcterms:created xsi:type="dcterms:W3CDTF">2020-06-14T07:26:50Z</dcterms:created>
  <dcterms:modified xsi:type="dcterms:W3CDTF">2025-01-07T10:21:18Z</dcterms:modified>
</cp:coreProperties>
</file>